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</p:sldMasterIdLst>
  <p:notesMasterIdLst>
    <p:notesMasterId r:id="rId50"/>
  </p:notesMasterIdLst>
  <p:sldIdLst>
    <p:sldId id="256" r:id="rId3"/>
    <p:sldId id="257" r:id="rId4"/>
    <p:sldId id="262" r:id="rId5"/>
    <p:sldId id="313" r:id="rId6"/>
    <p:sldId id="258" r:id="rId7"/>
    <p:sldId id="260" r:id="rId8"/>
    <p:sldId id="314" r:id="rId9"/>
    <p:sldId id="316" r:id="rId10"/>
    <p:sldId id="315" r:id="rId11"/>
    <p:sldId id="317" r:id="rId12"/>
    <p:sldId id="318" r:id="rId13"/>
    <p:sldId id="342" r:id="rId14"/>
    <p:sldId id="269" r:id="rId15"/>
    <p:sldId id="319" r:id="rId16"/>
    <p:sldId id="320" r:id="rId17"/>
    <p:sldId id="270" r:id="rId18"/>
    <p:sldId id="343" r:id="rId19"/>
    <p:sldId id="291" r:id="rId20"/>
    <p:sldId id="335" r:id="rId21"/>
    <p:sldId id="337" r:id="rId22"/>
    <p:sldId id="327" r:id="rId23"/>
    <p:sldId id="328" r:id="rId24"/>
    <p:sldId id="322" r:id="rId25"/>
    <p:sldId id="336" r:id="rId26"/>
    <p:sldId id="329" r:id="rId27"/>
    <p:sldId id="325" r:id="rId28"/>
    <p:sldId id="326" r:id="rId29"/>
    <p:sldId id="338" r:id="rId30"/>
    <p:sldId id="330" r:id="rId31"/>
    <p:sldId id="331" r:id="rId32"/>
    <p:sldId id="332" r:id="rId33"/>
    <p:sldId id="333" r:id="rId34"/>
    <p:sldId id="334" r:id="rId35"/>
    <p:sldId id="339" r:id="rId36"/>
    <p:sldId id="280" r:id="rId37"/>
    <p:sldId id="311" r:id="rId38"/>
    <p:sldId id="341" r:id="rId39"/>
    <p:sldId id="302" r:id="rId40"/>
    <p:sldId id="303" r:id="rId41"/>
    <p:sldId id="304" r:id="rId42"/>
    <p:sldId id="305" r:id="rId43"/>
    <p:sldId id="340" r:id="rId44"/>
    <p:sldId id="283" r:id="rId45"/>
    <p:sldId id="307" r:id="rId46"/>
    <p:sldId id="308" r:id="rId47"/>
    <p:sldId id="309" r:id="rId48"/>
    <p:sldId id="31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51"/>
    <p:restoredTop sz="72604"/>
  </p:normalViewPr>
  <p:slideViewPr>
    <p:cSldViewPr snapToGrid="0" snapToObjects="1">
      <p:cViewPr varScale="1">
        <p:scale>
          <a:sx n="77" d="100"/>
          <a:sy n="77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 (Billions)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1960.0</c:v>
                </c:pt>
                <c:pt idx="1">
                  <c:v>1975.0</c:v>
                </c:pt>
                <c:pt idx="2">
                  <c:v>1989.0</c:v>
                </c:pt>
                <c:pt idx="3">
                  <c:v>2000.0</c:v>
                </c:pt>
                <c:pt idx="4">
                  <c:v>2013.0</c:v>
                </c:pt>
                <c:pt idx="5">
                  <c:v>2026.0</c:v>
                </c:pt>
                <c:pt idx="6">
                  <c:v>2042.0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3.0</c:v>
                </c:pt>
                <c:pt idx="1">
                  <c:v>4.0</c:v>
                </c:pt>
                <c:pt idx="2">
                  <c:v>5.0</c:v>
                </c:pt>
                <c:pt idx="3">
                  <c:v>6.0</c:v>
                </c:pt>
                <c:pt idx="4">
                  <c:v>7.0</c:v>
                </c:pt>
                <c:pt idx="5">
                  <c:v>8.0</c:v>
                </c:pt>
                <c:pt idx="6">
                  <c:v>9.0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7066272"/>
        <c:axId val="1107068048"/>
      </c:scatterChart>
      <c:valAx>
        <c:axId val="1107066272"/>
        <c:scaling>
          <c:orientation val="minMax"/>
          <c:max val="2050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068048"/>
        <c:crosses val="autoZero"/>
        <c:crossBetween val="midCat"/>
      </c:valAx>
      <c:valAx>
        <c:axId val="11070680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Population (Billions)</a:t>
                </a:r>
                <a:endParaRPr lang="en-US" sz="2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0662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cap="rnd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 (Billions)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1960.0</c:v>
                </c:pt>
                <c:pt idx="1">
                  <c:v>1975.0</c:v>
                </c:pt>
                <c:pt idx="2">
                  <c:v>1989.0</c:v>
                </c:pt>
                <c:pt idx="3">
                  <c:v>2000.0</c:v>
                </c:pt>
                <c:pt idx="4">
                  <c:v>2013.0</c:v>
                </c:pt>
                <c:pt idx="5">
                  <c:v>2026.0</c:v>
                </c:pt>
                <c:pt idx="6">
                  <c:v>2042.0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3.0</c:v>
                </c:pt>
                <c:pt idx="1">
                  <c:v>4.0</c:v>
                </c:pt>
                <c:pt idx="2">
                  <c:v>5.0</c:v>
                </c:pt>
                <c:pt idx="3">
                  <c:v>6.0</c:v>
                </c:pt>
                <c:pt idx="4">
                  <c:v>7.0</c:v>
                </c:pt>
                <c:pt idx="5">
                  <c:v>8.0</c:v>
                </c:pt>
                <c:pt idx="6">
                  <c:v>9.0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3870384"/>
        <c:axId val="1103872864"/>
      </c:scatterChart>
      <c:valAx>
        <c:axId val="1103870384"/>
        <c:scaling>
          <c:orientation val="minMax"/>
          <c:max val="2050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3872864"/>
        <c:crosses val="autoZero"/>
        <c:crossBetween val="midCat"/>
      </c:valAx>
      <c:valAx>
        <c:axId val="11038728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Population (Billions)</a:t>
                </a:r>
                <a:endParaRPr lang="en-US" sz="2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3870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cap="rnd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 (Billions)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1960.0</c:v>
                </c:pt>
                <c:pt idx="1">
                  <c:v>1975.0</c:v>
                </c:pt>
                <c:pt idx="2">
                  <c:v>1989.0</c:v>
                </c:pt>
                <c:pt idx="3">
                  <c:v>2000.0</c:v>
                </c:pt>
                <c:pt idx="4">
                  <c:v>2013.0</c:v>
                </c:pt>
                <c:pt idx="5">
                  <c:v>2026.0</c:v>
                </c:pt>
                <c:pt idx="6">
                  <c:v>2042.0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3.0</c:v>
                </c:pt>
                <c:pt idx="1">
                  <c:v>4.0</c:v>
                </c:pt>
                <c:pt idx="2">
                  <c:v>5.0</c:v>
                </c:pt>
                <c:pt idx="3">
                  <c:v>6.0</c:v>
                </c:pt>
                <c:pt idx="4">
                  <c:v>7.0</c:v>
                </c:pt>
                <c:pt idx="5">
                  <c:v>8.0</c:v>
                </c:pt>
                <c:pt idx="6">
                  <c:v>9.0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945664"/>
        <c:axId val="962949520"/>
      </c:scatterChart>
      <c:valAx>
        <c:axId val="957945664"/>
        <c:scaling>
          <c:orientation val="minMax"/>
          <c:max val="2050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2949520"/>
        <c:crosses val="autoZero"/>
        <c:crossBetween val="midCat"/>
      </c:valAx>
      <c:valAx>
        <c:axId val="962949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Population (Billions)</a:t>
                </a:r>
                <a:endParaRPr lang="en-US" sz="2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7945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cap="rnd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0.05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  <c:pt idx="11">
                  <c:v>1.1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2.0</c:v>
                </c:pt>
                <c:pt idx="21">
                  <c:v>2.1</c:v>
                </c:pt>
                <c:pt idx="22">
                  <c:v>2.2</c:v>
                </c:pt>
                <c:pt idx="23">
                  <c:v>2.3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3.0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4.0</c:v>
                </c:pt>
                <c:pt idx="41">
                  <c:v>4.1</c:v>
                </c:pt>
                <c:pt idx="42">
                  <c:v>4.2</c:v>
                </c:pt>
                <c:pt idx="43">
                  <c:v>4.3</c:v>
                </c:pt>
                <c:pt idx="44">
                  <c:v>4.4</c:v>
                </c:pt>
                <c:pt idx="45">
                  <c:v>4.5</c:v>
                </c:pt>
                <c:pt idx="46">
                  <c:v>4.6</c:v>
                </c:pt>
                <c:pt idx="47">
                  <c:v>4.7</c:v>
                </c:pt>
                <c:pt idx="48">
                  <c:v>4.8</c:v>
                </c:pt>
                <c:pt idx="49">
                  <c:v>4.9</c:v>
                </c:pt>
                <c:pt idx="50">
                  <c:v>5.0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20.0</c:v>
                </c:pt>
                <c:pt idx="1">
                  <c:v>10.0</c:v>
                </c:pt>
                <c:pt idx="2">
                  <c:v>5.0</c:v>
                </c:pt>
                <c:pt idx="3">
                  <c:v>3.333333333333333</c:v>
                </c:pt>
                <c:pt idx="4">
                  <c:v>2.5</c:v>
                </c:pt>
                <c:pt idx="5">
                  <c:v>2.0</c:v>
                </c:pt>
                <c:pt idx="6">
                  <c:v>1.666666666666667</c:v>
                </c:pt>
                <c:pt idx="7">
                  <c:v>1.42857142857143</c:v>
                </c:pt>
                <c:pt idx="8">
                  <c:v>1.25</c:v>
                </c:pt>
                <c:pt idx="9">
                  <c:v>1.111111111111111</c:v>
                </c:pt>
                <c:pt idx="10">
                  <c:v>1.0</c:v>
                </c:pt>
                <c:pt idx="11">
                  <c:v>0.909090909090909</c:v>
                </c:pt>
                <c:pt idx="12">
                  <c:v>0.833333333333333</c:v>
                </c:pt>
                <c:pt idx="13">
                  <c:v>0.769230769230769</c:v>
                </c:pt>
                <c:pt idx="14">
                  <c:v>0.714285714285714</c:v>
                </c:pt>
                <c:pt idx="15">
                  <c:v>0.666666666666667</c:v>
                </c:pt>
                <c:pt idx="16">
                  <c:v>0.625</c:v>
                </c:pt>
                <c:pt idx="17">
                  <c:v>0.588235294117647</c:v>
                </c:pt>
                <c:pt idx="18">
                  <c:v>0.555555555555556</c:v>
                </c:pt>
                <c:pt idx="19">
                  <c:v>0.526315789473684</c:v>
                </c:pt>
                <c:pt idx="20">
                  <c:v>0.5</c:v>
                </c:pt>
                <c:pt idx="21">
                  <c:v>0.476190476190476</c:v>
                </c:pt>
                <c:pt idx="22">
                  <c:v>0.454545454545454</c:v>
                </c:pt>
                <c:pt idx="23">
                  <c:v>0.434782608695652</c:v>
                </c:pt>
                <c:pt idx="24">
                  <c:v>0.416666666666667</c:v>
                </c:pt>
                <c:pt idx="25">
                  <c:v>0.4</c:v>
                </c:pt>
                <c:pt idx="26">
                  <c:v>0.384615384615385</c:v>
                </c:pt>
                <c:pt idx="27">
                  <c:v>0.37037037037037</c:v>
                </c:pt>
                <c:pt idx="28">
                  <c:v>0.357142857142857</c:v>
                </c:pt>
                <c:pt idx="29">
                  <c:v>0.344827586206897</c:v>
                </c:pt>
                <c:pt idx="30">
                  <c:v>0.333333333333333</c:v>
                </c:pt>
                <c:pt idx="31">
                  <c:v>0.32258064516129</c:v>
                </c:pt>
                <c:pt idx="32">
                  <c:v>0.3125</c:v>
                </c:pt>
                <c:pt idx="33">
                  <c:v>0.303030303030303</c:v>
                </c:pt>
                <c:pt idx="34">
                  <c:v>0.294117647058824</c:v>
                </c:pt>
                <c:pt idx="35">
                  <c:v>0.285714285714286</c:v>
                </c:pt>
                <c:pt idx="36">
                  <c:v>0.277777777777778</c:v>
                </c:pt>
                <c:pt idx="37">
                  <c:v>0.27027027027027</c:v>
                </c:pt>
                <c:pt idx="38">
                  <c:v>0.263157894736842</c:v>
                </c:pt>
                <c:pt idx="39">
                  <c:v>0.256410256410256</c:v>
                </c:pt>
                <c:pt idx="40">
                  <c:v>0.25</c:v>
                </c:pt>
                <c:pt idx="41">
                  <c:v>0.24390243902439</c:v>
                </c:pt>
                <c:pt idx="42">
                  <c:v>0.238095238095238</c:v>
                </c:pt>
                <c:pt idx="43">
                  <c:v>0.232558139534884</c:v>
                </c:pt>
                <c:pt idx="44">
                  <c:v>0.227272727272727</c:v>
                </c:pt>
                <c:pt idx="45">
                  <c:v>0.222222222222222</c:v>
                </c:pt>
                <c:pt idx="46">
                  <c:v>0.217391304347826</c:v>
                </c:pt>
                <c:pt idx="47">
                  <c:v>0.212765957446808</c:v>
                </c:pt>
                <c:pt idx="48">
                  <c:v>0.208333333333333</c:v>
                </c:pt>
                <c:pt idx="49">
                  <c:v>0.204081632653061</c:v>
                </c:pt>
                <c:pt idx="50">
                  <c:v>0.2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Y-Value 2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0.05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  <c:pt idx="11">
                  <c:v>1.1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2.0</c:v>
                </c:pt>
                <c:pt idx="21">
                  <c:v>2.1</c:v>
                </c:pt>
                <c:pt idx="22">
                  <c:v>2.2</c:v>
                </c:pt>
                <c:pt idx="23">
                  <c:v>2.3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3.0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4.0</c:v>
                </c:pt>
                <c:pt idx="41">
                  <c:v>4.1</c:v>
                </c:pt>
                <c:pt idx="42">
                  <c:v>4.2</c:v>
                </c:pt>
                <c:pt idx="43">
                  <c:v>4.3</c:v>
                </c:pt>
                <c:pt idx="44">
                  <c:v>4.4</c:v>
                </c:pt>
                <c:pt idx="45">
                  <c:v>4.5</c:v>
                </c:pt>
                <c:pt idx="46">
                  <c:v>4.6</c:v>
                </c:pt>
                <c:pt idx="47">
                  <c:v>4.7</c:v>
                </c:pt>
                <c:pt idx="48">
                  <c:v>4.8</c:v>
                </c:pt>
                <c:pt idx="49">
                  <c:v>4.9</c:v>
                </c:pt>
                <c:pt idx="50">
                  <c:v>5.0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  <c:pt idx="6">
                  <c:v>10.0</c:v>
                </c:pt>
                <c:pt idx="7">
                  <c:v>10.0</c:v>
                </c:pt>
                <c:pt idx="8">
                  <c:v>10.0</c:v>
                </c:pt>
                <c:pt idx="9">
                  <c:v>10.0</c:v>
                </c:pt>
                <c:pt idx="10">
                  <c:v>10.0</c:v>
                </c:pt>
                <c:pt idx="11">
                  <c:v>10.0</c:v>
                </c:pt>
                <c:pt idx="12">
                  <c:v>10.0</c:v>
                </c:pt>
                <c:pt idx="13">
                  <c:v>10.0</c:v>
                </c:pt>
                <c:pt idx="14">
                  <c:v>10.0</c:v>
                </c:pt>
                <c:pt idx="15">
                  <c:v>10.0</c:v>
                </c:pt>
                <c:pt idx="16">
                  <c:v>10.0</c:v>
                </c:pt>
                <c:pt idx="17">
                  <c:v>10.0</c:v>
                </c:pt>
                <c:pt idx="18">
                  <c:v>10.0</c:v>
                </c:pt>
                <c:pt idx="19">
                  <c:v>10.0</c:v>
                </c:pt>
                <c:pt idx="20">
                  <c:v>10.0</c:v>
                </c:pt>
                <c:pt idx="21">
                  <c:v>10.0</c:v>
                </c:pt>
                <c:pt idx="22">
                  <c:v>10.0</c:v>
                </c:pt>
                <c:pt idx="23">
                  <c:v>10.0</c:v>
                </c:pt>
                <c:pt idx="24">
                  <c:v>10.0</c:v>
                </c:pt>
                <c:pt idx="25">
                  <c:v>10.0</c:v>
                </c:pt>
                <c:pt idx="26">
                  <c:v>10.0</c:v>
                </c:pt>
                <c:pt idx="27">
                  <c:v>10.0</c:v>
                </c:pt>
                <c:pt idx="28">
                  <c:v>10.0</c:v>
                </c:pt>
                <c:pt idx="29">
                  <c:v>10.0</c:v>
                </c:pt>
                <c:pt idx="30">
                  <c:v>10.0</c:v>
                </c:pt>
                <c:pt idx="31">
                  <c:v>10.0</c:v>
                </c:pt>
                <c:pt idx="32">
                  <c:v>10.0</c:v>
                </c:pt>
                <c:pt idx="33">
                  <c:v>10.0</c:v>
                </c:pt>
                <c:pt idx="34">
                  <c:v>10.0</c:v>
                </c:pt>
                <c:pt idx="35">
                  <c:v>10.0</c:v>
                </c:pt>
                <c:pt idx="36">
                  <c:v>10.0</c:v>
                </c:pt>
                <c:pt idx="37">
                  <c:v>10.0</c:v>
                </c:pt>
                <c:pt idx="38">
                  <c:v>10.0</c:v>
                </c:pt>
                <c:pt idx="39">
                  <c:v>10.0</c:v>
                </c:pt>
                <c:pt idx="40">
                  <c:v>10.0</c:v>
                </c:pt>
                <c:pt idx="41">
                  <c:v>10.0</c:v>
                </c:pt>
                <c:pt idx="42">
                  <c:v>10.0</c:v>
                </c:pt>
                <c:pt idx="43">
                  <c:v>10.0</c:v>
                </c:pt>
                <c:pt idx="44">
                  <c:v>10.0</c:v>
                </c:pt>
                <c:pt idx="45">
                  <c:v>10.0</c:v>
                </c:pt>
                <c:pt idx="46">
                  <c:v>10.0</c:v>
                </c:pt>
                <c:pt idx="47">
                  <c:v>10.0</c:v>
                </c:pt>
                <c:pt idx="48">
                  <c:v>10.0</c:v>
                </c:pt>
                <c:pt idx="49">
                  <c:v>10.0</c:v>
                </c:pt>
                <c:pt idx="50">
                  <c:v>10.0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5130160"/>
        <c:axId val="961306464"/>
      </c:scatterChart>
      <c:valAx>
        <c:axId val="9651301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306464"/>
        <c:crosses val="autoZero"/>
        <c:crossBetween val="midCat"/>
      </c:valAx>
      <c:valAx>
        <c:axId val="961306464"/>
        <c:scaling>
          <c:orientation val="minMax"/>
          <c:max val="20.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5130160"/>
        <c:crosses val="autoZero"/>
        <c:crossBetween val="midCat"/>
        <c:majorUnit val="1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FarmBeats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Sheet1!$D$2:$D$4</c:f>
                <c:numCache>
                  <c:formatCode>General</c:formatCode>
                  <c:ptCount val="3"/>
                  <c:pt idx="0">
                    <c:v>0.12</c:v>
                  </c:pt>
                  <c:pt idx="1">
                    <c:v>0.05</c:v>
                  </c:pt>
                  <c:pt idx="2">
                    <c:v>0.12</c:v>
                  </c:pt>
                </c:numCache>
              </c:numRef>
            </c:plus>
            <c:minus>
              <c:numRef>
                <c:f>Sheet1!$D$2:$D$4</c:f>
                <c:numCache>
                  <c:formatCode>General</c:formatCode>
                  <c:ptCount val="3"/>
                  <c:pt idx="0">
                    <c:v>0.12</c:v>
                  </c:pt>
                  <c:pt idx="1">
                    <c:v>0.05</c:v>
                  </c:pt>
                  <c:pt idx="2">
                    <c:v>0.12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Sheet1!$A$2:$A$4</c:f>
              <c:strCache>
                <c:ptCount val="3"/>
                <c:pt idx="0">
                  <c:v>Temp (F)</c:v>
                </c:pt>
                <c:pt idx="1">
                  <c:v>pH (0-14)</c:v>
                </c:pt>
                <c:pt idx="2">
                  <c:v>Moist (0-6)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0.61</c:v>
                </c:pt>
                <c:pt idx="1">
                  <c:v>0.22</c:v>
                </c:pt>
                <c:pt idx="2">
                  <c:v>0.42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LeastCount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Temp (F)</c:v>
                </c:pt>
                <c:pt idx="1">
                  <c:v>pH (0-14)</c:v>
                </c:pt>
                <c:pt idx="2">
                  <c:v>Moist (0-6)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1.0</c:v>
                </c:pt>
                <c:pt idx="1">
                  <c:v>0.2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1628784"/>
        <c:axId val="1226206912"/>
      </c:barChart>
      <c:catAx>
        <c:axId val="104162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206912"/>
        <c:crosses val="autoZero"/>
        <c:auto val="1"/>
        <c:lblAlgn val="ctr"/>
        <c:lblOffset val="100"/>
        <c:noMultiLvlLbl val="0"/>
      </c:catAx>
      <c:valAx>
        <c:axId val="12262069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/>
                  <a:t>Mean Error</a:t>
                </a:r>
                <a:endParaRPr lang="en-US" sz="2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62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6416023968412"/>
          <c:y val="0.0522660085231945"/>
          <c:w val="0.680100359064354"/>
          <c:h val="0.09818637271956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Sheet1!$A$2:$A$50</c:f>
              <c:numCache>
                <c:formatCode>General</c:formatCode>
                <c:ptCount val="49"/>
                <c:pt idx="0">
                  <c:v>0.0</c:v>
                </c:pt>
                <c:pt idx="1">
                  <c:v>0.917361111030914</c:v>
                </c:pt>
                <c:pt idx="2">
                  <c:v>0.959027777775191</c:v>
                </c:pt>
                <c:pt idx="3">
                  <c:v>1.00069444440305</c:v>
                </c:pt>
                <c:pt idx="4">
                  <c:v>1.04236111103091</c:v>
                </c:pt>
                <c:pt idx="5">
                  <c:v>1.12569444440305</c:v>
                </c:pt>
                <c:pt idx="6">
                  <c:v>1.16736111103091</c:v>
                </c:pt>
                <c:pt idx="7">
                  <c:v>1.20902777777519</c:v>
                </c:pt>
                <c:pt idx="8">
                  <c:v>1.25069444440305</c:v>
                </c:pt>
                <c:pt idx="9">
                  <c:v>1.29236111103091</c:v>
                </c:pt>
                <c:pt idx="10">
                  <c:v>1.33402777777519</c:v>
                </c:pt>
                <c:pt idx="11">
                  <c:v>1.37569444440305</c:v>
                </c:pt>
                <c:pt idx="12">
                  <c:v>1.41736111103091</c:v>
                </c:pt>
                <c:pt idx="13">
                  <c:v>1.45902777777519</c:v>
                </c:pt>
                <c:pt idx="14">
                  <c:v>1.50069444440305</c:v>
                </c:pt>
                <c:pt idx="15">
                  <c:v>1.54236111103091</c:v>
                </c:pt>
                <c:pt idx="16">
                  <c:v>1.58402777777519</c:v>
                </c:pt>
                <c:pt idx="17">
                  <c:v>1.62569444440305</c:v>
                </c:pt>
                <c:pt idx="18">
                  <c:v>1.66736111103091</c:v>
                </c:pt>
                <c:pt idx="19">
                  <c:v>1.70902777777519</c:v>
                </c:pt>
                <c:pt idx="20">
                  <c:v>1.75069444440305</c:v>
                </c:pt>
                <c:pt idx="21">
                  <c:v>1.79236111103091</c:v>
                </c:pt>
                <c:pt idx="22">
                  <c:v>1.83402777777519</c:v>
                </c:pt>
                <c:pt idx="23">
                  <c:v>1.87569444440305</c:v>
                </c:pt>
                <c:pt idx="24">
                  <c:v>1.91736111103091</c:v>
                </c:pt>
                <c:pt idx="25">
                  <c:v>2.01527777779847</c:v>
                </c:pt>
                <c:pt idx="26">
                  <c:v>2.05694444442634</c:v>
                </c:pt>
                <c:pt idx="27">
                  <c:v>2.0986111110542</c:v>
                </c:pt>
                <c:pt idx="28">
                  <c:v>2.14027777779847</c:v>
                </c:pt>
                <c:pt idx="29">
                  <c:v>2.18194444442634</c:v>
                </c:pt>
                <c:pt idx="30">
                  <c:v>2.2236111110542</c:v>
                </c:pt>
                <c:pt idx="31">
                  <c:v>2.26527777779847</c:v>
                </c:pt>
                <c:pt idx="32">
                  <c:v>2.30694444442634</c:v>
                </c:pt>
                <c:pt idx="33">
                  <c:v>2.3486111110542</c:v>
                </c:pt>
                <c:pt idx="34">
                  <c:v>2.39027777779847</c:v>
                </c:pt>
                <c:pt idx="35">
                  <c:v>2.43194444442634</c:v>
                </c:pt>
                <c:pt idx="36">
                  <c:v>2.4736111110542</c:v>
                </c:pt>
                <c:pt idx="37">
                  <c:v>2.51527777779847</c:v>
                </c:pt>
                <c:pt idx="38">
                  <c:v>2.55763888882939</c:v>
                </c:pt>
                <c:pt idx="39">
                  <c:v>2.59930555557366</c:v>
                </c:pt>
                <c:pt idx="40">
                  <c:v>2.64097222220153</c:v>
                </c:pt>
                <c:pt idx="41">
                  <c:v>2.68263888882939</c:v>
                </c:pt>
                <c:pt idx="42">
                  <c:v>2.72430555557366</c:v>
                </c:pt>
                <c:pt idx="43">
                  <c:v>2.76597222220153</c:v>
                </c:pt>
                <c:pt idx="44">
                  <c:v>2.80763888882939</c:v>
                </c:pt>
                <c:pt idx="45">
                  <c:v>2.84930555557366</c:v>
                </c:pt>
                <c:pt idx="46">
                  <c:v>2.89097222220153</c:v>
                </c:pt>
                <c:pt idx="47">
                  <c:v>2.93263888882939</c:v>
                </c:pt>
                <c:pt idx="48">
                  <c:v>2.97430555557366</c:v>
                </c:pt>
              </c:numCache>
            </c:numRef>
          </c:xVal>
          <c:yVal>
            <c:numRef>
              <c:f>Sheet1!$B$2:$B$50</c:f>
              <c:numCache>
                <c:formatCode>General</c:formatCode>
                <c:ptCount val="49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75.0</c:v>
                </c:pt>
                <c:pt idx="13">
                  <c:v>90.0</c:v>
                </c:pt>
                <c:pt idx="14">
                  <c:v>90.0</c:v>
                </c:pt>
                <c:pt idx="15">
                  <c:v>90.0</c:v>
                </c:pt>
                <c:pt idx="16">
                  <c:v>90.0</c:v>
                </c:pt>
                <c:pt idx="17">
                  <c:v>90.0</c:v>
                </c:pt>
                <c:pt idx="18">
                  <c:v>40.0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1.0</c:v>
                </c:pt>
                <c:pt idx="25">
                  <c:v>75.0</c:v>
                </c:pt>
                <c:pt idx="26">
                  <c:v>90.0</c:v>
                </c:pt>
                <c:pt idx="27">
                  <c:v>90.0</c:v>
                </c:pt>
                <c:pt idx="28">
                  <c:v>90.0</c:v>
                </c:pt>
                <c:pt idx="29">
                  <c:v>90.0</c:v>
                </c:pt>
                <c:pt idx="30">
                  <c:v>90.0</c:v>
                </c:pt>
                <c:pt idx="31">
                  <c:v>90.0</c:v>
                </c:pt>
                <c:pt idx="32">
                  <c:v>90.0</c:v>
                </c:pt>
                <c:pt idx="33">
                  <c:v>90.0</c:v>
                </c:pt>
                <c:pt idx="34">
                  <c:v>90.0</c:v>
                </c:pt>
                <c:pt idx="35">
                  <c:v>90.0</c:v>
                </c:pt>
                <c:pt idx="36">
                  <c:v>90.0</c:v>
                </c:pt>
                <c:pt idx="37">
                  <c:v>90.0</c:v>
                </c:pt>
                <c:pt idx="38">
                  <c:v>90.0</c:v>
                </c:pt>
                <c:pt idx="39">
                  <c:v>90.0</c:v>
                </c:pt>
                <c:pt idx="40">
                  <c:v>90.0</c:v>
                </c:pt>
                <c:pt idx="41">
                  <c:v>90.0</c:v>
                </c:pt>
                <c:pt idx="42">
                  <c:v>90.0</c:v>
                </c:pt>
                <c:pt idx="43">
                  <c:v>90.0</c:v>
                </c:pt>
                <c:pt idx="44">
                  <c:v>75.0</c:v>
                </c:pt>
                <c:pt idx="45">
                  <c:v>90.0</c:v>
                </c:pt>
                <c:pt idx="46">
                  <c:v>90.0</c:v>
                </c:pt>
                <c:pt idx="47">
                  <c:v>90.0</c:v>
                </c:pt>
                <c:pt idx="48">
                  <c:v>90.0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087392"/>
        <c:axId val="1229091424"/>
      </c:scatterChart>
      <c:valAx>
        <c:axId val="1229087392"/>
        <c:scaling>
          <c:orientation val="minMax"/>
          <c:max val="3.0"/>
          <c:min val="0.0"/>
        </c:scaling>
        <c:delete val="0"/>
        <c:axPos val="b"/>
        <c:majorGridlines>
          <c:spPr>
            <a:ln w="38100" cap="flat" cmpd="sng" algn="ctr">
              <a:solidFill>
                <a:srgbClr val="FF000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/>
                  <a:t>Day</a:t>
                </a:r>
                <a:endParaRPr lang="en-US" sz="2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9091424"/>
        <c:crosses val="autoZero"/>
        <c:crossBetween val="midCat"/>
      </c:valAx>
      <c:valAx>
        <c:axId val="1229091424"/>
        <c:scaling>
          <c:orientation val="minMax"/>
          <c:min val="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/>
                  <a:t>Cloud Cover</a:t>
                </a:r>
                <a:r>
                  <a:rPr lang="en-US" sz="2800" baseline="0" dirty="0" smtClean="0"/>
                  <a:t> (%)</a:t>
                </a:r>
                <a:endParaRPr lang="en-US" sz="2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9087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Sheet1!$A$2:$A$679</c:f>
              <c:numCache>
                <c:formatCode>General</c:formatCode>
                <c:ptCount val="678"/>
                <c:pt idx="0">
                  <c:v>0.0014004629803821</c:v>
                </c:pt>
                <c:pt idx="1">
                  <c:v>0.0125115741277113</c:v>
                </c:pt>
                <c:pt idx="2">
                  <c:v>0.0264004630036652</c:v>
                </c:pt>
                <c:pt idx="3">
                  <c:v>0.0291666667209938</c:v>
                </c:pt>
                <c:pt idx="4">
                  <c:v>0.0333449073834344</c:v>
                </c:pt>
                <c:pt idx="5">
                  <c:v>0.0361226852284744</c:v>
                </c:pt>
                <c:pt idx="6">
                  <c:v>0.0430555555969476</c:v>
                </c:pt>
                <c:pt idx="7">
                  <c:v>0.0472222222480923</c:v>
                </c:pt>
                <c:pt idx="8">
                  <c:v>0.0499999999767169</c:v>
                </c:pt>
                <c:pt idx="9">
                  <c:v>0.0541666666278615</c:v>
                </c:pt>
                <c:pt idx="10">
                  <c:v>0.0611111111240461</c:v>
                </c:pt>
                <c:pt idx="11">
                  <c:v>0.0639004629803821</c:v>
                </c:pt>
                <c:pt idx="12">
                  <c:v>0.0680555555038154</c:v>
                </c:pt>
                <c:pt idx="13">
                  <c:v>0.0708449073601514</c:v>
                </c:pt>
                <c:pt idx="14">
                  <c:v>0.0750115741277113</c:v>
                </c:pt>
                <c:pt idx="15">
                  <c:v>0.0777777777286246</c:v>
                </c:pt>
                <c:pt idx="16">
                  <c:v>0.0958333333721384</c:v>
                </c:pt>
                <c:pt idx="17">
                  <c:v>0.102777777751908</c:v>
                </c:pt>
                <c:pt idx="18">
                  <c:v>0.105555555596948</c:v>
                </c:pt>
                <c:pt idx="19">
                  <c:v>0.109733796259388</c:v>
                </c:pt>
                <c:pt idx="20">
                  <c:v>0.112499999976717</c:v>
                </c:pt>
                <c:pt idx="21">
                  <c:v>0.116666666627862</c:v>
                </c:pt>
                <c:pt idx="22">
                  <c:v>0.119456018484198</c:v>
                </c:pt>
                <c:pt idx="23">
                  <c:v>0.123622685135342</c:v>
                </c:pt>
                <c:pt idx="24">
                  <c:v>0.126388888852671</c:v>
                </c:pt>
                <c:pt idx="25">
                  <c:v>0.130555555503815</c:v>
                </c:pt>
                <c:pt idx="26">
                  <c:v>0.133333333348855</c:v>
                </c:pt>
                <c:pt idx="27">
                  <c:v>0.1375</c:v>
                </c:pt>
                <c:pt idx="28">
                  <c:v>0.140277777728625</c:v>
                </c:pt>
                <c:pt idx="29">
                  <c:v>0.144456018507481</c:v>
                </c:pt>
                <c:pt idx="30">
                  <c:v>0.147222222224809</c:v>
                </c:pt>
                <c:pt idx="31">
                  <c:v>0.151388888875954</c:v>
                </c:pt>
                <c:pt idx="32">
                  <c:v>0.154166666720994</c:v>
                </c:pt>
                <c:pt idx="33">
                  <c:v>0.158344907383434</c:v>
                </c:pt>
                <c:pt idx="34">
                  <c:v>0.179178240755573</c:v>
                </c:pt>
                <c:pt idx="35">
                  <c:v>0.181944444472901</c:v>
                </c:pt>
                <c:pt idx="36">
                  <c:v>0.186111111124046</c:v>
                </c:pt>
                <c:pt idx="37">
                  <c:v>0.188900462980382</c:v>
                </c:pt>
                <c:pt idx="38">
                  <c:v>0.193067129631527</c:v>
                </c:pt>
                <c:pt idx="39">
                  <c:v>0.195833333348855</c:v>
                </c:pt>
                <c:pt idx="40">
                  <c:v>0.2</c:v>
                </c:pt>
                <c:pt idx="41">
                  <c:v>0.202777777728625</c:v>
                </c:pt>
                <c:pt idx="42">
                  <c:v>0.206956018507481</c:v>
                </c:pt>
                <c:pt idx="43">
                  <c:v>0.213900463003665</c:v>
                </c:pt>
                <c:pt idx="44">
                  <c:v>0.216666666720994</c:v>
                </c:pt>
                <c:pt idx="45">
                  <c:v>0.220833333372138</c:v>
                </c:pt>
                <c:pt idx="46">
                  <c:v>0.223611111100763</c:v>
                </c:pt>
                <c:pt idx="47">
                  <c:v>0.227777777751908</c:v>
                </c:pt>
                <c:pt idx="48">
                  <c:v>0.230567129608244</c:v>
                </c:pt>
                <c:pt idx="49">
                  <c:v>0.237499999976717</c:v>
                </c:pt>
                <c:pt idx="50">
                  <c:v>0.248611111124046</c:v>
                </c:pt>
                <c:pt idx="51">
                  <c:v>0.251388888852671</c:v>
                </c:pt>
                <c:pt idx="52">
                  <c:v>0.255590277770534</c:v>
                </c:pt>
                <c:pt idx="53">
                  <c:v>0.258333333348855</c:v>
                </c:pt>
                <c:pt idx="54">
                  <c:v>0.2625</c:v>
                </c:pt>
                <c:pt idx="55">
                  <c:v>0.265289351856336</c:v>
                </c:pt>
                <c:pt idx="56">
                  <c:v>0.269444444496185</c:v>
                </c:pt>
                <c:pt idx="57">
                  <c:v>0.272222222224809</c:v>
                </c:pt>
                <c:pt idx="58">
                  <c:v>0.276400463003665</c:v>
                </c:pt>
                <c:pt idx="59">
                  <c:v>0.279166666720994</c:v>
                </c:pt>
                <c:pt idx="60">
                  <c:v>0.283333333372138</c:v>
                </c:pt>
                <c:pt idx="61">
                  <c:v>0.286111111100763</c:v>
                </c:pt>
                <c:pt idx="62">
                  <c:v>0.293055555596948</c:v>
                </c:pt>
                <c:pt idx="63">
                  <c:v>0.297233796259388</c:v>
                </c:pt>
                <c:pt idx="64">
                  <c:v>0.299999999976717</c:v>
                </c:pt>
                <c:pt idx="65">
                  <c:v>0.304166666627862</c:v>
                </c:pt>
                <c:pt idx="66">
                  <c:v>0.306944444472902</c:v>
                </c:pt>
                <c:pt idx="67">
                  <c:v>0.311122685135342</c:v>
                </c:pt>
                <c:pt idx="68">
                  <c:v>0.318067129631527</c:v>
                </c:pt>
                <c:pt idx="69">
                  <c:v>0.320833333348855</c:v>
                </c:pt>
                <c:pt idx="70">
                  <c:v>0.331944444496185</c:v>
                </c:pt>
                <c:pt idx="71">
                  <c:v>0.334722222224809</c:v>
                </c:pt>
                <c:pt idx="72">
                  <c:v>0.338888888875954</c:v>
                </c:pt>
                <c:pt idx="73">
                  <c:v>0.341666666720994</c:v>
                </c:pt>
                <c:pt idx="74">
                  <c:v>0.345844907383434</c:v>
                </c:pt>
                <c:pt idx="75">
                  <c:v>0.348611111100763</c:v>
                </c:pt>
                <c:pt idx="76">
                  <c:v>0.352777777751908</c:v>
                </c:pt>
                <c:pt idx="77">
                  <c:v>0.355567129608244</c:v>
                </c:pt>
                <c:pt idx="78">
                  <c:v>0.359733796259388</c:v>
                </c:pt>
                <c:pt idx="79">
                  <c:v>0.366666666627862</c:v>
                </c:pt>
                <c:pt idx="80">
                  <c:v>0.369444444472902</c:v>
                </c:pt>
                <c:pt idx="81">
                  <c:v>0.376400462980382</c:v>
                </c:pt>
                <c:pt idx="82">
                  <c:v>0.380555555503815</c:v>
                </c:pt>
                <c:pt idx="83">
                  <c:v>0.383333333348855</c:v>
                </c:pt>
                <c:pt idx="84">
                  <c:v>0.3875</c:v>
                </c:pt>
                <c:pt idx="85">
                  <c:v>0.390277777728625</c:v>
                </c:pt>
                <c:pt idx="86">
                  <c:v>0.401400463003665</c:v>
                </c:pt>
                <c:pt idx="87">
                  <c:v>0.408333333372138</c:v>
                </c:pt>
                <c:pt idx="88">
                  <c:v>0.411111111100763</c:v>
                </c:pt>
                <c:pt idx="89">
                  <c:v>0.415277777751908</c:v>
                </c:pt>
                <c:pt idx="90">
                  <c:v>0.418055555596948</c:v>
                </c:pt>
                <c:pt idx="91">
                  <c:v>0.422233796259388</c:v>
                </c:pt>
                <c:pt idx="92">
                  <c:v>0.424999999976717</c:v>
                </c:pt>
                <c:pt idx="93">
                  <c:v>0.429166666627862</c:v>
                </c:pt>
                <c:pt idx="94">
                  <c:v>0.431956018484198</c:v>
                </c:pt>
                <c:pt idx="95">
                  <c:v>0.436122685135342</c:v>
                </c:pt>
                <c:pt idx="96">
                  <c:v>0.438888888852671</c:v>
                </c:pt>
                <c:pt idx="97">
                  <c:v>0.443067129631527</c:v>
                </c:pt>
                <c:pt idx="98">
                  <c:v>0.445833333348855</c:v>
                </c:pt>
                <c:pt idx="99">
                  <c:v>0.45</c:v>
                </c:pt>
                <c:pt idx="100">
                  <c:v>0.452777777728625</c:v>
                </c:pt>
                <c:pt idx="101">
                  <c:v>0.456944444496185</c:v>
                </c:pt>
                <c:pt idx="102">
                  <c:v>0.459722222224809</c:v>
                </c:pt>
                <c:pt idx="103">
                  <c:v>0.484722222248092</c:v>
                </c:pt>
                <c:pt idx="104">
                  <c:v>0.487511574104428</c:v>
                </c:pt>
                <c:pt idx="105">
                  <c:v>0.491666666627862</c:v>
                </c:pt>
                <c:pt idx="106">
                  <c:v>0.494444444472902</c:v>
                </c:pt>
                <c:pt idx="107">
                  <c:v>0.498611111124046</c:v>
                </c:pt>
                <c:pt idx="108">
                  <c:v>0.501400462980382</c:v>
                </c:pt>
                <c:pt idx="109">
                  <c:v>0.505555555503815</c:v>
                </c:pt>
                <c:pt idx="110">
                  <c:v>0.508333333348855</c:v>
                </c:pt>
                <c:pt idx="111">
                  <c:v>0.5125</c:v>
                </c:pt>
                <c:pt idx="112">
                  <c:v>0.515277777728625</c:v>
                </c:pt>
                <c:pt idx="113">
                  <c:v>0.519444444496185</c:v>
                </c:pt>
                <c:pt idx="114">
                  <c:v>0.522233796352521</c:v>
                </c:pt>
                <c:pt idx="115">
                  <c:v>0.526400463003665</c:v>
                </c:pt>
                <c:pt idx="116">
                  <c:v>0.52917824073229</c:v>
                </c:pt>
                <c:pt idx="117">
                  <c:v>0.533344907383434</c:v>
                </c:pt>
                <c:pt idx="118">
                  <c:v>0.536122685228474</c:v>
                </c:pt>
                <c:pt idx="119">
                  <c:v>0.554166666627862</c:v>
                </c:pt>
                <c:pt idx="120">
                  <c:v>0.556944444472902</c:v>
                </c:pt>
                <c:pt idx="121">
                  <c:v>0.561122685135342</c:v>
                </c:pt>
                <c:pt idx="122">
                  <c:v>0.563888888852671</c:v>
                </c:pt>
                <c:pt idx="123">
                  <c:v>0.568055555503815</c:v>
                </c:pt>
                <c:pt idx="124">
                  <c:v>0.570833333348855</c:v>
                </c:pt>
                <c:pt idx="125">
                  <c:v>0.575</c:v>
                </c:pt>
                <c:pt idx="126">
                  <c:v>0.577777777728625</c:v>
                </c:pt>
                <c:pt idx="127">
                  <c:v>0.581944444496185</c:v>
                </c:pt>
                <c:pt idx="128">
                  <c:v>0.584722222224809</c:v>
                </c:pt>
                <c:pt idx="129">
                  <c:v>0.588888888875954</c:v>
                </c:pt>
                <c:pt idx="130">
                  <c:v>0.59167824073229</c:v>
                </c:pt>
                <c:pt idx="131">
                  <c:v>0.598622685228474</c:v>
                </c:pt>
                <c:pt idx="132">
                  <c:v>0.602777777751908</c:v>
                </c:pt>
                <c:pt idx="133">
                  <c:v>0.605567129608244</c:v>
                </c:pt>
                <c:pt idx="134">
                  <c:v>0.609733796259388</c:v>
                </c:pt>
                <c:pt idx="135">
                  <c:v>0.612511574104428</c:v>
                </c:pt>
                <c:pt idx="136">
                  <c:v>0.616666666627862</c:v>
                </c:pt>
                <c:pt idx="137">
                  <c:v>0.619456018484198</c:v>
                </c:pt>
                <c:pt idx="138">
                  <c:v>0.630555555503815</c:v>
                </c:pt>
                <c:pt idx="139">
                  <c:v>0.640289351856336</c:v>
                </c:pt>
                <c:pt idx="140">
                  <c:v>0.644444444496185</c:v>
                </c:pt>
                <c:pt idx="141">
                  <c:v>0.647222222224809</c:v>
                </c:pt>
                <c:pt idx="142">
                  <c:v>0.658333333372138</c:v>
                </c:pt>
                <c:pt idx="143">
                  <c:v>0.661111111100763</c:v>
                </c:pt>
                <c:pt idx="144">
                  <c:v>0.665277777751908</c:v>
                </c:pt>
                <c:pt idx="145">
                  <c:v>0.668055555596948</c:v>
                </c:pt>
                <c:pt idx="146">
                  <c:v>0.672222222248092</c:v>
                </c:pt>
                <c:pt idx="147">
                  <c:v>0.674999999976717</c:v>
                </c:pt>
                <c:pt idx="148">
                  <c:v>0.679166666627862</c:v>
                </c:pt>
                <c:pt idx="149">
                  <c:v>0.681944444472902</c:v>
                </c:pt>
                <c:pt idx="150">
                  <c:v>0.688888888852671</c:v>
                </c:pt>
                <c:pt idx="151">
                  <c:v>0.693055555503815</c:v>
                </c:pt>
                <c:pt idx="152">
                  <c:v>0.702777777728625</c:v>
                </c:pt>
                <c:pt idx="153">
                  <c:v>0.713900463003665</c:v>
                </c:pt>
                <c:pt idx="154">
                  <c:v>0.716666666720994</c:v>
                </c:pt>
                <c:pt idx="155">
                  <c:v>0.720844907383434</c:v>
                </c:pt>
                <c:pt idx="156">
                  <c:v>0.723611111100763</c:v>
                </c:pt>
                <c:pt idx="157">
                  <c:v>0.727777777751908</c:v>
                </c:pt>
                <c:pt idx="158">
                  <c:v>0.730555555596948</c:v>
                </c:pt>
                <c:pt idx="159">
                  <c:v>0.734722222248092</c:v>
                </c:pt>
                <c:pt idx="160">
                  <c:v>0.737499999976717</c:v>
                </c:pt>
                <c:pt idx="161">
                  <c:v>0.741666666627862</c:v>
                </c:pt>
                <c:pt idx="162">
                  <c:v>0.744456018484198</c:v>
                </c:pt>
                <c:pt idx="163">
                  <c:v>0.748611111124046</c:v>
                </c:pt>
                <c:pt idx="164">
                  <c:v>0.751400462980382</c:v>
                </c:pt>
                <c:pt idx="165">
                  <c:v>0.755555555503815</c:v>
                </c:pt>
                <c:pt idx="166">
                  <c:v>0.758344907360151</c:v>
                </c:pt>
                <c:pt idx="167">
                  <c:v>0.762511574127711</c:v>
                </c:pt>
                <c:pt idx="168">
                  <c:v>0.765277777728625</c:v>
                </c:pt>
                <c:pt idx="169">
                  <c:v>0.769444444496185</c:v>
                </c:pt>
                <c:pt idx="170">
                  <c:v>0.772233796352521</c:v>
                </c:pt>
                <c:pt idx="171">
                  <c:v>0.779166666720994</c:v>
                </c:pt>
                <c:pt idx="172">
                  <c:v>0.790289351879619</c:v>
                </c:pt>
                <c:pt idx="173">
                  <c:v>0.793055555596948</c:v>
                </c:pt>
                <c:pt idx="174">
                  <c:v>0.797233796259388</c:v>
                </c:pt>
                <c:pt idx="175">
                  <c:v>0.800011574104428</c:v>
                </c:pt>
                <c:pt idx="176">
                  <c:v>0.804178240755573</c:v>
                </c:pt>
                <c:pt idx="177">
                  <c:v>0.806944444472902</c:v>
                </c:pt>
                <c:pt idx="178">
                  <c:v>0.811111111124046</c:v>
                </c:pt>
                <c:pt idx="179">
                  <c:v>0.813900462980382</c:v>
                </c:pt>
                <c:pt idx="180">
                  <c:v>0.818067129631527</c:v>
                </c:pt>
                <c:pt idx="181">
                  <c:v>0.820833333348855</c:v>
                </c:pt>
                <c:pt idx="182">
                  <c:v>0.825</c:v>
                </c:pt>
                <c:pt idx="183">
                  <c:v>0.827777777728625</c:v>
                </c:pt>
                <c:pt idx="184">
                  <c:v>0.831944444496185</c:v>
                </c:pt>
                <c:pt idx="185">
                  <c:v>0.834722222224809</c:v>
                </c:pt>
                <c:pt idx="186">
                  <c:v>0.838888888875954</c:v>
                </c:pt>
                <c:pt idx="187">
                  <c:v>0.84167824073229</c:v>
                </c:pt>
                <c:pt idx="188">
                  <c:v>0.845833333372138</c:v>
                </c:pt>
                <c:pt idx="189">
                  <c:v>0.852789351879619</c:v>
                </c:pt>
                <c:pt idx="190">
                  <c:v>0.859733796259388</c:v>
                </c:pt>
                <c:pt idx="191">
                  <c:v>0.866666666627862</c:v>
                </c:pt>
                <c:pt idx="192">
                  <c:v>0.869444444472902</c:v>
                </c:pt>
                <c:pt idx="193">
                  <c:v>0.873611111124046</c:v>
                </c:pt>
                <c:pt idx="194">
                  <c:v>0.876400462980382</c:v>
                </c:pt>
                <c:pt idx="195">
                  <c:v>0.880567129631527</c:v>
                </c:pt>
                <c:pt idx="196">
                  <c:v>0.883333333348855</c:v>
                </c:pt>
                <c:pt idx="197">
                  <c:v>0.887511574127711</c:v>
                </c:pt>
                <c:pt idx="198">
                  <c:v>0.890277777728625</c:v>
                </c:pt>
                <c:pt idx="199">
                  <c:v>0.894456018507481</c:v>
                </c:pt>
                <c:pt idx="200">
                  <c:v>0.897222222224809</c:v>
                </c:pt>
                <c:pt idx="201">
                  <c:v>0.901388888875954</c:v>
                </c:pt>
                <c:pt idx="202">
                  <c:v>0.908333333372138</c:v>
                </c:pt>
                <c:pt idx="203">
                  <c:v>0.911111111100763</c:v>
                </c:pt>
                <c:pt idx="204">
                  <c:v>0.915277777751908</c:v>
                </c:pt>
                <c:pt idx="205">
                  <c:v>0.918055555596948</c:v>
                </c:pt>
                <c:pt idx="206">
                  <c:v>0.922222222248092</c:v>
                </c:pt>
                <c:pt idx="207">
                  <c:v>0.924999999976717</c:v>
                </c:pt>
                <c:pt idx="208">
                  <c:v>0.931944444472902</c:v>
                </c:pt>
                <c:pt idx="209">
                  <c:v>0.943055555503815</c:v>
                </c:pt>
                <c:pt idx="210">
                  <c:v>0.945844907360151</c:v>
                </c:pt>
                <c:pt idx="211">
                  <c:v>0.95</c:v>
                </c:pt>
                <c:pt idx="212">
                  <c:v>0.952789351856336</c:v>
                </c:pt>
                <c:pt idx="213">
                  <c:v>0.956944444496185</c:v>
                </c:pt>
                <c:pt idx="214">
                  <c:v>0.959733796352521</c:v>
                </c:pt>
                <c:pt idx="215">
                  <c:v>0.963888888875954</c:v>
                </c:pt>
                <c:pt idx="216">
                  <c:v>0.966666666720994</c:v>
                </c:pt>
                <c:pt idx="217">
                  <c:v>0.970833333372138</c:v>
                </c:pt>
                <c:pt idx="218">
                  <c:v>0.973611111100763</c:v>
                </c:pt>
                <c:pt idx="219">
                  <c:v>0.977777777751908</c:v>
                </c:pt>
                <c:pt idx="220">
                  <c:v>0.980555555596948</c:v>
                </c:pt>
                <c:pt idx="221">
                  <c:v>0.984733796259388</c:v>
                </c:pt>
                <c:pt idx="222">
                  <c:v>0.987511574104428</c:v>
                </c:pt>
                <c:pt idx="223">
                  <c:v>0.991678240755573</c:v>
                </c:pt>
                <c:pt idx="224">
                  <c:v>0.994444444472902</c:v>
                </c:pt>
                <c:pt idx="225">
                  <c:v>0.998611111124046</c:v>
                </c:pt>
                <c:pt idx="226">
                  <c:v>1.00138888885267</c:v>
                </c:pt>
                <c:pt idx="227">
                  <c:v>1.01527777772862</c:v>
                </c:pt>
                <c:pt idx="228">
                  <c:v>1.02223379635252</c:v>
                </c:pt>
                <c:pt idx="229">
                  <c:v>1.02640046300367</c:v>
                </c:pt>
                <c:pt idx="230">
                  <c:v>1.02916666672099</c:v>
                </c:pt>
                <c:pt idx="231">
                  <c:v>1.03333333337214</c:v>
                </c:pt>
                <c:pt idx="232">
                  <c:v>1.03611111110076</c:v>
                </c:pt>
                <c:pt idx="233">
                  <c:v>1.04305555559695</c:v>
                </c:pt>
                <c:pt idx="234">
                  <c:v>1.04722222224809</c:v>
                </c:pt>
                <c:pt idx="235">
                  <c:v>1.05001157410443</c:v>
                </c:pt>
                <c:pt idx="236">
                  <c:v>1.05416666662786</c:v>
                </c:pt>
                <c:pt idx="237">
                  <c:v>1.0569560184842</c:v>
                </c:pt>
                <c:pt idx="238">
                  <c:v>1.06111111112405</c:v>
                </c:pt>
                <c:pt idx="239">
                  <c:v>1.06390046298038</c:v>
                </c:pt>
                <c:pt idx="240">
                  <c:v>1.06805555550382</c:v>
                </c:pt>
                <c:pt idx="241">
                  <c:v>1.07084490736015</c:v>
                </c:pt>
                <c:pt idx="242">
                  <c:v>1.075</c:v>
                </c:pt>
                <c:pt idx="243">
                  <c:v>1.07778935185634</c:v>
                </c:pt>
                <c:pt idx="244">
                  <c:v>1.09583333337214</c:v>
                </c:pt>
                <c:pt idx="245">
                  <c:v>1.09864583336748</c:v>
                </c:pt>
                <c:pt idx="246">
                  <c:v>1.10277777775191</c:v>
                </c:pt>
                <c:pt idx="247">
                  <c:v>1.10555555559695</c:v>
                </c:pt>
                <c:pt idx="248">
                  <c:v>1.10972222224809</c:v>
                </c:pt>
                <c:pt idx="249">
                  <c:v>1.1194560184842</c:v>
                </c:pt>
                <c:pt idx="250">
                  <c:v>1.12362268513534</c:v>
                </c:pt>
                <c:pt idx="251">
                  <c:v>1.12638888885267</c:v>
                </c:pt>
                <c:pt idx="252">
                  <c:v>1.13055555550382</c:v>
                </c:pt>
                <c:pt idx="253">
                  <c:v>1.13333333334886</c:v>
                </c:pt>
                <c:pt idx="254">
                  <c:v>1.1375</c:v>
                </c:pt>
                <c:pt idx="255">
                  <c:v>1.14027777772862</c:v>
                </c:pt>
                <c:pt idx="256">
                  <c:v>1.14445601850748</c:v>
                </c:pt>
                <c:pt idx="257">
                  <c:v>1.14723379635252</c:v>
                </c:pt>
                <c:pt idx="258">
                  <c:v>1.15138888887595</c:v>
                </c:pt>
                <c:pt idx="259">
                  <c:v>1.15417824073229</c:v>
                </c:pt>
                <c:pt idx="260">
                  <c:v>1.16527777775191</c:v>
                </c:pt>
                <c:pt idx="261">
                  <c:v>1.16805555559695</c:v>
                </c:pt>
                <c:pt idx="262">
                  <c:v>1.17222222224809</c:v>
                </c:pt>
                <c:pt idx="263">
                  <c:v>1.1749189815484</c:v>
                </c:pt>
                <c:pt idx="264">
                  <c:v>1.17549768525641</c:v>
                </c:pt>
                <c:pt idx="265">
                  <c:v>1.17962962964084</c:v>
                </c:pt>
                <c:pt idx="266">
                  <c:v>1.18241898149718</c:v>
                </c:pt>
                <c:pt idx="267">
                  <c:v>1.18657407413702</c:v>
                </c:pt>
                <c:pt idx="268">
                  <c:v>1.18935185186565</c:v>
                </c:pt>
                <c:pt idx="269">
                  <c:v>1.19351851851679</c:v>
                </c:pt>
                <c:pt idx="270">
                  <c:v>1.19630787037313</c:v>
                </c:pt>
                <c:pt idx="271">
                  <c:v>1.20047453714069</c:v>
                </c:pt>
                <c:pt idx="272">
                  <c:v>1.2032407407416</c:v>
                </c:pt>
                <c:pt idx="273">
                  <c:v>1.20740740750916</c:v>
                </c:pt>
                <c:pt idx="274">
                  <c:v>1.2101967593655</c:v>
                </c:pt>
                <c:pt idx="275">
                  <c:v>1.21435185188893</c:v>
                </c:pt>
                <c:pt idx="276">
                  <c:v>1.21712962973397</c:v>
                </c:pt>
                <c:pt idx="277">
                  <c:v>1.221296296385119</c:v>
                </c:pt>
                <c:pt idx="278">
                  <c:v>1.22407407411374</c:v>
                </c:pt>
                <c:pt idx="279">
                  <c:v>1.22824074076489</c:v>
                </c:pt>
                <c:pt idx="280">
                  <c:v>1.23103009262122</c:v>
                </c:pt>
                <c:pt idx="281">
                  <c:v>1.24490740748588</c:v>
                </c:pt>
                <c:pt idx="282">
                  <c:v>1.24907407413702</c:v>
                </c:pt>
                <c:pt idx="283">
                  <c:v>1.25190972227138</c:v>
                </c:pt>
                <c:pt idx="284">
                  <c:v>1.25603009264451</c:v>
                </c:pt>
                <c:pt idx="285">
                  <c:v>1.25879629636183</c:v>
                </c:pt>
                <c:pt idx="286">
                  <c:v>1.26296296301298</c:v>
                </c:pt>
                <c:pt idx="287">
                  <c:v>1.26575231486931</c:v>
                </c:pt>
                <c:pt idx="288">
                  <c:v>1.27268518523779</c:v>
                </c:pt>
                <c:pt idx="289">
                  <c:v>1.27685185188893</c:v>
                </c:pt>
                <c:pt idx="290">
                  <c:v>1.27962962973397</c:v>
                </c:pt>
                <c:pt idx="291">
                  <c:v>1.283796296385119</c:v>
                </c:pt>
                <c:pt idx="292">
                  <c:v>1.28657407411374</c:v>
                </c:pt>
                <c:pt idx="293">
                  <c:v>1.2907523148926</c:v>
                </c:pt>
                <c:pt idx="294">
                  <c:v>1.29351851860993</c:v>
                </c:pt>
                <c:pt idx="295">
                  <c:v>1.29768518526107</c:v>
                </c:pt>
                <c:pt idx="296">
                  <c:v>1.3004629629897</c:v>
                </c:pt>
                <c:pt idx="297">
                  <c:v>1.30464120376855</c:v>
                </c:pt>
                <c:pt idx="298">
                  <c:v>1.30740740748588</c:v>
                </c:pt>
                <c:pt idx="299">
                  <c:v>1.31851851851679</c:v>
                </c:pt>
                <c:pt idx="300">
                  <c:v>1.32547453714069</c:v>
                </c:pt>
                <c:pt idx="301">
                  <c:v>1.32829861114733</c:v>
                </c:pt>
                <c:pt idx="302">
                  <c:v>1.33241898152046</c:v>
                </c:pt>
                <c:pt idx="303">
                  <c:v>1.3351967593655</c:v>
                </c:pt>
                <c:pt idx="304">
                  <c:v>1.33936342601664</c:v>
                </c:pt>
                <c:pt idx="305">
                  <c:v>1.34212962973397</c:v>
                </c:pt>
                <c:pt idx="306">
                  <c:v>1.34629629638512</c:v>
                </c:pt>
                <c:pt idx="307">
                  <c:v>1.35324074076489</c:v>
                </c:pt>
                <c:pt idx="308">
                  <c:v>1.35603009262122</c:v>
                </c:pt>
                <c:pt idx="309">
                  <c:v>1.36018518526107</c:v>
                </c:pt>
                <c:pt idx="310">
                  <c:v>1.36297453711741</c:v>
                </c:pt>
                <c:pt idx="311">
                  <c:v>1.36712962964084</c:v>
                </c:pt>
                <c:pt idx="312">
                  <c:v>1.36990740748588</c:v>
                </c:pt>
                <c:pt idx="313">
                  <c:v>1.37407407413702</c:v>
                </c:pt>
                <c:pt idx="314">
                  <c:v>1.37686342599336</c:v>
                </c:pt>
                <c:pt idx="315">
                  <c:v>1.38101851851679</c:v>
                </c:pt>
                <c:pt idx="316">
                  <c:v>1.38379629636183</c:v>
                </c:pt>
                <c:pt idx="317">
                  <c:v>1.40186342601664</c:v>
                </c:pt>
                <c:pt idx="318">
                  <c:v>1.40468750002328</c:v>
                </c:pt>
                <c:pt idx="319">
                  <c:v>1.408796296385119</c:v>
                </c:pt>
                <c:pt idx="320">
                  <c:v>1.41158564824145</c:v>
                </c:pt>
                <c:pt idx="321">
                  <c:v>1.41574074076489</c:v>
                </c:pt>
                <c:pt idx="322">
                  <c:v>1.41853009262122</c:v>
                </c:pt>
                <c:pt idx="323">
                  <c:v>1.42268518526107</c:v>
                </c:pt>
                <c:pt idx="324">
                  <c:v>1.42962962964084</c:v>
                </c:pt>
                <c:pt idx="325">
                  <c:v>1.43241898149718</c:v>
                </c:pt>
                <c:pt idx="326">
                  <c:v>1.43657407413702</c:v>
                </c:pt>
                <c:pt idx="327">
                  <c:v>1.43936342599336</c:v>
                </c:pt>
                <c:pt idx="328">
                  <c:v>1.44351851851679</c:v>
                </c:pt>
                <c:pt idx="329">
                  <c:v>1.44629629636183</c:v>
                </c:pt>
                <c:pt idx="330">
                  <c:v>1.45047453714069</c:v>
                </c:pt>
                <c:pt idx="331">
                  <c:v>1.45740740750916</c:v>
                </c:pt>
                <c:pt idx="332">
                  <c:v>1.4601967593655</c:v>
                </c:pt>
                <c:pt idx="333">
                  <c:v>1.46436342601664</c:v>
                </c:pt>
                <c:pt idx="334">
                  <c:v>1.47407407411374</c:v>
                </c:pt>
                <c:pt idx="335">
                  <c:v>1.47824074076489</c:v>
                </c:pt>
                <c:pt idx="336">
                  <c:v>1.48101851860993</c:v>
                </c:pt>
                <c:pt idx="337">
                  <c:v>1.48519675927237</c:v>
                </c:pt>
                <c:pt idx="338">
                  <c:v>1.4879629629897</c:v>
                </c:pt>
                <c:pt idx="339">
                  <c:v>1.49212962964084</c:v>
                </c:pt>
                <c:pt idx="340">
                  <c:v>1.49490740748588</c:v>
                </c:pt>
                <c:pt idx="341">
                  <c:v>1.49907407413702</c:v>
                </c:pt>
                <c:pt idx="342">
                  <c:v>1.50185185186565</c:v>
                </c:pt>
                <c:pt idx="343">
                  <c:v>1.50601851851679</c:v>
                </c:pt>
                <c:pt idx="344">
                  <c:v>1.51296296301298</c:v>
                </c:pt>
                <c:pt idx="345">
                  <c:v>1.51575231486931</c:v>
                </c:pt>
                <c:pt idx="346">
                  <c:v>1.5226967593655</c:v>
                </c:pt>
                <c:pt idx="347">
                  <c:v>1.52686342601664</c:v>
                </c:pt>
                <c:pt idx="348">
                  <c:v>1.52964120374527</c:v>
                </c:pt>
                <c:pt idx="349">
                  <c:v>1.533796296385119</c:v>
                </c:pt>
                <c:pt idx="350">
                  <c:v>1.53658564824145</c:v>
                </c:pt>
                <c:pt idx="351">
                  <c:v>1.5407523148926</c:v>
                </c:pt>
                <c:pt idx="352">
                  <c:v>1.54353009262122</c:v>
                </c:pt>
                <c:pt idx="353">
                  <c:v>1.54768518526107</c:v>
                </c:pt>
                <c:pt idx="354">
                  <c:v>1.55462962964084</c:v>
                </c:pt>
                <c:pt idx="355">
                  <c:v>1.55741898149718</c:v>
                </c:pt>
                <c:pt idx="356">
                  <c:v>1.56157407413702</c:v>
                </c:pt>
                <c:pt idx="357">
                  <c:v>1.56436342599336</c:v>
                </c:pt>
                <c:pt idx="358">
                  <c:v>1.56853009264451</c:v>
                </c:pt>
                <c:pt idx="359">
                  <c:v>1.57129629636183</c:v>
                </c:pt>
                <c:pt idx="360">
                  <c:v>1.57546296301298</c:v>
                </c:pt>
                <c:pt idx="361">
                  <c:v>1.57825231486931</c:v>
                </c:pt>
                <c:pt idx="362">
                  <c:v>1.58241898152046</c:v>
                </c:pt>
                <c:pt idx="363">
                  <c:v>1.58518518523779</c:v>
                </c:pt>
                <c:pt idx="364">
                  <c:v>1.58935185188893</c:v>
                </c:pt>
                <c:pt idx="365">
                  <c:v>1.59212962973397</c:v>
                </c:pt>
                <c:pt idx="366">
                  <c:v>1.59629629638512</c:v>
                </c:pt>
                <c:pt idx="367">
                  <c:v>1.59907407411374</c:v>
                </c:pt>
                <c:pt idx="368">
                  <c:v>1.60324074076489</c:v>
                </c:pt>
                <c:pt idx="369">
                  <c:v>1.60603009262122</c:v>
                </c:pt>
                <c:pt idx="370">
                  <c:v>1.61018518526107</c:v>
                </c:pt>
                <c:pt idx="371">
                  <c:v>1.6129629629897</c:v>
                </c:pt>
                <c:pt idx="372">
                  <c:v>1.61714120376855</c:v>
                </c:pt>
                <c:pt idx="373">
                  <c:v>1.62686342599336</c:v>
                </c:pt>
                <c:pt idx="374">
                  <c:v>1.63386574077886</c:v>
                </c:pt>
                <c:pt idx="375">
                  <c:v>1.63797453714069</c:v>
                </c:pt>
                <c:pt idx="376">
                  <c:v>1.6407407407416</c:v>
                </c:pt>
                <c:pt idx="377">
                  <c:v>1.64490740750916</c:v>
                </c:pt>
                <c:pt idx="378">
                  <c:v>1.64768518523779</c:v>
                </c:pt>
                <c:pt idx="379">
                  <c:v>1.65186342601664</c:v>
                </c:pt>
                <c:pt idx="380">
                  <c:v>1.65879629638512</c:v>
                </c:pt>
                <c:pt idx="381">
                  <c:v>1.66157407411374</c:v>
                </c:pt>
                <c:pt idx="382">
                  <c:v>1.66574074076489</c:v>
                </c:pt>
                <c:pt idx="383">
                  <c:v>1.66851851860993</c:v>
                </c:pt>
                <c:pt idx="384">
                  <c:v>1.6754629629897</c:v>
                </c:pt>
                <c:pt idx="385">
                  <c:v>1.67962962964084</c:v>
                </c:pt>
                <c:pt idx="386">
                  <c:v>1.68240740748588</c:v>
                </c:pt>
                <c:pt idx="387">
                  <c:v>1.68658564814832</c:v>
                </c:pt>
                <c:pt idx="388">
                  <c:v>1.68935185186565</c:v>
                </c:pt>
                <c:pt idx="389">
                  <c:v>1.71024305564351</c:v>
                </c:pt>
                <c:pt idx="390">
                  <c:v>1.71435185188893</c:v>
                </c:pt>
                <c:pt idx="391">
                  <c:v>1.71714120374527</c:v>
                </c:pt>
                <c:pt idx="392">
                  <c:v>1.72129629638512</c:v>
                </c:pt>
                <c:pt idx="393">
                  <c:v>1.72407407411374</c:v>
                </c:pt>
                <c:pt idx="394">
                  <c:v>1.72824074076489</c:v>
                </c:pt>
                <c:pt idx="395">
                  <c:v>1.73101851860993</c:v>
                </c:pt>
                <c:pt idx="396">
                  <c:v>1.73518518526107</c:v>
                </c:pt>
                <c:pt idx="397">
                  <c:v>1.73797453711741</c:v>
                </c:pt>
                <c:pt idx="398">
                  <c:v>1.74212962964084</c:v>
                </c:pt>
                <c:pt idx="399">
                  <c:v>1.75185185186565</c:v>
                </c:pt>
                <c:pt idx="400">
                  <c:v>1.75603009264451</c:v>
                </c:pt>
                <c:pt idx="401">
                  <c:v>1.75880787037313</c:v>
                </c:pt>
                <c:pt idx="402">
                  <c:v>1.76296296301298</c:v>
                </c:pt>
                <c:pt idx="403">
                  <c:v>1.76575231486931</c:v>
                </c:pt>
                <c:pt idx="404">
                  <c:v>1.78379629638512</c:v>
                </c:pt>
                <c:pt idx="405">
                  <c:v>1.78663194451947</c:v>
                </c:pt>
                <c:pt idx="406">
                  <c:v>1.79074074076489</c:v>
                </c:pt>
                <c:pt idx="407">
                  <c:v>1.79351851860993</c:v>
                </c:pt>
                <c:pt idx="408">
                  <c:v>1.79769675927237</c:v>
                </c:pt>
                <c:pt idx="409">
                  <c:v>1.8004629629897</c:v>
                </c:pt>
                <c:pt idx="410">
                  <c:v>1.80462962964084</c:v>
                </c:pt>
                <c:pt idx="411">
                  <c:v>1.80741898149718</c:v>
                </c:pt>
                <c:pt idx="412">
                  <c:v>1.81158564814832</c:v>
                </c:pt>
                <c:pt idx="413">
                  <c:v>1.81435185186565</c:v>
                </c:pt>
                <c:pt idx="414">
                  <c:v>1.81851851851679</c:v>
                </c:pt>
                <c:pt idx="415">
                  <c:v>1.82129629636183</c:v>
                </c:pt>
                <c:pt idx="416">
                  <c:v>1.82546296301298</c:v>
                </c:pt>
                <c:pt idx="417">
                  <c:v>1.8282407407416</c:v>
                </c:pt>
                <c:pt idx="418">
                  <c:v>1.83240740750916</c:v>
                </c:pt>
                <c:pt idx="419">
                  <c:v>1.83518518523779</c:v>
                </c:pt>
                <c:pt idx="420">
                  <c:v>1.84212962973397</c:v>
                </c:pt>
                <c:pt idx="421">
                  <c:v>1.86300925926771</c:v>
                </c:pt>
                <c:pt idx="422">
                  <c:v>1.86712962964084</c:v>
                </c:pt>
                <c:pt idx="423">
                  <c:v>1.86990740748588</c:v>
                </c:pt>
                <c:pt idx="424">
                  <c:v>1.87407407413702</c:v>
                </c:pt>
                <c:pt idx="425">
                  <c:v>1.87686342599336</c:v>
                </c:pt>
                <c:pt idx="426">
                  <c:v>1.88101851851679</c:v>
                </c:pt>
                <c:pt idx="427">
                  <c:v>1.88796296301298</c:v>
                </c:pt>
                <c:pt idx="428">
                  <c:v>1.89075231486931</c:v>
                </c:pt>
                <c:pt idx="429">
                  <c:v>1.89490740750916</c:v>
                </c:pt>
                <c:pt idx="430">
                  <c:v>1.8976967593655</c:v>
                </c:pt>
                <c:pt idx="431">
                  <c:v>1.90464120374527</c:v>
                </c:pt>
                <c:pt idx="432">
                  <c:v>1.90880787039641</c:v>
                </c:pt>
                <c:pt idx="433">
                  <c:v>1.91158564824145</c:v>
                </c:pt>
                <c:pt idx="434">
                  <c:v>1.91574074076489</c:v>
                </c:pt>
                <c:pt idx="435">
                  <c:v>1.91851851860993</c:v>
                </c:pt>
                <c:pt idx="436">
                  <c:v>1.93935185186565</c:v>
                </c:pt>
                <c:pt idx="437">
                  <c:v>1.94351851851679</c:v>
                </c:pt>
                <c:pt idx="438">
                  <c:v>1.94629629636183</c:v>
                </c:pt>
                <c:pt idx="439">
                  <c:v>1.95046296301298</c:v>
                </c:pt>
                <c:pt idx="440">
                  <c:v>1.9532407407416</c:v>
                </c:pt>
                <c:pt idx="441">
                  <c:v>1.95740740750916</c:v>
                </c:pt>
                <c:pt idx="442">
                  <c:v>1.96018518523779</c:v>
                </c:pt>
                <c:pt idx="443">
                  <c:v>1.96435185188893</c:v>
                </c:pt>
                <c:pt idx="444">
                  <c:v>1.96714120374527</c:v>
                </c:pt>
                <c:pt idx="445">
                  <c:v>1.971296296385119</c:v>
                </c:pt>
                <c:pt idx="446">
                  <c:v>1.97408564824145</c:v>
                </c:pt>
                <c:pt idx="447">
                  <c:v>1.97824074076489</c:v>
                </c:pt>
                <c:pt idx="448">
                  <c:v>1.98103009262122</c:v>
                </c:pt>
                <c:pt idx="449">
                  <c:v>1.98519675927237</c:v>
                </c:pt>
                <c:pt idx="450">
                  <c:v>1.9879629629897</c:v>
                </c:pt>
                <c:pt idx="451">
                  <c:v>1.99212962964084</c:v>
                </c:pt>
                <c:pt idx="452">
                  <c:v>1.99491898149718</c:v>
                </c:pt>
                <c:pt idx="453">
                  <c:v>1.99908564814832</c:v>
                </c:pt>
                <c:pt idx="454">
                  <c:v>2.001863425993359</c:v>
                </c:pt>
                <c:pt idx="455">
                  <c:v>2.0157407407416</c:v>
                </c:pt>
                <c:pt idx="456">
                  <c:v>2.01990740750916</c:v>
                </c:pt>
                <c:pt idx="457">
                  <c:v>2.02268518523779</c:v>
                </c:pt>
                <c:pt idx="458">
                  <c:v>2.02685185188893</c:v>
                </c:pt>
                <c:pt idx="459">
                  <c:v>2.02964120374527</c:v>
                </c:pt>
                <c:pt idx="460">
                  <c:v>2.03379629638512</c:v>
                </c:pt>
                <c:pt idx="461">
                  <c:v>2.036574074113739</c:v>
                </c:pt>
                <c:pt idx="462">
                  <c:v>2.04351851860993</c:v>
                </c:pt>
                <c:pt idx="463">
                  <c:v>2.04768518526107</c:v>
                </c:pt>
                <c:pt idx="464">
                  <c:v>2.0504629629897</c:v>
                </c:pt>
                <c:pt idx="465">
                  <c:v>2.05464120376855</c:v>
                </c:pt>
                <c:pt idx="466">
                  <c:v>2.05740740748588</c:v>
                </c:pt>
                <c:pt idx="467">
                  <c:v>2.06157407413702</c:v>
                </c:pt>
                <c:pt idx="468">
                  <c:v>2.06436342599336</c:v>
                </c:pt>
                <c:pt idx="469">
                  <c:v>2.06853009264451</c:v>
                </c:pt>
                <c:pt idx="470">
                  <c:v>2.07130787037313</c:v>
                </c:pt>
                <c:pt idx="471">
                  <c:v>2.08935185188893</c:v>
                </c:pt>
                <c:pt idx="472">
                  <c:v>2.09214120374527</c:v>
                </c:pt>
                <c:pt idx="473">
                  <c:v>2.09629629638512</c:v>
                </c:pt>
                <c:pt idx="474">
                  <c:v>2.09908564824145</c:v>
                </c:pt>
                <c:pt idx="475">
                  <c:v>2.10324074076489</c:v>
                </c:pt>
                <c:pt idx="476">
                  <c:v>2.10603009262122</c:v>
                </c:pt>
                <c:pt idx="477">
                  <c:v>2.11018518526107</c:v>
                </c:pt>
                <c:pt idx="478">
                  <c:v>2.11991898149718</c:v>
                </c:pt>
                <c:pt idx="479">
                  <c:v>2.12407407413702</c:v>
                </c:pt>
                <c:pt idx="480">
                  <c:v>2.12685185186565</c:v>
                </c:pt>
                <c:pt idx="481">
                  <c:v>2.13103009264451</c:v>
                </c:pt>
                <c:pt idx="482">
                  <c:v>2.13379629636183</c:v>
                </c:pt>
                <c:pt idx="483">
                  <c:v>2.13797453714069</c:v>
                </c:pt>
                <c:pt idx="484">
                  <c:v>2.1407407407416</c:v>
                </c:pt>
                <c:pt idx="485">
                  <c:v>2.14491898152046</c:v>
                </c:pt>
                <c:pt idx="486">
                  <c:v>2.1476967593655</c:v>
                </c:pt>
                <c:pt idx="487">
                  <c:v>2.1657523148926</c:v>
                </c:pt>
                <c:pt idx="488">
                  <c:v>2.16851851860993</c:v>
                </c:pt>
                <c:pt idx="489">
                  <c:v>2.17269675927237</c:v>
                </c:pt>
                <c:pt idx="490">
                  <c:v>2.1754629629897</c:v>
                </c:pt>
                <c:pt idx="491">
                  <c:v>2.179629629640837</c:v>
                </c:pt>
                <c:pt idx="492">
                  <c:v>2.18240740748588</c:v>
                </c:pt>
                <c:pt idx="493">
                  <c:v>2.18658564814832</c:v>
                </c:pt>
                <c:pt idx="494">
                  <c:v>2.18935185186565</c:v>
                </c:pt>
                <c:pt idx="495">
                  <c:v>2.19629629636183</c:v>
                </c:pt>
                <c:pt idx="496">
                  <c:v>2.20046296301298</c:v>
                </c:pt>
                <c:pt idx="497">
                  <c:v>2.2032407407416</c:v>
                </c:pt>
                <c:pt idx="498">
                  <c:v>2.21018518523779</c:v>
                </c:pt>
                <c:pt idx="499">
                  <c:v>2.21435185188893</c:v>
                </c:pt>
                <c:pt idx="500">
                  <c:v>2.21714120374527</c:v>
                </c:pt>
                <c:pt idx="501">
                  <c:v>2.22130787039641</c:v>
                </c:pt>
                <c:pt idx="502">
                  <c:v>2.22407407411374</c:v>
                </c:pt>
                <c:pt idx="503">
                  <c:v>2.24490740748588</c:v>
                </c:pt>
                <c:pt idx="504">
                  <c:v>2.24908564814832</c:v>
                </c:pt>
                <c:pt idx="505">
                  <c:v>2.251863425993359</c:v>
                </c:pt>
                <c:pt idx="506">
                  <c:v>2.25601851851679</c:v>
                </c:pt>
                <c:pt idx="507">
                  <c:v>2.25879629636183</c:v>
                </c:pt>
                <c:pt idx="508">
                  <c:v>2.26296296301298</c:v>
                </c:pt>
                <c:pt idx="509">
                  <c:v>2.2657407407416</c:v>
                </c:pt>
                <c:pt idx="510">
                  <c:v>2.26990740750916</c:v>
                </c:pt>
                <c:pt idx="511">
                  <c:v>2.2726967593655</c:v>
                </c:pt>
                <c:pt idx="512">
                  <c:v>2.27685185188893</c:v>
                </c:pt>
                <c:pt idx="513">
                  <c:v>2.27964120374527</c:v>
                </c:pt>
                <c:pt idx="514">
                  <c:v>2.28379629638512</c:v>
                </c:pt>
                <c:pt idx="515">
                  <c:v>2.28658564824145</c:v>
                </c:pt>
                <c:pt idx="516">
                  <c:v>2.29074074076489</c:v>
                </c:pt>
                <c:pt idx="517">
                  <c:v>2.29353009262122</c:v>
                </c:pt>
                <c:pt idx="518">
                  <c:v>2.29768518526107</c:v>
                </c:pt>
                <c:pt idx="519">
                  <c:v>2.30047453711741</c:v>
                </c:pt>
                <c:pt idx="520">
                  <c:v>2.30740740748588</c:v>
                </c:pt>
                <c:pt idx="521">
                  <c:v>2.31157407413702</c:v>
                </c:pt>
                <c:pt idx="522">
                  <c:v>2.32129629636183</c:v>
                </c:pt>
                <c:pt idx="523">
                  <c:v>2.325462963012979</c:v>
                </c:pt>
                <c:pt idx="524">
                  <c:v>2.3282407407416</c:v>
                </c:pt>
                <c:pt idx="525">
                  <c:v>2.332407407509157</c:v>
                </c:pt>
                <c:pt idx="526">
                  <c:v>2.33518518523779</c:v>
                </c:pt>
                <c:pt idx="527">
                  <c:v>2.33935185188893</c:v>
                </c:pt>
                <c:pt idx="528">
                  <c:v>2.34212962973397</c:v>
                </c:pt>
                <c:pt idx="529">
                  <c:v>2.34908564824145</c:v>
                </c:pt>
                <c:pt idx="530">
                  <c:v>2.35322916675359</c:v>
                </c:pt>
                <c:pt idx="531">
                  <c:v>2.35603009262122</c:v>
                </c:pt>
                <c:pt idx="532">
                  <c:v>2.36018518526107</c:v>
                </c:pt>
                <c:pt idx="533">
                  <c:v>2.36285879642237</c:v>
                </c:pt>
                <c:pt idx="534">
                  <c:v>2.36702546307351</c:v>
                </c:pt>
                <c:pt idx="535">
                  <c:v>2.36979166679084</c:v>
                </c:pt>
                <c:pt idx="536">
                  <c:v>2.37395833344199</c:v>
                </c:pt>
                <c:pt idx="537">
                  <c:v>2.37673611117061</c:v>
                </c:pt>
                <c:pt idx="538">
                  <c:v>2.39758101867046</c:v>
                </c:pt>
                <c:pt idx="539">
                  <c:v>2.40174768532161</c:v>
                </c:pt>
                <c:pt idx="540">
                  <c:v>2.40451388903894</c:v>
                </c:pt>
                <c:pt idx="541">
                  <c:v>2.40869212970138</c:v>
                </c:pt>
                <c:pt idx="542">
                  <c:v>2.411458333418697</c:v>
                </c:pt>
                <c:pt idx="543">
                  <c:v>2.415625000069847</c:v>
                </c:pt>
                <c:pt idx="544">
                  <c:v>2.41841435192619</c:v>
                </c:pt>
                <c:pt idx="545">
                  <c:v>2.42258101857733</c:v>
                </c:pt>
                <c:pt idx="546">
                  <c:v>2.42534722229466</c:v>
                </c:pt>
                <c:pt idx="547">
                  <c:v>2.4295138889458</c:v>
                </c:pt>
                <c:pt idx="548">
                  <c:v>2.43229166679084</c:v>
                </c:pt>
                <c:pt idx="549">
                  <c:v>2.436458333441987</c:v>
                </c:pt>
                <c:pt idx="550">
                  <c:v>2.44340277782176</c:v>
                </c:pt>
                <c:pt idx="551">
                  <c:v>2.4461805556668</c:v>
                </c:pt>
                <c:pt idx="552">
                  <c:v>2.45034722231794</c:v>
                </c:pt>
                <c:pt idx="553">
                  <c:v>2.45312500004657</c:v>
                </c:pt>
                <c:pt idx="554">
                  <c:v>2.46702546305023</c:v>
                </c:pt>
                <c:pt idx="555">
                  <c:v>2.47118055569008</c:v>
                </c:pt>
                <c:pt idx="556">
                  <c:v>2.473958333418697</c:v>
                </c:pt>
                <c:pt idx="557">
                  <c:v>2.47812500006985</c:v>
                </c:pt>
                <c:pt idx="558">
                  <c:v>2.48091435192619</c:v>
                </c:pt>
                <c:pt idx="559">
                  <c:v>2.48508101857733</c:v>
                </c:pt>
                <c:pt idx="560">
                  <c:v>2.48784722229466</c:v>
                </c:pt>
                <c:pt idx="561">
                  <c:v>2.4920138889458</c:v>
                </c:pt>
                <c:pt idx="562">
                  <c:v>2.49480324080214</c:v>
                </c:pt>
                <c:pt idx="563">
                  <c:v>2.498969907453278</c:v>
                </c:pt>
                <c:pt idx="564">
                  <c:v>2.50173611117061</c:v>
                </c:pt>
                <c:pt idx="565">
                  <c:v>2.50590277782176</c:v>
                </c:pt>
                <c:pt idx="566">
                  <c:v>2.5086805556668</c:v>
                </c:pt>
                <c:pt idx="567">
                  <c:v>2.51284722231794</c:v>
                </c:pt>
                <c:pt idx="568">
                  <c:v>2.51562500004657</c:v>
                </c:pt>
                <c:pt idx="569">
                  <c:v>2.51967592600267</c:v>
                </c:pt>
                <c:pt idx="570">
                  <c:v>2.5224537037313</c:v>
                </c:pt>
                <c:pt idx="571">
                  <c:v>2.52662037038244</c:v>
                </c:pt>
                <c:pt idx="572">
                  <c:v>2.52940972223878</c:v>
                </c:pt>
                <c:pt idx="573">
                  <c:v>2.54745370375458</c:v>
                </c:pt>
                <c:pt idx="574">
                  <c:v>2.55023148148321</c:v>
                </c:pt>
                <c:pt idx="575">
                  <c:v>2.55439814813435</c:v>
                </c:pt>
                <c:pt idx="576">
                  <c:v>2.55717592597939</c:v>
                </c:pt>
                <c:pt idx="577">
                  <c:v>2.56134259263054</c:v>
                </c:pt>
                <c:pt idx="578">
                  <c:v>2.56412037035916</c:v>
                </c:pt>
                <c:pt idx="579">
                  <c:v>2.56829861113802</c:v>
                </c:pt>
                <c:pt idx="580">
                  <c:v>2.57106481485534</c:v>
                </c:pt>
                <c:pt idx="581">
                  <c:v>2.57800925923511</c:v>
                </c:pt>
                <c:pt idx="582">
                  <c:v>2.58217592600267</c:v>
                </c:pt>
                <c:pt idx="583">
                  <c:v>2.5849537037313</c:v>
                </c:pt>
                <c:pt idx="584">
                  <c:v>2.58912037038244</c:v>
                </c:pt>
                <c:pt idx="585">
                  <c:v>2.59189814822748</c:v>
                </c:pt>
                <c:pt idx="586">
                  <c:v>2.59606481487863</c:v>
                </c:pt>
                <c:pt idx="587">
                  <c:v>2.59884259260725</c:v>
                </c:pt>
                <c:pt idx="588">
                  <c:v>2.60302083338611</c:v>
                </c:pt>
                <c:pt idx="589">
                  <c:v>2.60578703710344</c:v>
                </c:pt>
                <c:pt idx="590">
                  <c:v>2.61689814813435</c:v>
                </c:pt>
                <c:pt idx="591">
                  <c:v>2.62662037035916</c:v>
                </c:pt>
                <c:pt idx="592">
                  <c:v>2.63079861113802</c:v>
                </c:pt>
                <c:pt idx="593">
                  <c:v>2.63356481485534</c:v>
                </c:pt>
                <c:pt idx="594">
                  <c:v>2.63773148150649</c:v>
                </c:pt>
                <c:pt idx="595">
                  <c:v>2.64050925923511</c:v>
                </c:pt>
                <c:pt idx="596">
                  <c:v>2.64468750001397</c:v>
                </c:pt>
                <c:pt idx="597">
                  <c:v>2.6474537037313</c:v>
                </c:pt>
                <c:pt idx="598">
                  <c:v>2.65162037038244</c:v>
                </c:pt>
                <c:pt idx="599">
                  <c:v>2.65439814822748</c:v>
                </c:pt>
                <c:pt idx="600">
                  <c:v>2.65856481487863</c:v>
                </c:pt>
                <c:pt idx="601">
                  <c:v>2.66828703710344</c:v>
                </c:pt>
                <c:pt idx="602">
                  <c:v>2.672465277765879</c:v>
                </c:pt>
                <c:pt idx="603">
                  <c:v>2.67524305561092</c:v>
                </c:pt>
                <c:pt idx="604">
                  <c:v>2.67940972226206</c:v>
                </c:pt>
                <c:pt idx="605">
                  <c:v>2.68217592597939</c:v>
                </c:pt>
                <c:pt idx="606">
                  <c:v>2.68634259263054</c:v>
                </c:pt>
                <c:pt idx="607">
                  <c:v>2.70302083336283</c:v>
                </c:pt>
                <c:pt idx="608">
                  <c:v>2.70718750001397</c:v>
                </c:pt>
                <c:pt idx="609">
                  <c:v>2.70996527785901</c:v>
                </c:pt>
                <c:pt idx="610">
                  <c:v>2.71412037038244</c:v>
                </c:pt>
                <c:pt idx="611">
                  <c:v>2.71689814822748</c:v>
                </c:pt>
                <c:pt idx="612">
                  <c:v>2.72106481487863</c:v>
                </c:pt>
                <c:pt idx="613">
                  <c:v>2.72385416673496</c:v>
                </c:pt>
                <c:pt idx="614">
                  <c:v>2.7280092592584</c:v>
                </c:pt>
                <c:pt idx="615">
                  <c:v>2.73079861111473</c:v>
                </c:pt>
                <c:pt idx="616">
                  <c:v>2.73495370375458</c:v>
                </c:pt>
                <c:pt idx="617">
                  <c:v>2.73773148148321</c:v>
                </c:pt>
                <c:pt idx="618">
                  <c:v>2.74189814813435</c:v>
                </c:pt>
                <c:pt idx="619">
                  <c:v>2.74468749999069</c:v>
                </c:pt>
                <c:pt idx="620">
                  <c:v>2.74885416664183</c:v>
                </c:pt>
                <c:pt idx="621">
                  <c:v>2.75162037035916</c:v>
                </c:pt>
                <c:pt idx="622">
                  <c:v>2.75567129631527</c:v>
                </c:pt>
                <c:pt idx="623">
                  <c:v>2.7584606481716</c:v>
                </c:pt>
                <c:pt idx="624">
                  <c:v>2.76261574081145</c:v>
                </c:pt>
                <c:pt idx="625">
                  <c:v>2.77651620381512</c:v>
                </c:pt>
                <c:pt idx="626">
                  <c:v>2.77928240753245</c:v>
                </c:pt>
                <c:pt idx="627">
                  <c:v>2.78344907418359</c:v>
                </c:pt>
                <c:pt idx="628">
                  <c:v>2.78623842603993</c:v>
                </c:pt>
                <c:pt idx="629">
                  <c:v>2.79040509269107</c:v>
                </c:pt>
                <c:pt idx="630">
                  <c:v>2.7931828704197</c:v>
                </c:pt>
                <c:pt idx="631">
                  <c:v>2.79734953707084</c:v>
                </c:pt>
                <c:pt idx="632">
                  <c:v>2.80011574078817</c:v>
                </c:pt>
                <c:pt idx="633">
                  <c:v>2.80428240743931</c:v>
                </c:pt>
                <c:pt idx="634">
                  <c:v>2.80707175929565</c:v>
                </c:pt>
                <c:pt idx="635">
                  <c:v>2.8112268519355</c:v>
                </c:pt>
                <c:pt idx="636">
                  <c:v>2.814004629664117</c:v>
                </c:pt>
                <c:pt idx="637">
                  <c:v>2.81817129631527</c:v>
                </c:pt>
                <c:pt idx="638">
                  <c:v>2.8209606481716</c:v>
                </c:pt>
                <c:pt idx="639">
                  <c:v>2.82511574081145</c:v>
                </c:pt>
                <c:pt idx="640">
                  <c:v>2.82789351854008</c:v>
                </c:pt>
                <c:pt idx="641">
                  <c:v>2.832060185307637</c:v>
                </c:pt>
                <c:pt idx="642">
                  <c:v>2.834837963036259</c:v>
                </c:pt>
                <c:pt idx="643">
                  <c:v>2.85289351856336</c:v>
                </c:pt>
                <c:pt idx="644">
                  <c:v>2.8556712964084</c:v>
                </c:pt>
                <c:pt idx="645">
                  <c:v>2.859837963059538</c:v>
                </c:pt>
                <c:pt idx="646">
                  <c:v>2.86261574078817</c:v>
                </c:pt>
                <c:pt idx="647">
                  <c:v>2.86678240743931</c:v>
                </c:pt>
                <c:pt idx="648">
                  <c:v>2.86956018528435</c:v>
                </c:pt>
                <c:pt idx="649">
                  <c:v>2.8737268519355</c:v>
                </c:pt>
                <c:pt idx="650">
                  <c:v>2.876504629664117</c:v>
                </c:pt>
                <c:pt idx="651">
                  <c:v>2.88068287044298</c:v>
                </c:pt>
                <c:pt idx="652">
                  <c:v>2.88344907416031</c:v>
                </c:pt>
                <c:pt idx="653">
                  <c:v>2.88761574081145</c:v>
                </c:pt>
                <c:pt idx="654">
                  <c:v>2.89039351854008</c:v>
                </c:pt>
                <c:pt idx="655">
                  <c:v>2.89457175931893</c:v>
                </c:pt>
                <c:pt idx="656">
                  <c:v>2.89733796303626</c:v>
                </c:pt>
                <c:pt idx="657">
                  <c:v>2.90150462968741</c:v>
                </c:pt>
                <c:pt idx="658">
                  <c:v>2.90428240753245</c:v>
                </c:pt>
                <c:pt idx="659">
                  <c:v>2.90844907418359</c:v>
                </c:pt>
                <c:pt idx="660">
                  <c:v>2.91123842603993</c:v>
                </c:pt>
                <c:pt idx="661">
                  <c:v>2.93206018528435</c:v>
                </c:pt>
                <c:pt idx="662">
                  <c:v>2.9362268519355</c:v>
                </c:pt>
                <c:pt idx="663">
                  <c:v>2.939004629664117</c:v>
                </c:pt>
                <c:pt idx="664">
                  <c:v>2.94318287044298</c:v>
                </c:pt>
                <c:pt idx="665">
                  <c:v>2.94594907416031</c:v>
                </c:pt>
                <c:pt idx="666">
                  <c:v>2.95011574081145</c:v>
                </c:pt>
                <c:pt idx="667">
                  <c:v>2.95290509266779</c:v>
                </c:pt>
                <c:pt idx="668">
                  <c:v>2.959837963036259</c:v>
                </c:pt>
                <c:pt idx="669">
                  <c:v>2.96400462968741</c:v>
                </c:pt>
                <c:pt idx="670">
                  <c:v>2.966770833404738</c:v>
                </c:pt>
                <c:pt idx="671">
                  <c:v>2.97094907418359</c:v>
                </c:pt>
                <c:pt idx="672">
                  <c:v>2.97372685191222</c:v>
                </c:pt>
                <c:pt idx="673">
                  <c:v>2.97789351856336</c:v>
                </c:pt>
                <c:pt idx="674">
                  <c:v>2.9806712964084</c:v>
                </c:pt>
                <c:pt idx="675">
                  <c:v>2.98483796305954</c:v>
                </c:pt>
                <c:pt idx="676">
                  <c:v>2.98761574078817</c:v>
                </c:pt>
                <c:pt idx="677">
                  <c:v>2.99456018528435</c:v>
                </c:pt>
              </c:numCache>
            </c:numRef>
          </c:xVal>
          <c:yVal>
            <c:numRef>
              <c:f>Sheet1!$B$2:$B$679</c:f>
              <c:numCache>
                <c:formatCode>General</c:formatCode>
                <c:ptCount val="678"/>
                <c:pt idx="0">
                  <c:v>59.822784280781</c:v>
                </c:pt>
                <c:pt idx="1">
                  <c:v>59.6183418487776</c:v>
                </c:pt>
                <c:pt idx="2">
                  <c:v>59.5523632486455</c:v>
                </c:pt>
                <c:pt idx="3">
                  <c:v>59.5190132680065</c:v>
                </c:pt>
                <c:pt idx="4">
                  <c:v>59.34368282962227</c:v>
                </c:pt>
                <c:pt idx="5">
                  <c:v>59.00494685001699</c:v>
                </c:pt>
                <c:pt idx="6">
                  <c:v>58.7339421982706</c:v>
                </c:pt>
                <c:pt idx="7">
                  <c:v>58.47702068954457</c:v>
                </c:pt>
                <c:pt idx="8">
                  <c:v>58.2287045365579</c:v>
                </c:pt>
                <c:pt idx="9">
                  <c:v>57.98060744738999</c:v>
                </c:pt>
                <c:pt idx="10">
                  <c:v>57.7380162581707</c:v>
                </c:pt>
                <c:pt idx="11">
                  <c:v>57.522407986421</c:v>
                </c:pt>
                <c:pt idx="12">
                  <c:v>57.3319423961102</c:v>
                </c:pt>
                <c:pt idx="13">
                  <c:v>57.2315601179711</c:v>
                </c:pt>
                <c:pt idx="14">
                  <c:v>57.2337958597696</c:v>
                </c:pt>
                <c:pt idx="15">
                  <c:v>57.31983194161377</c:v>
                </c:pt>
                <c:pt idx="16">
                  <c:v>58.4940501500343</c:v>
                </c:pt>
                <c:pt idx="17">
                  <c:v>59.71480781326417</c:v>
                </c:pt>
                <c:pt idx="18">
                  <c:v>60.9755567857147</c:v>
                </c:pt>
                <c:pt idx="19">
                  <c:v>62.267888160365</c:v>
                </c:pt>
                <c:pt idx="20">
                  <c:v>63.5951966697241</c:v>
                </c:pt>
                <c:pt idx="21">
                  <c:v>64.95934790529408</c:v>
                </c:pt>
                <c:pt idx="22">
                  <c:v>66.3645744310834</c:v>
                </c:pt>
                <c:pt idx="23">
                  <c:v>67.79938002638021</c:v>
                </c:pt>
                <c:pt idx="24">
                  <c:v>69.2617994933922</c:v>
                </c:pt>
                <c:pt idx="25">
                  <c:v>70.54388871743514</c:v>
                </c:pt>
                <c:pt idx="26">
                  <c:v>71.0239442350137</c:v>
                </c:pt>
                <c:pt idx="27">
                  <c:v>71.52038083763162</c:v>
                </c:pt>
                <c:pt idx="28">
                  <c:v>72.0262744851202</c:v>
                </c:pt>
                <c:pt idx="29">
                  <c:v>72.5415502948343</c:v>
                </c:pt>
                <c:pt idx="30">
                  <c:v>73.0492233223973</c:v>
                </c:pt>
                <c:pt idx="31">
                  <c:v>73.56723279263288</c:v>
                </c:pt>
                <c:pt idx="32">
                  <c:v>74.1029542657762</c:v>
                </c:pt>
                <c:pt idx="33">
                  <c:v>74.65408233258377</c:v>
                </c:pt>
                <c:pt idx="34">
                  <c:v>75.2175704959901</c:v>
                </c:pt>
                <c:pt idx="35">
                  <c:v>75.7944876781652</c:v>
                </c:pt>
                <c:pt idx="36">
                  <c:v>76.32467759962596</c:v>
                </c:pt>
                <c:pt idx="37">
                  <c:v>76.87214495046506</c:v>
                </c:pt>
                <c:pt idx="38">
                  <c:v>77.5328562822602</c:v>
                </c:pt>
                <c:pt idx="39">
                  <c:v>78.2219942656009</c:v>
                </c:pt>
                <c:pt idx="40">
                  <c:v>78.89570100518731</c:v>
                </c:pt>
                <c:pt idx="41">
                  <c:v>79.5665597911093</c:v>
                </c:pt>
                <c:pt idx="42">
                  <c:v>80.0314960567429</c:v>
                </c:pt>
                <c:pt idx="43">
                  <c:v>80.4823330980273</c:v>
                </c:pt>
                <c:pt idx="44">
                  <c:v>80.99554714012166</c:v>
                </c:pt>
                <c:pt idx="45">
                  <c:v>81.5377884957426</c:v>
                </c:pt>
                <c:pt idx="46">
                  <c:v>82.06817905423991</c:v>
                </c:pt>
                <c:pt idx="47">
                  <c:v>82.48583847006144</c:v>
                </c:pt>
                <c:pt idx="48">
                  <c:v>82.8756574948702</c:v>
                </c:pt>
                <c:pt idx="49">
                  <c:v>83.23601813227336</c:v>
                </c:pt>
                <c:pt idx="50">
                  <c:v>83.55072417689325</c:v>
                </c:pt>
                <c:pt idx="51">
                  <c:v>84.03763647452088</c:v>
                </c:pt>
                <c:pt idx="52">
                  <c:v>84.5606158499591</c:v>
                </c:pt>
                <c:pt idx="53">
                  <c:v>85.07069202193678</c:v>
                </c:pt>
                <c:pt idx="54">
                  <c:v>85.521238840211</c:v>
                </c:pt>
                <c:pt idx="55">
                  <c:v>85.97850491072758</c:v>
                </c:pt>
                <c:pt idx="56">
                  <c:v>86.42274477781648</c:v>
                </c:pt>
                <c:pt idx="57">
                  <c:v>86.87593355259011</c:v>
                </c:pt>
                <c:pt idx="58">
                  <c:v>87.27983302892621</c:v>
                </c:pt>
                <c:pt idx="59">
                  <c:v>87.65146401639396</c:v>
                </c:pt>
                <c:pt idx="60">
                  <c:v>88.011152417723</c:v>
                </c:pt>
                <c:pt idx="61">
                  <c:v>88.33780830509416</c:v>
                </c:pt>
                <c:pt idx="62">
                  <c:v>88.4985115671143</c:v>
                </c:pt>
                <c:pt idx="63">
                  <c:v>88.6710844001192</c:v>
                </c:pt>
                <c:pt idx="64">
                  <c:v>88.7559260899282</c:v>
                </c:pt>
                <c:pt idx="65">
                  <c:v>88.9302744689606</c:v>
                </c:pt>
                <c:pt idx="66">
                  <c:v>89.17889245116785</c:v>
                </c:pt>
                <c:pt idx="67">
                  <c:v>89.5621676253099</c:v>
                </c:pt>
                <c:pt idx="68">
                  <c:v>90.4569845997046</c:v>
                </c:pt>
                <c:pt idx="69">
                  <c:v>91.093944461197</c:v>
                </c:pt>
                <c:pt idx="70">
                  <c:v>91.4696872951147</c:v>
                </c:pt>
                <c:pt idx="71">
                  <c:v>91.5916330375584</c:v>
                </c:pt>
                <c:pt idx="72">
                  <c:v>91.654219989612</c:v>
                </c:pt>
                <c:pt idx="73">
                  <c:v>91.65952693503</c:v>
                </c:pt>
                <c:pt idx="74">
                  <c:v>91.62975863091116</c:v>
                </c:pt>
                <c:pt idx="75">
                  <c:v>91.6131510453579</c:v>
                </c:pt>
                <c:pt idx="76">
                  <c:v>91.5662062248362</c:v>
                </c:pt>
                <c:pt idx="77">
                  <c:v>91.5112091961332</c:v>
                </c:pt>
                <c:pt idx="78">
                  <c:v>91.4979878984654</c:v>
                </c:pt>
                <c:pt idx="79">
                  <c:v>91.4419605760025</c:v>
                </c:pt>
                <c:pt idx="80">
                  <c:v>91.3845584913201</c:v>
                </c:pt>
                <c:pt idx="81">
                  <c:v>91.2962732753173</c:v>
                </c:pt>
                <c:pt idx="82">
                  <c:v>91.2338241802345</c:v>
                </c:pt>
                <c:pt idx="83">
                  <c:v>91.2371801780495</c:v>
                </c:pt>
                <c:pt idx="84">
                  <c:v>91.2186634511733</c:v>
                </c:pt>
                <c:pt idx="85">
                  <c:v>91.20418221479881</c:v>
                </c:pt>
                <c:pt idx="86">
                  <c:v>91.09347837567444</c:v>
                </c:pt>
                <c:pt idx="87">
                  <c:v>90.9334934166452</c:v>
                </c:pt>
                <c:pt idx="88">
                  <c:v>90.7247535403598</c:v>
                </c:pt>
                <c:pt idx="89">
                  <c:v>90.49177193054048</c:v>
                </c:pt>
                <c:pt idx="90">
                  <c:v>89.9182327221124</c:v>
                </c:pt>
                <c:pt idx="91">
                  <c:v>89.39540421732465</c:v>
                </c:pt>
                <c:pt idx="92">
                  <c:v>89.35307199409026</c:v>
                </c:pt>
                <c:pt idx="93">
                  <c:v>89.28803910221966</c:v>
                </c:pt>
                <c:pt idx="94">
                  <c:v>89.2279417390684</c:v>
                </c:pt>
                <c:pt idx="95">
                  <c:v>89.15538376358573</c:v>
                </c:pt>
                <c:pt idx="96">
                  <c:v>89.09248297847836</c:v>
                </c:pt>
                <c:pt idx="97">
                  <c:v>89.01304912148106</c:v>
                </c:pt>
                <c:pt idx="98">
                  <c:v>88.94580051028666</c:v>
                </c:pt>
                <c:pt idx="99">
                  <c:v>88.86638634751306</c:v>
                </c:pt>
                <c:pt idx="100">
                  <c:v>88.8012919561776</c:v>
                </c:pt>
                <c:pt idx="101">
                  <c:v>88.76833821599914</c:v>
                </c:pt>
                <c:pt idx="102">
                  <c:v>88.90017804985878</c:v>
                </c:pt>
                <c:pt idx="103">
                  <c:v>88.8303262940284</c:v>
                </c:pt>
                <c:pt idx="104">
                  <c:v>88.9478487748013</c:v>
                </c:pt>
                <c:pt idx="105">
                  <c:v>89.01555575552678</c:v>
                </c:pt>
                <c:pt idx="106">
                  <c:v>89.09667095066608</c:v>
                </c:pt>
                <c:pt idx="107">
                  <c:v>89.16789781353341</c:v>
                </c:pt>
                <c:pt idx="108">
                  <c:v>89.25030323745015</c:v>
                </c:pt>
                <c:pt idx="109">
                  <c:v>89.3194037521779</c:v>
                </c:pt>
                <c:pt idx="110">
                  <c:v>89.4074866173284</c:v>
                </c:pt>
                <c:pt idx="111">
                  <c:v>89.4834514958034</c:v>
                </c:pt>
                <c:pt idx="112">
                  <c:v>89.57292789599521</c:v>
                </c:pt>
                <c:pt idx="113">
                  <c:v>89.65000760063288</c:v>
                </c:pt>
                <c:pt idx="114">
                  <c:v>89.7404955217626</c:v>
                </c:pt>
                <c:pt idx="115">
                  <c:v>89.8234280702487</c:v>
                </c:pt>
                <c:pt idx="116">
                  <c:v>89.91987214045153</c:v>
                </c:pt>
                <c:pt idx="117">
                  <c:v>90.01200201335246</c:v>
                </c:pt>
                <c:pt idx="118">
                  <c:v>90.1379890033636</c:v>
                </c:pt>
                <c:pt idx="119">
                  <c:v>90.12492859612483</c:v>
                </c:pt>
                <c:pt idx="120">
                  <c:v>90.2470136909298</c:v>
                </c:pt>
                <c:pt idx="121">
                  <c:v>90.34935241022228</c:v>
                </c:pt>
                <c:pt idx="122">
                  <c:v>90.42834125722193</c:v>
                </c:pt>
                <c:pt idx="123">
                  <c:v>90.4956662248831</c:v>
                </c:pt>
                <c:pt idx="124">
                  <c:v>90.57538788602011</c:v>
                </c:pt>
                <c:pt idx="125">
                  <c:v>90.64438509448402</c:v>
                </c:pt>
                <c:pt idx="126">
                  <c:v>90.7324679606736</c:v>
                </c:pt>
                <c:pt idx="127">
                  <c:v>90.75575725282513</c:v>
                </c:pt>
                <c:pt idx="128">
                  <c:v>90.85025037542501</c:v>
                </c:pt>
                <c:pt idx="129">
                  <c:v>90.9365274055165</c:v>
                </c:pt>
                <c:pt idx="130">
                  <c:v>91.0403932530676</c:v>
                </c:pt>
                <c:pt idx="131">
                  <c:v>91.1099593913419</c:v>
                </c:pt>
                <c:pt idx="132">
                  <c:v>91.2074879997151</c:v>
                </c:pt>
                <c:pt idx="133">
                  <c:v>91.32473177368753</c:v>
                </c:pt>
                <c:pt idx="134">
                  <c:v>91.4344201750165</c:v>
                </c:pt>
                <c:pt idx="135">
                  <c:v>91.5551117358192</c:v>
                </c:pt>
                <c:pt idx="136">
                  <c:v>91.67354335422576</c:v>
                </c:pt>
                <c:pt idx="137">
                  <c:v>91.7997057458126</c:v>
                </c:pt>
                <c:pt idx="138">
                  <c:v>91.8031996005983</c:v>
                </c:pt>
                <c:pt idx="139">
                  <c:v>91.83114663659096</c:v>
                </c:pt>
                <c:pt idx="140">
                  <c:v>91.921150160313</c:v>
                </c:pt>
                <c:pt idx="141">
                  <c:v>91.9975273408839</c:v>
                </c:pt>
                <c:pt idx="142">
                  <c:v>92.0087216798182</c:v>
                </c:pt>
                <c:pt idx="143">
                  <c:v>91.8908402204782</c:v>
                </c:pt>
                <c:pt idx="144">
                  <c:v>91.7218218213612</c:v>
                </c:pt>
                <c:pt idx="145">
                  <c:v>91.56687235652268</c:v>
                </c:pt>
                <c:pt idx="146">
                  <c:v>91.33263656610136</c:v>
                </c:pt>
                <c:pt idx="147">
                  <c:v>91.4551397221461</c:v>
                </c:pt>
                <c:pt idx="148">
                  <c:v>91.62029077676375</c:v>
                </c:pt>
                <c:pt idx="149">
                  <c:v>91.86640039776708</c:v>
                </c:pt>
                <c:pt idx="150">
                  <c:v>92.35792863295561</c:v>
                </c:pt>
                <c:pt idx="151">
                  <c:v>92.67692584141938</c:v>
                </c:pt>
                <c:pt idx="152">
                  <c:v>92.5901489818922</c:v>
                </c:pt>
                <c:pt idx="153">
                  <c:v>92.49087212158594</c:v>
                </c:pt>
                <c:pt idx="154">
                  <c:v>92.4661820388198</c:v>
                </c:pt>
                <c:pt idx="155">
                  <c:v>92.42888865108885</c:v>
                </c:pt>
                <c:pt idx="156">
                  <c:v>92.4041985683227</c:v>
                </c:pt>
                <c:pt idx="157">
                  <c:v>92.17302855270621</c:v>
                </c:pt>
                <c:pt idx="158">
                  <c:v>91.9392050633417</c:v>
                </c:pt>
                <c:pt idx="159">
                  <c:v>91.69298488050116</c:v>
                </c:pt>
                <c:pt idx="160">
                  <c:v>91.4591613921757</c:v>
                </c:pt>
                <c:pt idx="161">
                  <c:v>91.2547472294021</c:v>
                </c:pt>
                <c:pt idx="162">
                  <c:v>90.86864652176931</c:v>
                </c:pt>
                <c:pt idx="163">
                  <c:v>90.44527211906986</c:v>
                </c:pt>
                <c:pt idx="164">
                  <c:v>90.03576004019961</c:v>
                </c:pt>
                <c:pt idx="165">
                  <c:v>89.5354625616163</c:v>
                </c:pt>
                <c:pt idx="166">
                  <c:v>89.0958501482978</c:v>
                </c:pt>
                <c:pt idx="167">
                  <c:v>88.73257310823088</c:v>
                </c:pt>
                <c:pt idx="168">
                  <c:v>88.3817960699821</c:v>
                </c:pt>
                <c:pt idx="169">
                  <c:v>88.0185190299152</c:v>
                </c:pt>
                <c:pt idx="170">
                  <c:v>87.6675353791385</c:v>
                </c:pt>
                <c:pt idx="171">
                  <c:v>87.27956825734448</c:v>
                </c:pt>
                <c:pt idx="172">
                  <c:v>86.66858571245858</c:v>
                </c:pt>
                <c:pt idx="173">
                  <c:v>86.10041736882286</c:v>
                </c:pt>
                <c:pt idx="174">
                  <c:v>85.5196457202224</c:v>
                </c:pt>
                <c:pt idx="175">
                  <c:v>84.9513740703226</c:v>
                </c:pt>
                <c:pt idx="176">
                  <c:v>84.37070572694694</c:v>
                </c:pt>
                <c:pt idx="177">
                  <c:v>83.80253738331108</c:v>
                </c:pt>
                <c:pt idx="178">
                  <c:v>83.2218690399354</c:v>
                </c:pt>
                <c:pt idx="179">
                  <c:v>82.6618552888242</c:v>
                </c:pt>
                <c:pt idx="180">
                  <c:v>82.17483243039835</c:v>
                </c:pt>
                <c:pt idx="181">
                  <c:v>81.67104535766543</c:v>
                </c:pt>
                <c:pt idx="182">
                  <c:v>81.15224992398888</c:v>
                </c:pt>
                <c:pt idx="183">
                  <c:v>80.5664197467001</c:v>
                </c:pt>
                <c:pt idx="184">
                  <c:v>79.84110257285396</c:v>
                </c:pt>
                <c:pt idx="185">
                  <c:v>79.15577406780592</c:v>
                </c:pt>
                <c:pt idx="186">
                  <c:v>78.4580488682431</c:v>
                </c:pt>
                <c:pt idx="187">
                  <c:v>77.82612876261678</c:v>
                </c:pt>
                <c:pt idx="188">
                  <c:v>77.12850686827861</c:v>
                </c:pt>
                <c:pt idx="189">
                  <c:v>76.40588497446068</c:v>
                </c:pt>
                <c:pt idx="190">
                  <c:v>75.68336638690666</c:v>
                </c:pt>
                <c:pt idx="191">
                  <c:v>74.9392119741428</c:v>
                </c:pt>
                <c:pt idx="192">
                  <c:v>74.224619254009</c:v>
                </c:pt>
                <c:pt idx="193">
                  <c:v>73.4976298403993</c:v>
                </c:pt>
                <c:pt idx="194">
                  <c:v>72.78293381504071</c:v>
                </c:pt>
                <c:pt idx="195">
                  <c:v>72.05594440143091</c:v>
                </c:pt>
                <c:pt idx="196">
                  <c:v>71.341454987561</c:v>
                </c:pt>
                <c:pt idx="197">
                  <c:v>70.6143622676874</c:v>
                </c:pt>
                <c:pt idx="198">
                  <c:v>69.9667624869636</c:v>
                </c:pt>
                <c:pt idx="199">
                  <c:v>69.3776296333109</c:v>
                </c:pt>
                <c:pt idx="200">
                  <c:v>68.82739653263752</c:v>
                </c:pt>
                <c:pt idx="201">
                  <c:v>68.16344172026456</c:v>
                </c:pt>
                <c:pt idx="202">
                  <c:v>67.55807983789941</c:v>
                </c:pt>
                <c:pt idx="203">
                  <c:v>67.02758706241406</c:v>
                </c:pt>
                <c:pt idx="204">
                  <c:v>66.43955285214956</c:v>
                </c:pt>
                <c:pt idx="205">
                  <c:v>65.77811244354091</c:v>
                </c:pt>
                <c:pt idx="206">
                  <c:v>65.09190117045075</c:v>
                </c:pt>
                <c:pt idx="207">
                  <c:v>64.3985296294899</c:v>
                </c:pt>
                <c:pt idx="208">
                  <c:v>63.7315550347253</c:v>
                </c:pt>
                <c:pt idx="209">
                  <c:v>63.1128004383954</c:v>
                </c:pt>
                <c:pt idx="210">
                  <c:v>62.5108259229975</c:v>
                </c:pt>
                <c:pt idx="211">
                  <c:v>61.9087140471513</c:v>
                </c:pt>
                <c:pt idx="212">
                  <c:v>61.3327952767862</c:v>
                </c:pt>
                <c:pt idx="213">
                  <c:v>60.7914185603504</c:v>
                </c:pt>
                <c:pt idx="214">
                  <c:v>60.28174427131107</c:v>
                </c:pt>
                <c:pt idx="215">
                  <c:v>59.80948361317139</c:v>
                </c:pt>
                <c:pt idx="216">
                  <c:v>59.3833252338265</c:v>
                </c:pt>
                <c:pt idx="217">
                  <c:v>59.005655974668</c:v>
                </c:pt>
                <c:pt idx="218">
                  <c:v>58.6761389864358</c:v>
                </c:pt>
                <c:pt idx="219">
                  <c:v>58.3997778169763</c:v>
                </c:pt>
                <c:pt idx="220">
                  <c:v>58.1740553593046</c:v>
                </c:pt>
                <c:pt idx="221">
                  <c:v>57.98968973819237</c:v>
                </c:pt>
                <c:pt idx="222">
                  <c:v>57.85161311825809</c:v>
                </c:pt>
                <c:pt idx="223">
                  <c:v>57.7642965833779</c:v>
                </c:pt>
                <c:pt idx="224">
                  <c:v>57.7167636574051</c:v>
                </c:pt>
                <c:pt idx="225">
                  <c:v>57.6984279281174</c:v>
                </c:pt>
                <c:pt idx="226">
                  <c:v>57.7099239089001</c:v>
                </c:pt>
                <c:pt idx="227">
                  <c:v>57.7453490811786</c:v>
                </c:pt>
                <c:pt idx="228">
                  <c:v>57.7937723054524</c:v>
                </c:pt>
                <c:pt idx="229">
                  <c:v>57.84220942547299</c:v>
                </c:pt>
                <c:pt idx="230">
                  <c:v>57.88514860074237</c:v>
                </c:pt>
                <c:pt idx="231">
                  <c:v>57.91986256579577</c:v>
                </c:pt>
                <c:pt idx="232">
                  <c:v>57.93668453025687</c:v>
                </c:pt>
                <c:pt idx="233">
                  <c:v>57.9251598621465</c:v>
                </c:pt>
                <c:pt idx="234">
                  <c:v>57.8930381798196</c:v>
                </c:pt>
                <c:pt idx="235">
                  <c:v>57.8255812226691</c:v>
                </c:pt>
                <c:pt idx="236">
                  <c:v>57.7248549993768</c:v>
                </c:pt>
                <c:pt idx="237">
                  <c:v>57.5988452776013</c:v>
                </c:pt>
                <c:pt idx="238">
                  <c:v>57.4527887880128</c:v>
                </c:pt>
                <c:pt idx="239">
                  <c:v>57.2854078988287</c:v>
                </c:pt>
                <c:pt idx="240">
                  <c:v>57.1042428748896</c:v>
                </c:pt>
                <c:pt idx="241">
                  <c:v>56.9528827049538</c:v>
                </c:pt>
                <c:pt idx="242">
                  <c:v>56.71335449438249</c:v>
                </c:pt>
                <c:pt idx="243">
                  <c:v>56.3957804140209</c:v>
                </c:pt>
                <c:pt idx="244">
                  <c:v>55.9797229281381</c:v>
                </c:pt>
                <c:pt idx="245">
                  <c:v>55.5872513281337</c:v>
                </c:pt>
                <c:pt idx="246">
                  <c:v>55.272954876836</c:v>
                </c:pt>
                <c:pt idx="247">
                  <c:v>55.0257195776702</c:v>
                </c:pt>
                <c:pt idx="248">
                  <c:v>54.83824794964647</c:v>
                </c:pt>
                <c:pt idx="249">
                  <c:v>54.69498055153549</c:v>
                </c:pt>
                <c:pt idx="250">
                  <c:v>54.7650067492955</c:v>
                </c:pt>
                <c:pt idx="251">
                  <c:v>55.210216332081</c:v>
                </c:pt>
                <c:pt idx="252">
                  <c:v>55.673026249575</c:v>
                </c:pt>
                <c:pt idx="253">
                  <c:v>56.0771626264312</c:v>
                </c:pt>
                <c:pt idx="254">
                  <c:v>56.4438186977712</c:v>
                </c:pt>
                <c:pt idx="255">
                  <c:v>56.79778785158619</c:v>
                </c:pt>
                <c:pt idx="256">
                  <c:v>57.1672670380671</c:v>
                </c:pt>
                <c:pt idx="257">
                  <c:v>57.6035940503748</c:v>
                </c:pt>
                <c:pt idx="258">
                  <c:v>57.956139381156</c:v>
                </c:pt>
                <c:pt idx="259">
                  <c:v>58.276142352453</c:v>
                </c:pt>
                <c:pt idx="260">
                  <c:v>58.5395302986545</c:v>
                </c:pt>
                <c:pt idx="261">
                  <c:v>59.00944148041599</c:v>
                </c:pt>
                <c:pt idx="262">
                  <c:v>59.56756912366237</c:v>
                </c:pt>
                <c:pt idx="263">
                  <c:v>60.12125807268659</c:v>
                </c:pt>
                <c:pt idx="264">
                  <c:v>60.7013770643284</c:v>
                </c:pt>
                <c:pt idx="265">
                  <c:v>61.2517321281144</c:v>
                </c:pt>
                <c:pt idx="266">
                  <c:v>61.81852997120617</c:v>
                </c:pt>
                <c:pt idx="267">
                  <c:v>62.38930272569747</c:v>
                </c:pt>
                <c:pt idx="268">
                  <c:v>62.98407455509774</c:v>
                </c:pt>
                <c:pt idx="269">
                  <c:v>63.6266503588793</c:v>
                </c:pt>
                <c:pt idx="270">
                  <c:v>64.2726009332978</c:v>
                </c:pt>
                <c:pt idx="271">
                  <c:v>64.82403961229436</c:v>
                </c:pt>
                <c:pt idx="272">
                  <c:v>65.34143425743456</c:v>
                </c:pt>
                <c:pt idx="273">
                  <c:v>65.8393612307456</c:v>
                </c:pt>
                <c:pt idx="274">
                  <c:v>66.2162203893335</c:v>
                </c:pt>
                <c:pt idx="275">
                  <c:v>66.5461904692786</c:v>
                </c:pt>
                <c:pt idx="276">
                  <c:v>66.92803030209903</c:v>
                </c:pt>
                <c:pt idx="277">
                  <c:v>67.2935715462374</c:v>
                </c:pt>
                <c:pt idx="278">
                  <c:v>67.77407358745482</c:v>
                </c:pt>
                <c:pt idx="279">
                  <c:v>68.31603623627548</c:v>
                </c:pt>
                <c:pt idx="280">
                  <c:v>68.77218747959016</c:v>
                </c:pt>
                <c:pt idx="281">
                  <c:v>69.0633182686457</c:v>
                </c:pt>
                <c:pt idx="282">
                  <c:v>69.2418472496847</c:v>
                </c:pt>
                <c:pt idx="283">
                  <c:v>69.32383945062413</c:v>
                </c:pt>
                <c:pt idx="284">
                  <c:v>69.32468800915558</c:v>
                </c:pt>
                <c:pt idx="285">
                  <c:v>69.12329781490664</c:v>
                </c:pt>
                <c:pt idx="286">
                  <c:v>68.87415121066144</c:v>
                </c:pt>
                <c:pt idx="287">
                  <c:v>68.59883645620586</c:v>
                </c:pt>
                <c:pt idx="288">
                  <c:v>68.33377903340843</c:v>
                </c:pt>
                <c:pt idx="289">
                  <c:v>68.30049084610856</c:v>
                </c:pt>
                <c:pt idx="290">
                  <c:v>68.33394717837166</c:v>
                </c:pt>
                <c:pt idx="291">
                  <c:v>68.322676828307</c:v>
                </c:pt>
                <c:pt idx="292">
                  <c:v>68.33996816718326</c:v>
                </c:pt>
                <c:pt idx="293">
                  <c:v>68.5112868185472</c:v>
                </c:pt>
                <c:pt idx="294">
                  <c:v>68.82689773912536</c:v>
                </c:pt>
                <c:pt idx="295">
                  <c:v>69.16707666442311</c:v>
                </c:pt>
                <c:pt idx="296">
                  <c:v>69.5862632095424</c:v>
                </c:pt>
                <c:pt idx="297">
                  <c:v>69.9238304673723</c:v>
                </c:pt>
                <c:pt idx="298">
                  <c:v>70.7505896599684</c:v>
                </c:pt>
                <c:pt idx="299">
                  <c:v>71.4630103098637</c:v>
                </c:pt>
                <c:pt idx="300">
                  <c:v>72.24805285201906</c:v>
                </c:pt>
                <c:pt idx="301">
                  <c:v>72.9697804662459</c:v>
                </c:pt>
                <c:pt idx="302">
                  <c:v>73.62768030682854</c:v>
                </c:pt>
                <c:pt idx="303">
                  <c:v>74.24363385202371</c:v>
                </c:pt>
                <c:pt idx="304">
                  <c:v>74.9323356312791</c:v>
                </c:pt>
                <c:pt idx="305">
                  <c:v>75.5822553589922</c:v>
                </c:pt>
                <c:pt idx="306">
                  <c:v>76.0302938160625</c:v>
                </c:pt>
                <c:pt idx="307">
                  <c:v>76.4386280713179</c:v>
                </c:pt>
                <c:pt idx="308">
                  <c:v>76.7506878988021</c:v>
                </c:pt>
                <c:pt idx="309">
                  <c:v>76.9092532954339</c:v>
                </c:pt>
                <c:pt idx="310">
                  <c:v>76.8442228219148</c:v>
                </c:pt>
                <c:pt idx="311">
                  <c:v>76.5546276844686</c:v>
                </c:pt>
                <c:pt idx="312">
                  <c:v>76.2493159007896</c:v>
                </c:pt>
                <c:pt idx="313">
                  <c:v>75.9550187948722</c:v>
                </c:pt>
                <c:pt idx="314">
                  <c:v>75.58898497687136</c:v>
                </c:pt>
                <c:pt idx="315">
                  <c:v>75.2153597390907</c:v>
                </c:pt>
                <c:pt idx="316">
                  <c:v>74.763308824977</c:v>
                </c:pt>
                <c:pt idx="317">
                  <c:v>74.0899247483543</c:v>
                </c:pt>
                <c:pt idx="318">
                  <c:v>73.506607769493</c:v>
                </c:pt>
                <c:pt idx="319">
                  <c:v>72.911823847296</c:v>
                </c:pt>
                <c:pt idx="320">
                  <c:v>72.28910106608446</c:v>
                </c:pt>
                <c:pt idx="321">
                  <c:v>71.58924951838191</c:v>
                </c:pt>
                <c:pt idx="322">
                  <c:v>70.8801276290322</c:v>
                </c:pt>
                <c:pt idx="323">
                  <c:v>70.16522591306638</c:v>
                </c:pt>
                <c:pt idx="324">
                  <c:v>70.23507075918018</c:v>
                </c:pt>
                <c:pt idx="325">
                  <c:v>70.3425597951371</c:v>
                </c:pt>
                <c:pt idx="326">
                  <c:v>70.43228461205868</c:v>
                </c:pt>
                <c:pt idx="327">
                  <c:v>70.5152474495764</c:v>
                </c:pt>
                <c:pt idx="328">
                  <c:v>70.57347839908661</c:v>
                </c:pt>
                <c:pt idx="329">
                  <c:v>70.57237508809433</c:v>
                </c:pt>
                <c:pt idx="330">
                  <c:v>70.5777238397927</c:v>
                </c:pt>
                <c:pt idx="331">
                  <c:v>70.6320644103064</c:v>
                </c:pt>
                <c:pt idx="332">
                  <c:v>70.76240740389986</c:v>
                </c:pt>
                <c:pt idx="333">
                  <c:v>70.87989959564138</c:v>
                </c:pt>
                <c:pt idx="334">
                  <c:v>70.980098952077</c:v>
                </c:pt>
                <c:pt idx="335">
                  <c:v>71.0975911438184</c:v>
                </c:pt>
                <c:pt idx="336">
                  <c:v>71.2177252910202</c:v>
                </c:pt>
                <c:pt idx="337">
                  <c:v>71.32535943952112</c:v>
                </c:pt>
                <c:pt idx="338">
                  <c:v>71.43584215497116</c:v>
                </c:pt>
                <c:pt idx="339">
                  <c:v>71.5115283266458</c:v>
                </c:pt>
                <c:pt idx="340">
                  <c:v>71.5940370557874</c:v>
                </c:pt>
                <c:pt idx="341">
                  <c:v>71.6357209978075</c:v>
                </c:pt>
                <c:pt idx="342">
                  <c:v>71.7054092151676</c:v>
                </c:pt>
                <c:pt idx="343">
                  <c:v>71.77357030323006</c:v>
                </c:pt>
                <c:pt idx="344">
                  <c:v>71.8450873891075</c:v>
                </c:pt>
                <c:pt idx="345">
                  <c:v>72.0095719657556</c:v>
                </c:pt>
                <c:pt idx="346">
                  <c:v>72.1649797985673</c:v>
                </c:pt>
                <c:pt idx="347">
                  <c:v>72.3899134618806</c:v>
                </c:pt>
                <c:pt idx="348">
                  <c:v>72.54781238158191</c:v>
                </c:pt>
                <c:pt idx="349">
                  <c:v>72.51671780051018</c:v>
                </c:pt>
                <c:pt idx="350">
                  <c:v>72.68120237715826</c:v>
                </c:pt>
                <c:pt idx="351">
                  <c:v>72.8200156391338</c:v>
                </c:pt>
                <c:pt idx="352">
                  <c:v>72.9421007349778</c:v>
                </c:pt>
                <c:pt idx="353">
                  <c:v>73.0793450613754</c:v>
                </c:pt>
                <c:pt idx="354">
                  <c:v>73.14556671908338</c:v>
                </c:pt>
                <c:pt idx="355">
                  <c:v>73.23493981301128</c:v>
                </c:pt>
                <c:pt idx="356">
                  <c:v>73.2430035374022</c:v>
                </c:pt>
                <c:pt idx="357">
                  <c:v>73.36470662018191</c:v>
                </c:pt>
                <c:pt idx="358">
                  <c:v>73.54490784202358</c:v>
                </c:pt>
                <c:pt idx="359">
                  <c:v>73.47214083618042</c:v>
                </c:pt>
                <c:pt idx="360">
                  <c:v>73.2479384905752</c:v>
                </c:pt>
                <c:pt idx="361">
                  <c:v>73.12897825116971</c:v>
                </c:pt>
                <c:pt idx="362">
                  <c:v>72.9655339880617</c:v>
                </c:pt>
                <c:pt idx="363">
                  <c:v>72.97637902235238</c:v>
                </c:pt>
                <c:pt idx="364">
                  <c:v>72.88093921855305</c:v>
                </c:pt>
                <c:pt idx="365">
                  <c:v>72.86241673253303</c:v>
                </c:pt>
                <c:pt idx="366">
                  <c:v>72.9807450446758</c:v>
                </c:pt>
                <c:pt idx="367">
                  <c:v>73.0199148673871</c:v>
                </c:pt>
                <c:pt idx="368">
                  <c:v>73.19844384842614</c:v>
                </c:pt>
                <c:pt idx="369">
                  <c:v>73.4812394618636</c:v>
                </c:pt>
                <c:pt idx="370">
                  <c:v>73.5645540223749</c:v>
                </c:pt>
                <c:pt idx="371">
                  <c:v>73.65012852736048</c:v>
                </c:pt>
                <c:pt idx="372">
                  <c:v>73.77169801484466</c:v>
                </c:pt>
                <c:pt idx="373">
                  <c:v>73.9023124596653</c:v>
                </c:pt>
                <c:pt idx="374">
                  <c:v>74.0354646338401</c:v>
                </c:pt>
                <c:pt idx="375">
                  <c:v>74.25380780194411</c:v>
                </c:pt>
                <c:pt idx="376">
                  <c:v>74.5142347770732</c:v>
                </c:pt>
                <c:pt idx="377">
                  <c:v>74.7797202788123</c:v>
                </c:pt>
                <c:pt idx="378">
                  <c:v>75.02332153965064</c:v>
                </c:pt>
                <c:pt idx="379">
                  <c:v>75.12733249870674</c:v>
                </c:pt>
                <c:pt idx="380">
                  <c:v>75.2243152096886</c:v>
                </c:pt>
                <c:pt idx="381">
                  <c:v>75.4169131260454</c:v>
                </c:pt>
                <c:pt idx="382">
                  <c:v>75.5971143478871</c:v>
                </c:pt>
                <c:pt idx="383">
                  <c:v>75.62583266454256</c:v>
                </c:pt>
                <c:pt idx="384">
                  <c:v>74.9618425050823</c:v>
                </c:pt>
                <c:pt idx="385">
                  <c:v>74.3142845295995</c:v>
                </c:pt>
                <c:pt idx="386">
                  <c:v>73.63564498672318</c:v>
                </c:pt>
                <c:pt idx="387">
                  <c:v>72.9378164819354</c:v>
                </c:pt>
                <c:pt idx="388">
                  <c:v>72.2525912821123</c:v>
                </c:pt>
                <c:pt idx="389">
                  <c:v>71.4055892222447</c:v>
                </c:pt>
                <c:pt idx="390">
                  <c:v>70.70838055192286</c:v>
                </c:pt>
                <c:pt idx="391">
                  <c:v>70.15338352321986</c:v>
                </c:pt>
                <c:pt idx="392">
                  <c:v>69.61880510714261</c:v>
                </c:pt>
                <c:pt idx="393">
                  <c:v>69.0940117191515</c:v>
                </c:pt>
                <c:pt idx="394">
                  <c:v>68.54678819182934</c:v>
                </c:pt>
                <c:pt idx="395">
                  <c:v>67.81547306366878</c:v>
                </c:pt>
                <c:pt idx="396">
                  <c:v>67.08848365005898</c:v>
                </c:pt>
                <c:pt idx="397">
                  <c:v>66.37378762470036</c:v>
                </c:pt>
                <c:pt idx="398">
                  <c:v>65.64690151735442</c:v>
                </c:pt>
                <c:pt idx="399">
                  <c:v>64.87032532672343</c:v>
                </c:pt>
                <c:pt idx="400">
                  <c:v>64.14323260684991</c:v>
                </c:pt>
                <c:pt idx="401">
                  <c:v>63.4219509245445</c:v>
                </c:pt>
                <c:pt idx="402">
                  <c:v>62.6741618061262</c:v>
                </c:pt>
                <c:pt idx="403">
                  <c:v>61.93103768712217</c:v>
                </c:pt>
                <c:pt idx="404">
                  <c:v>61.05092042265709</c:v>
                </c:pt>
                <c:pt idx="405">
                  <c:v>60.3065469602743</c:v>
                </c:pt>
                <c:pt idx="406">
                  <c:v>59.7623483233974</c:v>
                </c:pt>
                <c:pt idx="407">
                  <c:v>59.1882238306884</c:v>
                </c:pt>
                <c:pt idx="408">
                  <c:v>58.5990909780747</c:v>
                </c:pt>
                <c:pt idx="409">
                  <c:v>58.0225614304256</c:v>
                </c:pt>
                <c:pt idx="410">
                  <c:v>57.2353713479196</c:v>
                </c:pt>
                <c:pt idx="411">
                  <c:v>56.4914111085143</c:v>
                </c:pt>
                <c:pt idx="412">
                  <c:v>55.7351574808577</c:v>
                </c:pt>
                <c:pt idx="413">
                  <c:v>54.9914038529409</c:v>
                </c:pt>
                <c:pt idx="414">
                  <c:v>54.2351502252843</c:v>
                </c:pt>
                <c:pt idx="415">
                  <c:v>53.4837682074917</c:v>
                </c:pt>
                <c:pt idx="416">
                  <c:v>52.7107921718083</c:v>
                </c:pt>
                <c:pt idx="417">
                  <c:v>51.940179385824</c:v>
                </c:pt>
                <c:pt idx="418">
                  <c:v>51.15466154308147</c:v>
                </c:pt>
                <c:pt idx="419">
                  <c:v>50.6975939075989</c:v>
                </c:pt>
                <c:pt idx="420">
                  <c:v>50.213369633387</c:v>
                </c:pt>
                <c:pt idx="421">
                  <c:v>49.6047651952037</c:v>
                </c:pt>
                <c:pt idx="422">
                  <c:v>49.1975869978822</c:v>
                </c:pt>
                <c:pt idx="423">
                  <c:v>48.6334959499892</c:v>
                </c:pt>
                <c:pt idx="424">
                  <c:v>48.0570082086202</c:v>
                </c:pt>
                <c:pt idx="425">
                  <c:v>47.70184395583679</c:v>
                </c:pt>
                <c:pt idx="426">
                  <c:v>47.3395063434742</c:v>
                </c:pt>
                <c:pt idx="427">
                  <c:v>46.96397772143639</c:v>
                </c:pt>
                <c:pt idx="428">
                  <c:v>46.6255358766798</c:v>
                </c:pt>
                <c:pt idx="429">
                  <c:v>46.0611358329548</c:v>
                </c:pt>
                <c:pt idx="430">
                  <c:v>45.5855702423788</c:v>
                </c:pt>
                <c:pt idx="431">
                  <c:v>45.098837608002</c:v>
                </c:pt>
                <c:pt idx="432">
                  <c:v>44.62435655559629</c:v>
                </c:pt>
                <c:pt idx="433">
                  <c:v>44.1530748722518</c:v>
                </c:pt>
                <c:pt idx="434">
                  <c:v>43.7990984639025</c:v>
                </c:pt>
                <c:pt idx="435">
                  <c:v>43.4181177839025</c:v>
                </c:pt>
                <c:pt idx="436">
                  <c:v>42.88517740481689</c:v>
                </c:pt>
                <c:pt idx="437">
                  <c:v>42.51688364338109</c:v>
                </c:pt>
                <c:pt idx="438">
                  <c:v>42.2604849031804</c:v>
                </c:pt>
                <c:pt idx="439">
                  <c:v>42.0518901384001</c:v>
                </c:pt>
                <c:pt idx="440">
                  <c:v>41.8556920681348</c:v>
                </c:pt>
                <c:pt idx="441">
                  <c:v>41.64709730231539</c:v>
                </c:pt>
                <c:pt idx="442">
                  <c:v>41.6716350180033</c:v>
                </c:pt>
                <c:pt idx="443">
                  <c:v>41.6545118251294</c:v>
                </c:pt>
                <c:pt idx="444">
                  <c:v>41.6455014184999</c:v>
                </c:pt>
                <c:pt idx="445">
                  <c:v>41.62931765125209</c:v>
                </c:pt>
                <c:pt idx="446">
                  <c:v>41.466182383976</c:v>
                </c:pt>
                <c:pt idx="447">
                  <c:v>41.31621935355319</c:v>
                </c:pt>
                <c:pt idx="448">
                  <c:v>41.1784464051177</c:v>
                </c:pt>
                <c:pt idx="449">
                  <c:v>41.0283800684311</c:v>
                </c:pt>
                <c:pt idx="450">
                  <c:v>40.8908137314843</c:v>
                </c:pt>
                <c:pt idx="451">
                  <c:v>40.5777039165368</c:v>
                </c:pt>
                <c:pt idx="452">
                  <c:v>40.27688748984034</c:v>
                </c:pt>
                <c:pt idx="453">
                  <c:v>39.9671221564982</c:v>
                </c:pt>
                <c:pt idx="454">
                  <c:v>39.7332986671336</c:v>
                </c:pt>
                <c:pt idx="455">
                  <c:v>39.5258229912304</c:v>
                </c:pt>
                <c:pt idx="456">
                  <c:v>39.4050208675515</c:v>
                </c:pt>
                <c:pt idx="457">
                  <c:v>39.2966154394267</c:v>
                </c:pt>
                <c:pt idx="458">
                  <c:v>39.37815445391057</c:v>
                </c:pt>
                <c:pt idx="459">
                  <c:v>39.4393781609934</c:v>
                </c:pt>
                <c:pt idx="460">
                  <c:v>39.4825589422406</c:v>
                </c:pt>
                <c:pt idx="461">
                  <c:v>39.54555819639</c:v>
                </c:pt>
                <c:pt idx="462">
                  <c:v>39.3963394963142</c:v>
                </c:pt>
                <c:pt idx="463">
                  <c:v>39.30480158772117</c:v>
                </c:pt>
                <c:pt idx="464">
                  <c:v>39.2457272632753</c:v>
                </c:pt>
                <c:pt idx="465">
                  <c:v>39.0922131387194</c:v>
                </c:pt>
                <c:pt idx="466">
                  <c:v>38.8334093435786</c:v>
                </c:pt>
                <c:pt idx="467">
                  <c:v>38.57381123431659</c:v>
                </c:pt>
                <c:pt idx="468">
                  <c:v>38.3273426337072</c:v>
                </c:pt>
                <c:pt idx="469">
                  <c:v>38.1321257953483</c:v>
                </c:pt>
                <c:pt idx="470">
                  <c:v>38.0680347484944</c:v>
                </c:pt>
                <c:pt idx="471">
                  <c:v>37.87688069473157</c:v>
                </c:pt>
                <c:pt idx="472">
                  <c:v>37.8227197864299</c:v>
                </c:pt>
                <c:pt idx="473">
                  <c:v>37.95703769142277</c:v>
                </c:pt>
                <c:pt idx="474">
                  <c:v>38.0466894921512</c:v>
                </c:pt>
                <c:pt idx="475">
                  <c:v>38.128331812899</c:v>
                </c:pt>
                <c:pt idx="476">
                  <c:v>38.2238364564367</c:v>
                </c:pt>
                <c:pt idx="477">
                  <c:v>38.1101053090328</c:v>
                </c:pt>
                <c:pt idx="478">
                  <c:v>37.9973054118393</c:v>
                </c:pt>
                <c:pt idx="479">
                  <c:v>37.93680726332047</c:v>
                </c:pt>
                <c:pt idx="480">
                  <c:v>37.9095055141255</c:v>
                </c:pt>
                <c:pt idx="481">
                  <c:v>37.8722121253555</c:v>
                </c:pt>
                <c:pt idx="482">
                  <c:v>37.8475220425892</c:v>
                </c:pt>
                <c:pt idx="483">
                  <c:v>37.81022865381927</c:v>
                </c:pt>
                <c:pt idx="484">
                  <c:v>37.698582050353</c:v>
                </c:pt>
                <c:pt idx="485">
                  <c:v>37.4790144140914</c:v>
                </c:pt>
                <c:pt idx="486">
                  <c:v>37.2869969447937</c:v>
                </c:pt>
                <c:pt idx="487">
                  <c:v>36.9385489503546</c:v>
                </c:pt>
                <c:pt idx="488">
                  <c:v>36.8032122678113</c:v>
                </c:pt>
                <c:pt idx="489">
                  <c:v>36.7876580105152</c:v>
                </c:pt>
                <c:pt idx="490">
                  <c:v>36.7863792989864</c:v>
                </c:pt>
                <c:pt idx="491">
                  <c:v>36.802700922166</c:v>
                </c:pt>
                <c:pt idx="492">
                  <c:v>36.98610151306899</c:v>
                </c:pt>
                <c:pt idx="493">
                  <c:v>37.0909485935656</c:v>
                </c:pt>
                <c:pt idx="494">
                  <c:v>37.2008738954147</c:v>
                </c:pt>
                <c:pt idx="495">
                  <c:v>37.2735058084939</c:v>
                </c:pt>
                <c:pt idx="496">
                  <c:v>37.1585565286634</c:v>
                </c:pt>
                <c:pt idx="497">
                  <c:v>37.07774307378277</c:v>
                </c:pt>
                <c:pt idx="498">
                  <c:v>36.95723117415289</c:v>
                </c:pt>
                <c:pt idx="499">
                  <c:v>36.8656932655599</c:v>
                </c:pt>
                <c:pt idx="500">
                  <c:v>36.80818787565277</c:v>
                </c:pt>
                <c:pt idx="501">
                  <c:v>36.6748439469929</c:v>
                </c:pt>
                <c:pt idx="502">
                  <c:v>36.4294180782734</c:v>
                </c:pt>
                <c:pt idx="503">
                  <c:v>36.02189575834939</c:v>
                </c:pt>
                <c:pt idx="504">
                  <c:v>35.7697194274747</c:v>
                </c:pt>
                <c:pt idx="505">
                  <c:v>35.5813251465828</c:v>
                </c:pt>
                <c:pt idx="506">
                  <c:v>35.485709942247</c:v>
                </c:pt>
                <c:pt idx="507">
                  <c:v>35.4023881251232</c:v>
                </c:pt>
                <c:pt idx="508">
                  <c:v>35.48977998241649</c:v>
                </c:pt>
                <c:pt idx="509">
                  <c:v>35.5987658586396</c:v>
                </c:pt>
                <c:pt idx="510">
                  <c:v>35.6953550393085</c:v>
                </c:pt>
                <c:pt idx="511">
                  <c:v>35.805073729669</c:v>
                </c:pt>
                <c:pt idx="512">
                  <c:v>35.746247822992</c:v>
                </c:pt>
                <c:pt idx="513">
                  <c:v>35.6920869146903</c:v>
                </c:pt>
                <c:pt idx="514">
                  <c:v>35.64329445179024</c:v>
                </c:pt>
                <c:pt idx="515">
                  <c:v>35.6183977575354</c:v>
                </c:pt>
                <c:pt idx="516">
                  <c:v>35.5980333893199</c:v>
                </c:pt>
                <c:pt idx="517">
                  <c:v>35.55975876864357</c:v>
                </c:pt>
                <c:pt idx="518">
                  <c:v>35.3897288475496</c:v>
                </c:pt>
                <c:pt idx="519">
                  <c:v>35.2210194442646</c:v>
                </c:pt>
                <c:pt idx="520">
                  <c:v>35.0228516535741</c:v>
                </c:pt>
                <c:pt idx="521">
                  <c:v>34.90734496014267</c:v>
                </c:pt>
                <c:pt idx="522">
                  <c:v>34.8456517126556</c:v>
                </c:pt>
                <c:pt idx="523">
                  <c:v>34.8268562789789</c:v>
                </c:pt>
                <c:pt idx="524">
                  <c:v>34.7694541953357</c:v>
                </c:pt>
                <c:pt idx="525">
                  <c:v>34.70216377734237</c:v>
                </c:pt>
                <c:pt idx="526">
                  <c:v>34.81282189436807</c:v>
                </c:pt>
                <c:pt idx="527">
                  <c:v>34.89101642724654</c:v>
                </c:pt>
                <c:pt idx="528">
                  <c:v>34.9749186903905</c:v>
                </c:pt>
                <c:pt idx="529">
                  <c:v>35.02152756580337</c:v>
                </c:pt>
                <c:pt idx="530">
                  <c:v>34.9059487770602</c:v>
                </c:pt>
                <c:pt idx="531">
                  <c:v>34.7889755334334</c:v>
                </c:pt>
                <c:pt idx="532">
                  <c:v>34.60138708391127</c:v>
                </c:pt>
                <c:pt idx="533">
                  <c:v>34.32668732669837</c:v>
                </c:pt>
                <c:pt idx="534">
                  <c:v>34.0679253378377</c:v>
                </c:pt>
                <c:pt idx="535">
                  <c:v>33.821663348717</c:v>
                </c:pt>
                <c:pt idx="536">
                  <c:v>33.6303484055643</c:v>
                </c:pt>
                <c:pt idx="537">
                  <c:v>33.5640277043068</c:v>
                </c:pt>
                <c:pt idx="538">
                  <c:v>33.3013296143508</c:v>
                </c:pt>
                <c:pt idx="539">
                  <c:v>33.18052749171097</c:v>
                </c:pt>
                <c:pt idx="540">
                  <c:v>33.0513223587775</c:v>
                </c:pt>
                <c:pt idx="541">
                  <c:v>32.9095139208794</c:v>
                </c:pt>
                <c:pt idx="542">
                  <c:v>32.7736198247352</c:v>
                </c:pt>
                <c:pt idx="543">
                  <c:v>32.6151922840352</c:v>
                </c:pt>
                <c:pt idx="544">
                  <c:v>32.62792100784047</c:v>
                </c:pt>
                <c:pt idx="545">
                  <c:v>32.6450787514214</c:v>
                </c:pt>
                <c:pt idx="546">
                  <c:v>32.67473649474217</c:v>
                </c:pt>
                <c:pt idx="547">
                  <c:v>32.7161417299619</c:v>
                </c:pt>
                <c:pt idx="548">
                  <c:v>32.61358914360729</c:v>
                </c:pt>
                <c:pt idx="549">
                  <c:v>32.4423410900868</c:v>
                </c:pt>
                <c:pt idx="550">
                  <c:v>32.22651146574349</c:v>
                </c:pt>
                <c:pt idx="551">
                  <c:v>31.95060324951158</c:v>
                </c:pt>
                <c:pt idx="552">
                  <c:v>31.6425101569721</c:v>
                </c:pt>
                <c:pt idx="553">
                  <c:v>31.368274182582</c:v>
                </c:pt>
                <c:pt idx="554">
                  <c:v>30.995597468287</c:v>
                </c:pt>
                <c:pt idx="555">
                  <c:v>30.7667604122989</c:v>
                </c:pt>
                <c:pt idx="556">
                  <c:v>30.6848321302165</c:v>
                </c:pt>
                <c:pt idx="557">
                  <c:v>30.5879987924149</c:v>
                </c:pt>
                <c:pt idx="558">
                  <c:v>30.5059672040686</c:v>
                </c:pt>
                <c:pt idx="559">
                  <c:v>30.4049532642604</c:v>
                </c:pt>
                <c:pt idx="560">
                  <c:v>30.2938640733559</c:v>
                </c:pt>
                <c:pt idx="561">
                  <c:v>30.2982013041163</c:v>
                </c:pt>
                <c:pt idx="562">
                  <c:v>30.3527360479885</c:v>
                </c:pt>
                <c:pt idx="563">
                  <c:v>30.3891245608001</c:v>
                </c:pt>
                <c:pt idx="564">
                  <c:v>30.4329963509435</c:v>
                </c:pt>
                <c:pt idx="565">
                  <c:v>30.364869813588</c:v>
                </c:pt>
                <c:pt idx="566">
                  <c:v>30.2701210176459</c:v>
                </c:pt>
                <c:pt idx="567">
                  <c:v>30.173008973044</c:v>
                </c:pt>
                <c:pt idx="568">
                  <c:v>29.86504947579987</c:v>
                </c:pt>
                <c:pt idx="569">
                  <c:v>29.56997383312278</c:v>
                </c:pt>
                <c:pt idx="570">
                  <c:v>29.28013027790767</c:v>
                </c:pt>
                <c:pt idx="571">
                  <c:v>28.97426683977168</c:v>
                </c:pt>
                <c:pt idx="572">
                  <c:v>28.8685451733875</c:v>
                </c:pt>
                <c:pt idx="573">
                  <c:v>28.6015828699034</c:v>
                </c:pt>
                <c:pt idx="574">
                  <c:v>28.4474695265055</c:v>
                </c:pt>
                <c:pt idx="575">
                  <c:v>28.27510664578308</c:v>
                </c:pt>
                <c:pt idx="576">
                  <c:v>28.0883846056939</c:v>
                </c:pt>
                <c:pt idx="577">
                  <c:v>27.9854197182826</c:v>
                </c:pt>
                <c:pt idx="578">
                  <c:v>27.9514290058768</c:v>
                </c:pt>
                <c:pt idx="579">
                  <c:v>27.9041021722908</c:v>
                </c:pt>
                <c:pt idx="580">
                  <c:v>27.8618535610965</c:v>
                </c:pt>
                <c:pt idx="581">
                  <c:v>27.66636953318578</c:v>
                </c:pt>
                <c:pt idx="582">
                  <c:v>27.45582381976327</c:v>
                </c:pt>
                <c:pt idx="583">
                  <c:v>27.26241281750248</c:v>
                </c:pt>
                <c:pt idx="584">
                  <c:v>27.09450924558718</c:v>
                </c:pt>
                <c:pt idx="585">
                  <c:v>26.94792098476228</c:v>
                </c:pt>
                <c:pt idx="586">
                  <c:v>26.5932838565483</c:v>
                </c:pt>
                <c:pt idx="587">
                  <c:v>26.30371900813358</c:v>
                </c:pt>
                <c:pt idx="588">
                  <c:v>26.0058347609467</c:v>
                </c:pt>
                <c:pt idx="589">
                  <c:v>25.7205538197635</c:v>
                </c:pt>
                <c:pt idx="590">
                  <c:v>25.5673111474738</c:v>
                </c:pt>
                <c:pt idx="591">
                  <c:v>25.3913481118038</c:v>
                </c:pt>
                <c:pt idx="592">
                  <c:v>25.2606879448845</c:v>
                </c:pt>
                <c:pt idx="593">
                  <c:v>25.14263108396888</c:v>
                </c:pt>
                <c:pt idx="594">
                  <c:v>25.0120742233134</c:v>
                </c:pt>
                <c:pt idx="595">
                  <c:v>24.893914057173</c:v>
                </c:pt>
                <c:pt idx="596">
                  <c:v>24.8507678255937</c:v>
                </c:pt>
                <c:pt idx="597">
                  <c:v>24.887671945726</c:v>
                </c:pt>
                <c:pt idx="598">
                  <c:v>24.9120760661185</c:v>
                </c:pt>
                <c:pt idx="599">
                  <c:v>24.94664722558337</c:v>
                </c:pt>
                <c:pt idx="600">
                  <c:v>24.8801929290304</c:v>
                </c:pt>
                <c:pt idx="601">
                  <c:v>24.7014428253561</c:v>
                </c:pt>
                <c:pt idx="602">
                  <c:v>24.5822096382941</c:v>
                </c:pt>
                <c:pt idx="603">
                  <c:v>24.4821654131436</c:v>
                </c:pt>
                <c:pt idx="604">
                  <c:v>24.2008281734469</c:v>
                </c:pt>
                <c:pt idx="605">
                  <c:v>23.92530197027927</c:v>
                </c:pt>
                <c:pt idx="606">
                  <c:v>23.6372757673719</c:v>
                </c:pt>
                <c:pt idx="607">
                  <c:v>23.2384121310837</c:v>
                </c:pt>
                <c:pt idx="608">
                  <c:v>23.1215119036501</c:v>
                </c:pt>
                <c:pt idx="609">
                  <c:v>23.0315011233156</c:v>
                </c:pt>
                <c:pt idx="610">
                  <c:v>22.9219505789575</c:v>
                </c:pt>
                <c:pt idx="611">
                  <c:v>22.8274804898159</c:v>
                </c:pt>
                <c:pt idx="612">
                  <c:v>22.7284174976108</c:v>
                </c:pt>
                <c:pt idx="613">
                  <c:v>22.6444349616614</c:v>
                </c:pt>
                <c:pt idx="614">
                  <c:v>22.6341040382619</c:v>
                </c:pt>
                <c:pt idx="615">
                  <c:v>22.6897536093359</c:v>
                </c:pt>
                <c:pt idx="616">
                  <c:v>22.72234353216607</c:v>
                </c:pt>
                <c:pt idx="617">
                  <c:v>22.7613740014772</c:v>
                </c:pt>
                <c:pt idx="618">
                  <c:v>22.7046744429399</c:v>
                </c:pt>
                <c:pt idx="619">
                  <c:v>22.6045269125646</c:v>
                </c:pt>
                <c:pt idx="620">
                  <c:v>22.4920859939381</c:v>
                </c:pt>
                <c:pt idx="621">
                  <c:v>22.2310525443937</c:v>
                </c:pt>
                <c:pt idx="622">
                  <c:v>21.9546502573465</c:v>
                </c:pt>
                <c:pt idx="623">
                  <c:v>21.6953611439166</c:v>
                </c:pt>
                <c:pt idx="624">
                  <c:v>21.4288986698683</c:v>
                </c:pt>
                <c:pt idx="625">
                  <c:v>21.2320859466547</c:v>
                </c:pt>
                <c:pt idx="626">
                  <c:v>21.1416210589832</c:v>
                </c:pt>
                <c:pt idx="627">
                  <c:v>21.0319672083611</c:v>
                </c:pt>
                <c:pt idx="628">
                  <c:v>20.9373938139947</c:v>
                </c:pt>
                <c:pt idx="629">
                  <c:v>20.8355437537852</c:v>
                </c:pt>
                <c:pt idx="630">
                  <c:v>20.7516645240996</c:v>
                </c:pt>
                <c:pt idx="631">
                  <c:v>20.73872193323228</c:v>
                </c:pt>
                <c:pt idx="632">
                  <c:v>20.781478896174</c:v>
                </c:pt>
                <c:pt idx="633">
                  <c:v>20.79584957175037</c:v>
                </c:pt>
                <c:pt idx="634">
                  <c:v>20.81833303357127</c:v>
                </c:pt>
                <c:pt idx="635">
                  <c:v>20.7539329898463</c:v>
                </c:pt>
                <c:pt idx="636">
                  <c:v>20.6538887657348</c:v>
                </c:pt>
                <c:pt idx="637">
                  <c:v>20.3856507456591</c:v>
                </c:pt>
                <c:pt idx="638">
                  <c:v>20.1294274070341</c:v>
                </c:pt>
                <c:pt idx="639">
                  <c:v>19.8685390689948</c:v>
                </c:pt>
                <c:pt idx="640">
                  <c:v>19.625796963055</c:v>
                </c:pt>
                <c:pt idx="641">
                  <c:v>19.5178153521966</c:v>
                </c:pt>
                <c:pt idx="642">
                  <c:v>19.4328212953093</c:v>
                </c:pt>
                <c:pt idx="643">
                  <c:v>19.20923394747</c:v>
                </c:pt>
                <c:pt idx="644">
                  <c:v>19.1242398895436</c:v>
                </c:pt>
                <c:pt idx="645">
                  <c:v>19.02852137894387</c:v>
                </c:pt>
                <c:pt idx="646">
                  <c:v>18.94519956285918</c:v>
                </c:pt>
                <c:pt idx="647">
                  <c:v>18.846693984255</c:v>
                </c:pt>
                <c:pt idx="648">
                  <c:v>18.7499942407099</c:v>
                </c:pt>
                <c:pt idx="649">
                  <c:v>18.7100170901993</c:v>
                </c:pt>
                <c:pt idx="650">
                  <c:v>18.720062052264</c:v>
                </c:pt>
                <c:pt idx="651">
                  <c:v>18.7176070135498</c:v>
                </c:pt>
                <c:pt idx="652">
                  <c:v>18.6499960835149</c:v>
                </c:pt>
                <c:pt idx="653">
                  <c:v>18.5244559452674</c:v>
                </c:pt>
                <c:pt idx="654">
                  <c:v>18.424411721156</c:v>
                </c:pt>
                <c:pt idx="655">
                  <c:v>18.3118674962656</c:v>
                </c:pt>
                <c:pt idx="656">
                  <c:v>18.0948697211917</c:v>
                </c:pt>
                <c:pt idx="657">
                  <c:v>17.8388948003355</c:v>
                </c:pt>
                <c:pt idx="658">
                  <c:v>17.6036777769687</c:v>
                </c:pt>
                <c:pt idx="659">
                  <c:v>17.3619169029353</c:v>
                </c:pt>
                <c:pt idx="660">
                  <c:v>17.2469979121364</c:v>
                </c:pt>
                <c:pt idx="661">
                  <c:v>17.00540944474158</c:v>
                </c:pt>
                <c:pt idx="662">
                  <c:v>16.9124780021463</c:v>
                </c:pt>
                <c:pt idx="663">
                  <c:v>16.8319432540661</c:v>
                </c:pt>
                <c:pt idx="664">
                  <c:v>16.7389085052069</c:v>
                </c:pt>
                <c:pt idx="665">
                  <c:v>16.6584770623515</c:v>
                </c:pt>
                <c:pt idx="666">
                  <c:v>16.6396816286748</c:v>
                </c:pt>
                <c:pt idx="667">
                  <c:v>16.6691327605069</c:v>
                </c:pt>
                <c:pt idx="668">
                  <c:v>16.6616004213215</c:v>
                </c:pt>
                <c:pt idx="669">
                  <c:v>16.6779220445011</c:v>
                </c:pt>
                <c:pt idx="670">
                  <c:v>16.6323289517014</c:v>
                </c:pt>
                <c:pt idx="671">
                  <c:v>16.5426386844476</c:v>
                </c:pt>
                <c:pt idx="672">
                  <c:v>16.4788263443942</c:v>
                </c:pt>
                <c:pt idx="673">
                  <c:v>16.40261730982558</c:v>
                </c:pt>
                <c:pt idx="674">
                  <c:v>16.2276009553552</c:v>
                </c:pt>
                <c:pt idx="675">
                  <c:v>16.0176126565727</c:v>
                </c:pt>
                <c:pt idx="676">
                  <c:v>15.8177913979016</c:v>
                </c:pt>
                <c:pt idx="677">
                  <c:v>15.5830097100889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0284048"/>
        <c:axId val="1270844224"/>
      </c:scatterChart>
      <c:valAx>
        <c:axId val="1230284048"/>
        <c:scaling>
          <c:orientation val="minMax"/>
          <c:max val="3.0"/>
          <c:min val="0.0"/>
        </c:scaling>
        <c:delete val="0"/>
        <c:axPos val="b"/>
        <c:majorGridlines>
          <c:spPr>
            <a:ln w="38100" cap="flat" cmpd="sng" algn="ctr">
              <a:solidFill>
                <a:srgbClr val="FF000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/>
                  <a:t>Day</a:t>
                </a:r>
                <a:endParaRPr lang="en-US" sz="2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844224"/>
        <c:crosses val="autoZero"/>
        <c:crossBetween val="midCat"/>
      </c:valAx>
      <c:valAx>
        <c:axId val="12708442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/>
                  <a:t>Battery </a:t>
                </a:r>
                <a:r>
                  <a:rPr lang="en-US" sz="2800" dirty="0" smtClean="0"/>
                  <a:t>%</a:t>
                </a:r>
                <a:endParaRPr lang="en-US" sz="2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284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Sheet1!$A$2:$A$50</c:f>
              <c:numCache>
                <c:formatCode>General</c:formatCode>
                <c:ptCount val="49"/>
                <c:pt idx="0">
                  <c:v>0.0</c:v>
                </c:pt>
                <c:pt idx="1">
                  <c:v>0.917361111030914</c:v>
                </c:pt>
                <c:pt idx="2">
                  <c:v>0.959027777775191</c:v>
                </c:pt>
                <c:pt idx="3">
                  <c:v>1.00069444440305</c:v>
                </c:pt>
                <c:pt idx="4">
                  <c:v>1.04236111103091</c:v>
                </c:pt>
                <c:pt idx="5">
                  <c:v>1.12569444440305</c:v>
                </c:pt>
                <c:pt idx="6">
                  <c:v>1.16736111103091</c:v>
                </c:pt>
                <c:pt idx="7">
                  <c:v>1.20902777777519</c:v>
                </c:pt>
                <c:pt idx="8">
                  <c:v>1.25069444440305</c:v>
                </c:pt>
                <c:pt idx="9">
                  <c:v>1.29236111103091</c:v>
                </c:pt>
                <c:pt idx="10">
                  <c:v>1.33402777777519</c:v>
                </c:pt>
                <c:pt idx="11">
                  <c:v>1.37569444440305</c:v>
                </c:pt>
                <c:pt idx="12">
                  <c:v>1.41736111103091</c:v>
                </c:pt>
                <c:pt idx="13">
                  <c:v>1.45902777777519</c:v>
                </c:pt>
                <c:pt idx="14">
                  <c:v>1.50069444440305</c:v>
                </c:pt>
                <c:pt idx="15">
                  <c:v>1.54236111103091</c:v>
                </c:pt>
                <c:pt idx="16">
                  <c:v>1.58402777777519</c:v>
                </c:pt>
                <c:pt idx="17">
                  <c:v>1.62569444440305</c:v>
                </c:pt>
                <c:pt idx="18">
                  <c:v>1.66736111103091</c:v>
                </c:pt>
                <c:pt idx="19">
                  <c:v>1.70902777777519</c:v>
                </c:pt>
                <c:pt idx="20">
                  <c:v>1.75069444440305</c:v>
                </c:pt>
                <c:pt idx="21">
                  <c:v>1.79236111103091</c:v>
                </c:pt>
                <c:pt idx="22">
                  <c:v>1.83402777777519</c:v>
                </c:pt>
                <c:pt idx="23">
                  <c:v>1.87569444440305</c:v>
                </c:pt>
                <c:pt idx="24">
                  <c:v>1.91736111103091</c:v>
                </c:pt>
                <c:pt idx="25">
                  <c:v>2.01527777779847</c:v>
                </c:pt>
                <c:pt idx="26">
                  <c:v>2.05694444442634</c:v>
                </c:pt>
                <c:pt idx="27">
                  <c:v>2.0986111110542</c:v>
                </c:pt>
                <c:pt idx="28">
                  <c:v>2.14027777779847</c:v>
                </c:pt>
                <c:pt idx="29">
                  <c:v>2.18194444442634</c:v>
                </c:pt>
                <c:pt idx="30">
                  <c:v>2.2236111110542</c:v>
                </c:pt>
                <c:pt idx="31">
                  <c:v>2.26527777779847</c:v>
                </c:pt>
                <c:pt idx="32">
                  <c:v>2.30694444442634</c:v>
                </c:pt>
                <c:pt idx="33">
                  <c:v>2.3486111110542</c:v>
                </c:pt>
                <c:pt idx="34">
                  <c:v>2.39027777779847</c:v>
                </c:pt>
                <c:pt idx="35">
                  <c:v>2.43194444442634</c:v>
                </c:pt>
                <c:pt idx="36">
                  <c:v>2.4736111110542</c:v>
                </c:pt>
                <c:pt idx="37">
                  <c:v>2.51527777779847</c:v>
                </c:pt>
                <c:pt idx="38">
                  <c:v>2.55763888882939</c:v>
                </c:pt>
                <c:pt idx="39">
                  <c:v>2.59930555557366</c:v>
                </c:pt>
                <c:pt idx="40">
                  <c:v>2.64097222220153</c:v>
                </c:pt>
                <c:pt idx="41">
                  <c:v>2.68263888882939</c:v>
                </c:pt>
                <c:pt idx="42">
                  <c:v>2.72430555557366</c:v>
                </c:pt>
                <c:pt idx="43">
                  <c:v>2.76597222220153</c:v>
                </c:pt>
                <c:pt idx="44">
                  <c:v>2.80763888882939</c:v>
                </c:pt>
                <c:pt idx="45">
                  <c:v>2.84930555557366</c:v>
                </c:pt>
                <c:pt idx="46">
                  <c:v>2.89097222220153</c:v>
                </c:pt>
                <c:pt idx="47">
                  <c:v>2.93263888882939</c:v>
                </c:pt>
                <c:pt idx="48">
                  <c:v>2.97430555557366</c:v>
                </c:pt>
              </c:numCache>
            </c:numRef>
          </c:xVal>
          <c:yVal>
            <c:numRef>
              <c:f>Sheet1!$B$2:$B$50</c:f>
              <c:numCache>
                <c:formatCode>General</c:formatCode>
                <c:ptCount val="49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75.0</c:v>
                </c:pt>
                <c:pt idx="13">
                  <c:v>90.0</c:v>
                </c:pt>
                <c:pt idx="14">
                  <c:v>90.0</c:v>
                </c:pt>
                <c:pt idx="15">
                  <c:v>90.0</c:v>
                </c:pt>
                <c:pt idx="16">
                  <c:v>90.0</c:v>
                </c:pt>
                <c:pt idx="17">
                  <c:v>90.0</c:v>
                </c:pt>
                <c:pt idx="18">
                  <c:v>40.0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1.0</c:v>
                </c:pt>
                <c:pt idx="25">
                  <c:v>75.0</c:v>
                </c:pt>
                <c:pt idx="26">
                  <c:v>90.0</c:v>
                </c:pt>
                <c:pt idx="27">
                  <c:v>90.0</c:v>
                </c:pt>
                <c:pt idx="28">
                  <c:v>90.0</c:v>
                </c:pt>
                <c:pt idx="29">
                  <c:v>90.0</c:v>
                </c:pt>
                <c:pt idx="30">
                  <c:v>90.0</c:v>
                </c:pt>
                <c:pt idx="31">
                  <c:v>90.0</c:v>
                </c:pt>
                <c:pt idx="32">
                  <c:v>90.0</c:v>
                </c:pt>
                <c:pt idx="33">
                  <c:v>90.0</c:v>
                </c:pt>
                <c:pt idx="34">
                  <c:v>90.0</c:v>
                </c:pt>
                <c:pt idx="35">
                  <c:v>90.0</c:v>
                </c:pt>
                <c:pt idx="36">
                  <c:v>90.0</c:v>
                </c:pt>
                <c:pt idx="37">
                  <c:v>90.0</c:v>
                </c:pt>
                <c:pt idx="38">
                  <c:v>90.0</c:v>
                </c:pt>
                <c:pt idx="39">
                  <c:v>90.0</c:v>
                </c:pt>
                <c:pt idx="40">
                  <c:v>90.0</c:v>
                </c:pt>
                <c:pt idx="41">
                  <c:v>90.0</c:v>
                </c:pt>
                <c:pt idx="42">
                  <c:v>90.0</c:v>
                </c:pt>
                <c:pt idx="43">
                  <c:v>90.0</c:v>
                </c:pt>
                <c:pt idx="44">
                  <c:v>75.0</c:v>
                </c:pt>
                <c:pt idx="45">
                  <c:v>90.0</c:v>
                </c:pt>
                <c:pt idx="46">
                  <c:v>90.0</c:v>
                </c:pt>
                <c:pt idx="47">
                  <c:v>90.0</c:v>
                </c:pt>
                <c:pt idx="48">
                  <c:v>90.0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2446416"/>
        <c:axId val="1272448960"/>
      </c:scatterChart>
      <c:valAx>
        <c:axId val="1272446416"/>
        <c:scaling>
          <c:orientation val="minMax"/>
          <c:max val="3.0"/>
          <c:min val="0.0"/>
        </c:scaling>
        <c:delete val="0"/>
        <c:axPos val="b"/>
        <c:majorGridlines>
          <c:spPr>
            <a:ln w="38100" cap="flat" cmpd="sng" algn="ctr">
              <a:solidFill>
                <a:srgbClr val="FF000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/>
                  <a:t>Day</a:t>
                </a:r>
                <a:endParaRPr lang="en-US" sz="2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2448960"/>
        <c:crosses val="autoZero"/>
        <c:crossBetween val="midCat"/>
      </c:valAx>
      <c:valAx>
        <c:axId val="1272448960"/>
        <c:scaling>
          <c:orientation val="minMax"/>
          <c:min val="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/>
                  <a:t>Cloud Cover</a:t>
                </a:r>
                <a:r>
                  <a:rPr lang="en-US" sz="2800" baseline="0" dirty="0" smtClean="0"/>
                  <a:t> (%)</a:t>
                </a:r>
                <a:endParaRPr lang="en-US" sz="2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2446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Sheet1!$A$2:$A$679</c:f>
              <c:numCache>
                <c:formatCode>General</c:formatCode>
                <c:ptCount val="678"/>
                <c:pt idx="0">
                  <c:v>0.0014004629803821</c:v>
                </c:pt>
                <c:pt idx="1">
                  <c:v>0.0125115741277113</c:v>
                </c:pt>
                <c:pt idx="2">
                  <c:v>0.0264004630036652</c:v>
                </c:pt>
                <c:pt idx="3">
                  <c:v>0.0291666667209938</c:v>
                </c:pt>
                <c:pt idx="4">
                  <c:v>0.0333449073834344</c:v>
                </c:pt>
                <c:pt idx="5">
                  <c:v>0.0361226852284744</c:v>
                </c:pt>
                <c:pt idx="6">
                  <c:v>0.0430555555969476</c:v>
                </c:pt>
                <c:pt idx="7">
                  <c:v>0.0472222222480923</c:v>
                </c:pt>
                <c:pt idx="8">
                  <c:v>0.0499999999767169</c:v>
                </c:pt>
                <c:pt idx="9">
                  <c:v>0.0541666666278615</c:v>
                </c:pt>
                <c:pt idx="10">
                  <c:v>0.0611111111240461</c:v>
                </c:pt>
                <c:pt idx="11">
                  <c:v>0.0639004629803821</c:v>
                </c:pt>
                <c:pt idx="12">
                  <c:v>0.0680555555038154</c:v>
                </c:pt>
                <c:pt idx="13">
                  <c:v>0.0708449073601514</c:v>
                </c:pt>
                <c:pt idx="14">
                  <c:v>0.0750115741277113</c:v>
                </c:pt>
                <c:pt idx="15">
                  <c:v>0.0777777777286246</c:v>
                </c:pt>
                <c:pt idx="16">
                  <c:v>0.0958333333721384</c:v>
                </c:pt>
                <c:pt idx="17">
                  <c:v>0.102777777751908</c:v>
                </c:pt>
                <c:pt idx="18">
                  <c:v>0.105555555596948</c:v>
                </c:pt>
                <c:pt idx="19">
                  <c:v>0.109733796259388</c:v>
                </c:pt>
                <c:pt idx="20">
                  <c:v>0.112499999976717</c:v>
                </c:pt>
                <c:pt idx="21">
                  <c:v>0.116666666627862</c:v>
                </c:pt>
                <c:pt idx="22">
                  <c:v>0.119456018484198</c:v>
                </c:pt>
                <c:pt idx="23">
                  <c:v>0.123622685135342</c:v>
                </c:pt>
                <c:pt idx="24">
                  <c:v>0.126388888852671</c:v>
                </c:pt>
                <c:pt idx="25">
                  <c:v>0.130555555503815</c:v>
                </c:pt>
                <c:pt idx="26">
                  <c:v>0.133333333348855</c:v>
                </c:pt>
                <c:pt idx="27">
                  <c:v>0.1375</c:v>
                </c:pt>
                <c:pt idx="28">
                  <c:v>0.140277777728625</c:v>
                </c:pt>
                <c:pt idx="29">
                  <c:v>0.144456018507481</c:v>
                </c:pt>
                <c:pt idx="30">
                  <c:v>0.147222222224809</c:v>
                </c:pt>
                <c:pt idx="31">
                  <c:v>0.151388888875954</c:v>
                </c:pt>
                <c:pt idx="32">
                  <c:v>0.154166666720994</c:v>
                </c:pt>
                <c:pt idx="33">
                  <c:v>0.158344907383434</c:v>
                </c:pt>
                <c:pt idx="34">
                  <c:v>0.179178240755573</c:v>
                </c:pt>
                <c:pt idx="35">
                  <c:v>0.181944444472901</c:v>
                </c:pt>
                <c:pt idx="36">
                  <c:v>0.186111111124046</c:v>
                </c:pt>
                <c:pt idx="37">
                  <c:v>0.188900462980382</c:v>
                </c:pt>
                <c:pt idx="38">
                  <c:v>0.193067129631527</c:v>
                </c:pt>
                <c:pt idx="39">
                  <c:v>0.195833333348855</c:v>
                </c:pt>
                <c:pt idx="40">
                  <c:v>0.2</c:v>
                </c:pt>
                <c:pt idx="41">
                  <c:v>0.202777777728625</c:v>
                </c:pt>
                <c:pt idx="42">
                  <c:v>0.206956018507481</c:v>
                </c:pt>
                <c:pt idx="43">
                  <c:v>0.213900463003665</c:v>
                </c:pt>
                <c:pt idx="44">
                  <c:v>0.216666666720994</c:v>
                </c:pt>
                <c:pt idx="45">
                  <c:v>0.220833333372138</c:v>
                </c:pt>
                <c:pt idx="46">
                  <c:v>0.223611111100763</c:v>
                </c:pt>
                <c:pt idx="47">
                  <c:v>0.227777777751908</c:v>
                </c:pt>
                <c:pt idx="48">
                  <c:v>0.230567129608244</c:v>
                </c:pt>
                <c:pt idx="49">
                  <c:v>0.237499999976717</c:v>
                </c:pt>
                <c:pt idx="50">
                  <c:v>0.248611111124046</c:v>
                </c:pt>
                <c:pt idx="51">
                  <c:v>0.251388888852671</c:v>
                </c:pt>
                <c:pt idx="52">
                  <c:v>0.255590277770534</c:v>
                </c:pt>
                <c:pt idx="53">
                  <c:v>0.258333333348855</c:v>
                </c:pt>
                <c:pt idx="54">
                  <c:v>0.2625</c:v>
                </c:pt>
                <c:pt idx="55">
                  <c:v>0.265289351856336</c:v>
                </c:pt>
                <c:pt idx="56">
                  <c:v>0.269444444496185</c:v>
                </c:pt>
                <c:pt idx="57">
                  <c:v>0.272222222224809</c:v>
                </c:pt>
                <c:pt idx="58">
                  <c:v>0.276400463003665</c:v>
                </c:pt>
                <c:pt idx="59">
                  <c:v>0.279166666720994</c:v>
                </c:pt>
                <c:pt idx="60">
                  <c:v>0.283333333372138</c:v>
                </c:pt>
                <c:pt idx="61">
                  <c:v>0.286111111100763</c:v>
                </c:pt>
                <c:pt idx="62">
                  <c:v>0.293055555596948</c:v>
                </c:pt>
                <c:pt idx="63">
                  <c:v>0.297233796259388</c:v>
                </c:pt>
                <c:pt idx="64">
                  <c:v>0.299999999976717</c:v>
                </c:pt>
                <c:pt idx="65">
                  <c:v>0.304166666627862</c:v>
                </c:pt>
                <c:pt idx="66">
                  <c:v>0.306944444472902</c:v>
                </c:pt>
                <c:pt idx="67">
                  <c:v>0.311122685135342</c:v>
                </c:pt>
                <c:pt idx="68">
                  <c:v>0.318067129631527</c:v>
                </c:pt>
                <c:pt idx="69">
                  <c:v>0.320833333348855</c:v>
                </c:pt>
                <c:pt idx="70">
                  <c:v>0.331944444496185</c:v>
                </c:pt>
                <c:pt idx="71">
                  <c:v>0.334722222224809</c:v>
                </c:pt>
                <c:pt idx="72">
                  <c:v>0.338888888875954</c:v>
                </c:pt>
                <c:pt idx="73">
                  <c:v>0.341666666720994</c:v>
                </c:pt>
                <c:pt idx="74">
                  <c:v>0.345844907383434</c:v>
                </c:pt>
                <c:pt idx="75">
                  <c:v>0.348611111100763</c:v>
                </c:pt>
                <c:pt idx="76">
                  <c:v>0.352777777751908</c:v>
                </c:pt>
                <c:pt idx="77">
                  <c:v>0.355567129608244</c:v>
                </c:pt>
                <c:pt idx="78">
                  <c:v>0.359733796259388</c:v>
                </c:pt>
                <c:pt idx="79">
                  <c:v>0.366666666627862</c:v>
                </c:pt>
                <c:pt idx="80">
                  <c:v>0.369444444472902</c:v>
                </c:pt>
                <c:pt idx="81">
                  <c:v>0.376400462980382</c:v>
                </c:pt>
                <c:pt idx="82">
                  <c:v>0.380555555503815</c:v>
                </c:pt>
                <c:pt idx="83">
                  <c:v>0.383333333348855</c:v>
                </c:pt>
                <c:pt idx="84">
                  <c:v>0.3875</c:v>
                </c:pt>
                <c:pt idx="85">
                  <c:v>0.390277777728625</c:v>
                </c:pt>
                <c:pt idx="86">
                  <c:v>0.401400463003665</c:v>
                </c:pt>
                <c:pt idx="87">
                  <c:v>0.408333333372138</c:v>
                </c:pt>
                <c:pt idx="88">
                  <c:v>0.411111111100763</c:v>
                </c:pt>
                <c:pt idx="89">
                  <c:v>0.415277777751908</c:v>
                </c:pt>
                <c:pt idx="90">
                  <c:v>0.418055555596948</c:v>
                </c:pt>
                <c:pt idx="91">
                  <c:v>0.422233796259388</c:v>
                </c:pt>
                <c:pt idx="92">
                  <c:v>0.424999999976717</c:v>
                </c:pt>
                <c:pt idx="93">
                  <c:v>0.429166666627862</c:v>
                </c:pt>
                <c:pt idx="94">
                  <c:v>0.431956018484198</c:v>
                </c:pt>
                <c:pt idx="95">
                  <c:v>0.436122685135342</c:v>
                </c:pt>
                <c:pt idx="96">
                  <c:v>0.438888888852671</c:v>
                </c:pt>
                <c:pt idx="97">
                  <c:v>0.443067129631527</c:v>
                </c:pt>
                <c:pt idx="98">
                  <c:v>0.445833333348855</c:v>
                </c:pt>
                <c:pt idx="99">
                  <c:v>0.45</c:v>
                </c:pt>
                <c:pt idx="100">
                  <c:v>0.452777777728625</c:v>
                </c:pt>
                <c:pt idx="101">
                  <c:v>0.456944444496185</c:v>
                </c:pt>
                <c:pt idx="102">
                  <c:v>0.459722222224809</c:v>
                </c:pt>
                <c:pt idx="103">
                  <c:v>0.484722222248092</c:v>
                </c:pt>
                <c:pt idx="104">
                  <c:v>0.487511574104428</c:v>
                </c:pt>
                <c:pt idx="105">
                  <c:v>0.491666666627862</c:v>
                </c:pt>
                <c:pt idx="106">
                  <c:v>0.494444444472902</c:v>
                </c:pt>
                <c:pt idx="107">
                  <c:v>0.498611111124046</c:v>
                </c:pt>
                <c:pt idx="108">
                  <c:v>0.501400462980382</c:v>
                </c:pt>
                <c:pt idx="109">
                  <c:v>0.505555555503815</c:v>
                </c:pt>
                <c:pt idx="110">
                  <c:v>0.508333333348855</c:v>
                </c:pt>
                <c:pt idx="111">
                  <c:v>0.5125</c:v>
                </c:pt>
                <c:pt idx="112">
                  <c:v>0.515277777728625</c:v>
                </c:pt>
                <c:pt idx="113">
                  <c:v>0.519444444496185</c:v>
                </c:pt>
                <c:pt idx="114">
                  <c:v>0.522233796352521</c:v>
                </c:pt>
                <c:pt idx="115">
                  <c:v>0.526400463003665</c:v>
                </c:pt>
                <c:pt idx="116">
                  <c:v>0.52917824073229</c:v>
                </c:pt>
                <c:pt idx="117">
                  <c:v>0.533344907383434</c:v>
                </c:pt>
                <c:pt idx="118">
                  <c:v>0.536122685228474</c:v>
                </c:pt>
                <c:pt idx="119">
                  <c:v>0.554166666627862</c:v>
                </c:pt>
                <c:pt idx="120">
                  <c:v>0.556944444472902</c:v>
                </c:pt>
                <c:pt idx="121">
                  <c:v>0.561122685135342</c:v>
                </c:pt>
                <c:pt idx="122">
                  <c:v>0.563888888852671</c:v>
                </c:pt>
                <c:pt idx="123">
                  <c:v>0.568055555503815</c:v>
                </c:pt>
                <c:pt idx="124">
                  <c:v>0.570833333348855</c:v>
                </c:pt>
                <c:pt idx="125">
                  <c:v>0.575</c:v>
                </c:pt>
                <c:pt idx="126">
                  <c:v>0.577777777728625</c:v>
                </c:pt>
                <c:pt idx="127">
                  <c:v>0.581944444496185</c:v>
                </c:pt>
                <c:pt idx="128">
                  <c:v>0.584722222224809</c:v>
                </c:pt>
                <c:pt idx="129">
                  <c:v>0.588888888875954</c:v>
                </c:pt>
                <c:pt idx="130">
                  <c:v>0.59167824073229</c:v>
                </c:pt>
                <c:pt idx="131">
                  <c:v>0.598622685228474</c:v>
                </c:pt>
                <c:pt idx="132">
                  <c:v>0.602777777751908</c:v>
                </c:pt>
                <c:pt idx="133">
                  <c:v>0.605567129608244</c:v>
                </c:pt>
                <c:pt idx="134">
                  <c:v>0.609733796259388</c:v>
                </c:pt>
                <c:pt idx="135">
                  <c:v>0.612511574104428</c:v>
                </c:pt>
                <c:pt idx="136">
                  <c:v>0.616666666627862</c:v>
                </c:pt>
                <c:pt idx="137">
                  <c:v>0.619456018484198</c:v>
                </c:pt>
                <c:pt idx="138">
                  <c:v>0.630555555503815</c:v>
                </c:pt>
                <c:pt idx="139">
                  <c:v>0.640289351856336</c:v>
                </c:pt>
                <c:pt idx="140">
                  <c:v>0.644444444496185</c:v>
                </c:pt>
                <c:pt idx="141">
                  <c:v>0.647222222224809</c:v>
                </c:pt>
                <c:pt idx="142">
                  <c:v>0.658333333372138</c:v>
                </c:pt>
                <c:pt idx="143">
                  <c:v>0.661111111100763</c:v>
                </c:pt>
                <c:pt idx="144">
                  <c:v>0.665277777751908</c:v>
                </c:pt>
                <c:pt idx="145">
                  <c:v>0.668055555596948</c:v>
                </c:pt>
                <c:pt idx="146">
                  <c:v>0.672222222248092</c:v>
                </c:pt>
                <c:pt idx="147">
                  <c:v>0.674999999976717</c:v>
                </c:pt>
                <c:pt idx="148">
                  <c:v>0.679166666627862</c:v>
                </c:pt>
                <c:pt idx="149">
                  <c:v>0.681944444472902</c:v>
                </c:pt>
                <c:pt idx="150">
                  <c:v>0.688888888852671</c:v>
                </c:pt>
                <c:pt idx="151">
                  <c:v>0.693055555503815</c:v>
                </c:pt>
                <c:pt idx="152">
                  <c:v>0.702777777728625</c:v>
                </c:pt>
                <c:pt idx="153">
                  <c:v>0.713900463003665</c:v>
                </c:pt>
                <c:pt idx="154">
                  <c:v>0.716666666720994</c:v>
                </c:pt>
                <c:pt idx="155">
                  <c:v>0.720844907383434</c:v>
                </c:pt>
                <c:pt idx="156">
                  <c:v>0.723611111100763</c:v>
                </c:pt>
                <c:pt idx="157">
                  <c:v>0.727777777751908</c:v>
                </c:pt>
                <c:pt idx="158">
                  <c:v>0.730555555596948</c:v>
                </c:pt>
                <c:pt idx="159">
                  <c:v>0.734722222248092</c:v>
                </c:pt>
                <c:pt idx="160">
                  <c:v>0.737499999976717</c:v>
                </c:pt>
                <c:pt idx="161">
                  <c:v>0.741666666627862</c:v>
                </c:pt>
                <c:pt idx="162">
                  <c:v>0.744456018484198</c:v>
                </c:pt>
                <c:pt idx="163">
                  <c:v>0.748611111124046</c:v>
                </c:pt>
                <c:pt idx="164">
                  <c:v>0.751400462980382</c:v>
                </c:pt>
                <c:pt idx="165">
                  <c:v>0.755555555503815</c:v>
                </c:pt>
                <c:pt idx="166">
                  <c:v>0.758344907360151</c:v>
                </c:pt>
                <c:pt idx="167">
                  <c:v>0.762511574127711</c:v>
                </c:pt>
                <c:pt idx="168">
                  <c:v>0.765277777728625</c:v>
                </c:pt>
                <c:pt idx="169">
                  <c:v>0.769444444496185</c:v>
                </c:pt>
                <c:pt idx="170">
                  <c:v>0.772233796352521</c:v>
                </c:pt>
                <c:pt idx="171">
                  <c:v>0.779166666720994</c:v>
                </c:pt>
                <c:pt idx="172">
                  <c:v>0.790289351879619</c:v>
                </c:pt>
                <c:pt idx="173">
                  <c:v>0.793055555596948</c:v>
                </c:pt>
                <c:pt idx="174">
                  <c:v>0.797233796259388</c:v>
                </c:pt>
                <c:pt idx="175">
                  <c:v>0.800011574104428</c:v>
                </c:pt>
                <c:pt idx="176">
                  <c:v>0.804178240755573</c:v>
                </c:pt>
                <c:pt idx="177">
                  <c:v>0.806944444472902</c:v>
                </c:pt>
                <c:pt idx="178">
                  <c:v>0.811111111124046</c:v>
                </c:pt>
                <c:pt idx="179">
                  <c:v>0.813900462980382</c:v>
                </c:pt>
                <c:pt idx="180">
                  <c:v>0.818067129631527</c:v>
                </c:pt>
                <c:pt idx="181">
                  <c:v>0.820833333348855</c:v>
                </c:pt>
                <c:pt idx="182">
                  <c:v>0.825</c:v>
                </c:pt>
                <c:pt idx="183">
                  <c:v>0.827777777728625</c:v>
                </c:pt>
                <c:pt idx="184">
                  <c:v>0.831944444496185</c:v>
                </c:pt>
                <c:pt idx="185">
                  <c:v>0.834722222224809</c:v>
                </c:pt>
                <c:pt idx="186">
                  <c:v>0.838888888875954</c:v>
                </c:pt>
                <c:pt idx="187">
                  <c:v>0.84167824073229</c:v>
                </c:pt>
                <c:pt idx="188">
                  <c:v>0.845833333372138</c:v>
                </c:pt>
                <c:pt idx="189">
                  <c:v>0.852789351879619</c:v>
                </c:pt>
                <c:pt idx="190">
                  <c:v>0.859733796259388</c:v>
                </c:pt>
                <c:pt idx="191">
                  <c:v>0.866666666627862</c:v>
                </c:pt>
                <c:pt idx="192">
                  <c:v>0.869444444472902</c:v>
                </c:pt>
                <c:pt idx="193">
                  <c:v>0.873611111124046</c:v>
                </c:pt>
                <c:pt idx="194">
                  <c:v>0.876400462980382</c:v>
                </c:pt>
                <c:pt idx="195">
                  <c:v>0.880567129631527</c:v>
                </c:pt>
                <c:pt idx="196">
                  <c:v>0.883333333348855</c:v>
                </c:pt>
                <c:pt idx="197">
                  <c:v>0.887511574127711</c:v>
                </c:pt>
                <c:pt idx="198">
                  <c:v>0.890277777728625</c:v>
                </c:pt>
                <c:pt idx="199">
                  <c:v>0.894456018507481</c:v>
                </c:pt>
                <c:pt idx="200">
                  <c:v>0.897222222224809</c:v>
                </c:pt>
                <c:pt idx="201">
                  <c:v>0.901388888875954</c:v>
                </c:pt>
                <c:pt idx="202">
                  <c:v>0.908333333372138</c:v>
                </c:pt>
                <c:pt idx="203">
                  <c:v>0.911111111100763</c:v>
                </c:pt>
                <c:pt idx="204">
                  <c:v>0.915277777751908</c:v>
                </c:pt>
                <c:pt idx="205">
                  <c:v>0.918055555596948</c:v>
                </c:pt>
                <c:pt idx="206">
                  <c:v>0.922222222248092</c:v>
                </c:pt>
                <c:pt idx="207">
                  <c:v>0.924999999976717</c:v>
                </c:pt>
                <c:pt idx="208">
                  <c:v>0.931944444472902</c:v>
                </c:pt>
                <c:pt idx="209">
                  <c:v>0.943055555503815</c:v>
                </c:pt>
                <c:pt idx="210">
                  <c:v>0.945844907360151</c:v>
                </c:pt>
                <c:pt idx="211">
                  <c:v>0.95</c:v>
                </c:pt>
                <c:pt idx="212">
                  <c:v>0.952789351856336</c:v>
                </c:pt>
                <c:pt idx="213">
                  <c:v>0.956944444496185</c:v>
                </c:pt>
                <c:pt idx="214">
                  <c:v>0.959733796352521</c:v>
                </c:pt>
                <c:pt idx="215">
                  <c:v>0.963888888875954</c:v>
                </c:pt>
                <c:pt idx="216">
                  <c:v>0.966666666720994</c:v>
                </c:pt>
                <c:pt idx="217">
                  <c:v>0.970833333372138</c:v>
                </c:pt>
                <c:pt idx="218">
                  <c:v>0.973611111100763</c:v>
                </c:pt>
                <c:pt idx="219">
                  <c:v>0.977777777751908</c:v>
                </c:pt>
                <c:pt idx="220">
                  <c:v>0.980555555596948</c:v>
                </c:pt>
                <c:pt idx="221">
                  <c:v>0.984733796259388</c:v>
                </c:pt>
                <c:pt idx="222">
                  <c:v>0.987511574104428</c:v>
                </c:pt>
                <c:pt idx="223">
                  <c:v>0.991678240755573</c:v>
                </c:pt>
                <c:pt idx="224">
                  <c:v>0.994444444472902</c:v>
                </c:pt>
                <c:pt idx="225">
                  <c:v>0.998611111124046</c:v>
                </c:pt>
                <c:pt idx="226">
                  <c:v>1.00138888885267</c:v>
                </c:pt>
                <c:pt idx="227">
                  <c:v>1.01527777772862</c:v>
                </c:pt>
                <c:pt idx="228">
                  <c:v>1.02223379635252</c:v>
                </c:pt>
                <c:pt idx="229">
                  <c:v>1.02640046300367</c:v>
                </c:pt>
                <c:pt idx="230">
                  <c:v>1.02916666672099</c:v>
                </c:pt>
                <c:pt idx="231">
                  <c:v>1.03333333337214</c:v>
                </c:pt>
                <c:pt idx="232">
                  <c:v>1.03611111110076</c:v>
                </c:pt>
                <c:pt idx="233">
                  <c:v>1.04305555559695</c:v>
                </c:pt>
                <c:pt idx="234">
                  <c:v>1.04722222224809</c:v>
                </c:pt>
                <c:pt idx="235">
                  <c:v>1.05001157410443</c:v>
                </c:pt>
                <c:pt idx="236">
                  <c:v>1.05416666662786</c:v>
                </c:pt>
                <c:pt idx="237">
                  <c:v>1.0569560184842</c:v>
                </c:pt>
                <c:pt idx="238">
                  <c:v>1.06111111112405</c:v>
                </c:pt>
                <c:pt idx="239">
                  <c:v>1.06390046298038</c:v>
                </c:pt>
                <c:pt idx="240">
                  <c:v>1.06805555550382</c:v>
                </c:pt>
                <c:pt idx="241">
                  <c:v>1.07084490736015</c:v>
                </c:pt>
                <c:pt idx="242">
                  <c:v>1.075</c:v>
                </c:pt>
                <c:pt idx="243">
                  <c:v>1.07778935185634</c:v>
                </c:pt>
                <c:pt idx="244">
                  <c:v>1.09583333337214</c:v>
                </c:pt>
                <c:pt idx="245">
                  <c:v>1.09864583336748</c:v>
                </c:pt>
                <c:pt idx="246">
                  <c:v>1.10277777775191</c:v>
                </c:pt>
                <c:pt idx="247">
                  <c:v>1.10555555559695</c:v>
                </c:pt>
                <c:pt idx="248">
                  <c:v>1.10972222224809</c:v>
                </c:pt>
                <c:pt idx="249">
                  <c:v>1.1194560184842</c:v>
                </c:pt>
                <c:pt idx="250">
                  <c:v>1.12362268513534</c:v>
                </c:pt>
                <c:pt idx="251">
                  <c:v>1.12638888885267</c:v>
                </c:pt>
                <c:pt idx="252">
                  <c:v>1.13055555550382</c:v>
                </c:pt>
                <c:pt idx="253">
                  <c:v>1.13333333334886</c:v>
                </c:pt>
                <c:pt idx="254">
                  <c:v>1.1375</c:v>
                </c:pt>
                <c:pt idx="255">
                  <c:v>1.14027777772862</c:v>
                </c:pt>
                <c:pt idx="256">
                  <c:v>1.14445601850748</c:v>
                </c:pt>
                <c:pt idx="257">
                  <c:v>1.14723379635252</c:v>
                </c:pt>
                <c:pt idx="258">
                  <c:v>1.15138888887595</c:v>
                </c:pt>
                <c:pt idx="259">
                  <c:v>1.15417824073229</c:v>
                </c:pt>
                <c:pt idx="260">
                  <c:v>1.16527777775191</c:v>
                </c:pt>
                <c:pt idx="261">
                  <c:v>1.16805555559695</c:v>
                </c:pt>
                <c:pt idx="262">
                  <c:v>1.17222222224809</c:v>
                </c:pt>
                <c:pt idx="263">
                  <c:v>1.1749189815484</c:v>
                </c:pt>
                <c:pt idx="264">
                  <c:v>1.17549768525641</c:v>
                </c:pt>
                <c:pt idx="265">
                  <c:v>1.17962962964084</c:v>
                </c:pt>
                <c:pt idx="266">
                  <c:v>1.18241898149718</c:v>
                </c:pt>
                <c:pt idx="267">
                  <c:v>1.18657407413702</c:v>
                </c:pt>
                <c:pt idx="268">
                  <c:v>1.18935185186565</c:v>
                </c:pt>
                <c:pt idx="269">
                  <c:v>1.19351851851679</c:v>
                </c:pt>
                <c:pt idx="270">
                  <c:v>1.19630787037313</c:v>
                </c:pt>
                <c:pt idx="271">
                  <c:v>1.20047453714069</c:v>
                </c:pt>
                <c:pt idx="272">
                  <c:v>1.2032407407416</c:v>
                </c:pt>
                <c:pt idx="273">
                  <c:v>1.20740740750916</c:v>
                </c:pt>
                <c:pt idx="274">
                  <c:v>1.2101967593655</c:v>
                </c:pt>
                <c:pt idx="275">
                  <c:v>1.21435185188893</c:v>
                </c:pt>
                <c:pt idx="276">
                  <c:v>1.21712962973397</c:v>
                </c:pt>
                <c:pt idx="277">
                  <c:v>1.221296296385119</c:v>
                </c:pt>
                <c:pt idx="278">
                  <c:v>1.22407407411374</c:v>
                </c:pt>
                <c:pt idx="279">
                  <c:v>1.22824074076489</c:v>
                </c:pt>
                <c:pt idx="280">
                  <c:v>1.23103009262122</c:v>
                </c:pt>
                <c:pt idx="281">
                  <c:v>1.24490740748588</c:v>
                </c:pt>
                <c:pt idx="282">
                  <c:v>1.24907407413702</c:v>
                </c:pt>
                <c:pt idx="283">
                  <c:v>1.25190972227138</c:v>
                </c:pt>
                <c:pt idx="284">
                  <c:v>1.25603009264451</c:v>
                </c:pt>
                <c:pt idx="285">
                  <c:v>1.25879629636183</c:v>
                </c:pt>
                <c:pt idx="286">
                  <c:v>1.26296296301298</c:v>
                </c:pt>
                <c:pt idx="287">
                  <c:v>1.26575231486931</c:v>
                </c:pt>
                <c:pt idx="288">
                  <c:v>1.27268518523779</c:v>
                </c:pt>
                <c:pt idx="289">
                  <c:v>1.27685185188893</c:v>
                </c:pt>
                <c:pt idx="290">
                  <c:v>1.27962962973397</c:v>
                </c:pt>
                <c:pt idx="291">
                  <c:v>1.283796296385119</c:v>
                </c:pt>
                <c:pt idx="292">
                  <c:v>1.28657407411374</c:v>
                </c:pt>
                <c:pt idx="293">
                  <c:v>1.2907523148926</c:v>
                </c:pt>
                <c:pt idx="294">
                  <c:v>1.29351851860993</c:v>
                </c:pt>
                <c:pt idx="295">
                  <c:v>1.29768518526107</c:v>
                </c:pt>
                <c:pt idx="296">
                  <c:v>1.3004629629897</c:v>
                </c:pt>
                <c:pt idx="297">
                  <c:v>1.30464120376855</c:v>
                </c:pt>
                <c:pt idx="298">
                  <c:v>1.30740740748588</c:v>
                </c:pt>
                <c:pt idx="299">
                  <c:v>1.31851851851679</c:v>
                </c:pt>
                <c:pt idx="300">
                  <c:v>1.32547453714069</c:v>
                </c:pt>
                <c:pt idx="301">
                  <c:v>1.32829861114733</c:v>
                </c:pt>
                <c:pt idx="302">
                  <c:v>1.33241898152046</c:v>
                </c:pt>
                <c:pt idx="303">
                  <c:v>1.3351967593655</c:v>
                </c:pt>
                <c:pt idx="304">
                  <c:v>1.33936342601664</c:v>
                </c:pt>
                <c:pt idx="305">
                  <c:v>1.34212962973397</c:v>
                </c:pt>
                <c:pt idx="306">
                  <c:v>1.34629629638512</c:v>
                </c:pt>
                <c:pt idx="307">
                  <c:v>1.35324074076489</c:v>
                </c:pt>
                <c:pt idx="308">
                  <c:v>1.35603009262122</c:v>
                </c:pt>
                <c:pt idx="309">
                  <c:v>1.36018518526107</c:v>
                </c:pt>
                <c:pt idx="310">
                  <c:v>1.36297453711741</c:v>
                </c:pt>
                <c:pt idx="311">
                  <c:v>1.36712962964084</c:v>
                </c:pt>
                <c:pt idx="312">
                  <c:v>1.36990740748588</c:v>
                </c:pt>
                <c:pt idx="313">
                  <c:v>1.37407407413702</c:v>
                </c:pt>
                <c:pt idx="314">
                  <c:v>1.37686342599336</c:v>
                </c:pt>
                <c:pt idx="315">
                  <c:v>1.38101851851679</c:v>
                </c:pt>
                <c:pt idx="316">
                  <c:v>1.38379629636183</c:v>
                </c:pt>
                <c:pt idx="317">
                  <c:v>1.40186342601664</c:v>
                </c:pt>
                <c:pt idx="318">
                  <c:v>1.40468750002328</c:v>
                </c:pt>
                <c:pt idx="319">
                  <c:v>1.408796296385119</c:v>
                </c:pt>
                <c:pt idx="320">
                  <c:v>1.41158564824145</c:v>
                </c:pt>
                <c:pt idx="321">
                  <c:v>1.41574074076489</c:v>
                </c:pt>
                <c:pt idx="322">
                  <c:v>1.41853009262122</c:v>
                </c:pt>
                <c:pt idx="323">
                  <c:v>1.42268518526107</c:v>
                </c:pt>
                <c:pt idx="324">
                  <c:v>1.42962962964084</c:v>
                </c:pt>
                <c:pt idx="325">
                  <c:v>1.43241898149718</c:v>
                </c:pt>
                <c:pt idx="326">
                  <c:v>1.43657407413702</c:v>
                </c:pt>
                <c:pt idx="327">
                  <c:v>1.43936342599336</c:v>
                </c:pt>
                <c:pt idx="328">
                  <c:v>1.44351851851679</c:v>
                </c:pt>
                <c:pt idx="329">
                  <c:v>1.44629629636183</c:v>
                </c:pt>
                <c:pt idx="330">
                  <c:v>1.45047453714069</c:v>
                </c:pt>
                <c:pt idx="331">
                  <c:v>1.45740740750916</c:v>
                </c:pt>
                <c:pt idx="332">
                  <c:v>1.4601967593655</c:v>
                </c:pt>
                <c:pt idx="333">
                  <c:v>1.46436342601664</c:v>
                </c:pt>
                <c:pt idx="334">
                  <c:v>1.47407407411374</c:v>
                </c:pt>
                <c:pt idx="335">
                  <c:v>1.47824074076489</c:v>
                </c:pt>
                <c:pt idx="336">
                  <c:v>1.48101851860993</c:v>
                </c:pt>
                <c:pt idx="337">
                  <c:v>1.48519675927237</c:v>
                </c:pt>
                <c:pt idx="338">
                  <c:v>1.4879629629897</c:v>
                </c:pt>
                <c:pt idx="339">
                  <c:v>1.49212962964084</c:v>
                </c:pt>
                <c:pt idx="340">
                  <c:v>1.49490740748588</c:v>
                </c:pt>
                <c:pt idx="341">
                  <c:v>1.49907407413702</c:v>
                </c:pt>
                <c:pt idx="342">
                  <c:v>1.50185185186565</c:v>
                </c:pt>
                <c:pt idx="343">
                  <c:v>1.50601851851679</c:v>
                </c:pt>
                <c:pt idx="344">
                  <c:v>1.51296296301298</c:v>
                </c:pt>
                <c:pt idx="345">
                  <c:v>1.51575231486931</c:v>
                </c:pt>
                <c:pt idx="346">
                  <c:v>1.5226967593655</c:v>
                </c:pt>
                <c:pt idx="347">
                  <c:v>1.52686342601664</c:v>
                </c:pt>
                <c:pt idx="348">
                  <c:v>1.52964120374527</c:v>
                </c:pt>
                <c:pt idx="349">
                  <c:v>1.533796296385119</c:v>
                </c:pt>
                <c:pt idx="350">
                  <c:v>1.53658564824145</c:v>
                </c:pt>
                <c:pt idx="351">
                  <c:v>1.5407523148926</c:v>
                </c:pt>
                <c:pt idx="352">
                  <c:v>1.54353009262122</c:v>
                </c:pt>
                <c:pt idx="353">
                  <c:v>1.54768518526107</c:v>
                </c:pt>
                <c:pt idx="354">
                  <c:v>1.55462962964084</c:v>
                </c:pt>
                <c:pt idx="355">
                  <c:v>1.55741898149718</c:v>
                </c:pt>
                <c:pt idx="356">
                  <c:v>1.56157407413702</c:v>
                </c:pt>
                <c:pt idx="357">
                  <c:v>1.56436342599336</c:v>
                </c:pt>
                <c:pt idx="358">
                  <c:v>1.56853009264451</c:v>
                </c:pt>
                <c:pt idx="359">
                  <c:v>1.57129629636183</c:v>
                </c:pt>
                <c:pt idx="360">
                  <c:v>1.57546296301298</c:v>
                </c:pt>
                <c:pt idx="361">
                  <c:v>1.57825231486931</c:v>
                </c:pt>
                <c:pt idx="362">
                  <c:v>1.58241898152046</c:v>
                </c:pt>
                <c:pt idx="363">
                  <c:v>1.58518518523779</c:v>
                </c:pt>
                <c:pt idx="364">
                  <c:v>1.58935185188893</c:v>
                </c:pt>
                <c:pt idx="365">
                  <c:v>1.59212962973397</c:v>
                </c:pt>
                <c:pt idx="366">
                  <c:v>1.59629629638512</c:v>
                </c:pt>
                <c:pt idx="367">
                  <c:v>1.59907407411374</c:v>
                </c:pt>
                <c:pt idx="368">
                  <c:v>1.60324074076489</c:v>
                </c:pt>
                <c:pt idx="369">
                  <c:v>1.60603009262122</c:v>
                </c:pt>
                <c:pt idx="370">
                  <c:v>1.61018518526107</c:v>
                </c:pt>
                <c:pt idx="371">
                  <c:v>1.6129629629897</c:v>
                </c:pt>
                <c:pt idx="372">
                  <c:v>1.61714120376855</c:v>
                </c:pt>
                <c:pt idx="373">
                  <c:v>1.62686342599336</c:v>
                </c:pt>
                <c:pt idx="374">
                  <c:v>1.63386574077886</c:v>
                </c:pt>
                <c:pt idx="375">
                  <c:v>1.63797453714069</c:v>
                </c:pt>
                <c:pt idx="376">
                  <c:v>1.6407407407416</c:v>
                </c:pt>
                <c:pt idx="377">
                  <c:v>1.64490740750916</c:v>
                </c:pt>
                <c:pt idx="378">
                  <c:v>1.64768518523779</c:v>
                </c:pt>
                <c:pt idx="379">
                  <c:v>1.65186342601664</c:v>
                </c:pt>
                <c:pt idx="380">
                  <c:v>1.65879629638512</c:v>
                </c:pt>
                <c:pt idx="381">
                  <c:v>1.66157407411374</c:v>
                </c:pt>
                <c:pt idx="382">
                  <c:v>1.66574074076489</c:v>
                </c:pt>
                <c:pt idx="383">
                  <c:v>1.66851851860993</c:v>
                </c:pt>
                <c:pt idx="384">
                  <c:v>1.6754629629897</c:v>
                </c:pt>
                <c:pt idx="385">
                  <c:v>1.67962962964084</c:v>
                </c:pt>
                <c:pt idx="386">
                  <c:v>1.68240740748588</c:v>
                </c:pt>
                <c:pt idx="387">
                  <c:v>1.68658564814832</c:v>
                </c:pt>
                <c:pt idx="388">
                  <c:v>1.68935185186565</c:v>
                </c:pt>
                <c:pt idx="389">
                  <c:v>1.71024305564351</c:v>
                </c:pt>
                <c:pt idx="390">
                  <c:v>1.71435185188893</c:v>
                </c:pt>
                <c:pt idx="391">
                  <c:v>1.71714120374527</c:v>
                </c:pt>
                <c:pt idx="392">
                  <c:v>1.72129629638512</c:v>
                </c:pt>
                <c:pt idx="393">
                  <c:v>1.72407407411374</c:v>
                </c:pt>
                <c:pt idx="394">
                  <c:v>1.72824074076489</c:v>
                </c:pt>
                <c:pt idx="395">
                  <c:v>1.73101851860993</c:v>
                </c:pt>
                <c:pt idx="396">
                  <c:v>1.73518518526107</c:v>
                </c:pt>
                <c:pt idx="397">
                  <c:v>1.73797453711741</c:v>
                </c:pt>
                <c:pt idx="398">
                  <c:v>1.74212962964084</c:v>
                </c:pt>
                <c:pt idx="399">
                  <c:v>1.75185185186565</c:v>
                </c:pt>
                <c:pt idx="400">
                  <c:v>1.75603009264451</c:v>
                </c:pt>
                <c:pt idx="401">
                  <c:v>1.75880787037313</c:v>
                </c:pt>
                <c:pt idx="402">
                  <c:v>1.76296296301298</c:v>
                </c:pt>
                <c:pt idx="403">
                  <c:v>1.76575231486931</c:v>
                </c:pt>
                <c:pt idx="404">
                  <c:v>1.78379629638512</c:v>
                </c:pt>
                <c:pt idx="405">
                  <c:v>1.78663194451947</c:v>
                </c:pt>
                <c:pt idx="406">
                  <c:v>1.79074074076489</c:v>
                </c:pt>
                <c:pt idx="407">
                  <c:v>1.79351851860993</c:v>
                </c:pt>
                <c:pt idx="408">
                  <c:v>1.79769675927237</c:v>
                </c:pt>
                <c:pt idx="409">
                  <c:v>1.8004629629897</c:v>
                </c:pt>
                <c:pt idx="410">
                  <c:v>1.80462962964084</c:v>
                </c:pt>
                <c:pt idx="411">
                  <c:v>1.80741898149718</c:v>
                </c:pt>
                <c:pt idx="412">
                  <c:v>1.81158564814832</c:v>
                </c:pt>
                <c:pt idx="413">
                  <c:v>1.81435185186565</c:v>
                </c:pt>
                <c:pt idx="414">
                  <c:v>1.81851851851679</c:v>
                </c:pt>
                <c:pt idx="415">
                  <c:v>1.82129629636183</c:v>
                </c:pt>
                <c:pt idx="416">
                  <c:v>1.82546296301298</c:v>
                </c:pt>
                <c:pt idx="417">
                  <c:v>1.8282407407416</c:v>
                </c:pt>
                <c:pt idx="418">
                  <c:v>1.83240740750916</c:v>
                </c:pt>
                <c:pt idx="419">
                  <c:v>1.83518518523779</c:v>
                </c:pt>
                <c:pt idx="420">
                  <c:v>1.84212962973397</c:v>
                </c:pt>
                <c:pt idx="421">
                  <c:v>1.86300925926771</c:v>
                </c:pt>
                <c:pt idx="422">
                  <c:v>1.86712962964084</c:v>
                </c:pt>
                <c:pt idx="423">
                  <c:v>1.86990740748588</c:v>
                </c:pt>
                <c:pt idx="424">
                  <c:v>1.87407407413702</c:v>
                </c:pt>
                <c:pt idx="425">
                  <c:v>1.87686342599336</c:v>
                </c:pt>
                <c:pt idx="426">
                  <c:v>1.88101851851679</c:v>
                </c:pt>
                <c:pt idx="427">
                  <c:v>1.88796296301298</c:v>
                </c:pt>
                <c:pt idx="428">
                  <c:v>1.89075231486931</c:v>
                </c:pt>
                <c:pt idx="429">
                  <c:v>1.89490740750916</c:v>
                </c:pt>
                <c:pt idx="430">
                  <c:v>1.8976967593655</c:v>
                </c:pt>
                <c:pt idx="431">
                  <c:v>1.90464120374527</c:v>
                </c:pt>
                <c:pt idx="432">
                  <c:v>1.90880787039641</c:v>
                </c:pt>
                <c:pt idx="433">
                  <c:v>1.91158564824145</c:v>
                </c:pt>
                <c:pt idx="434">
                  <c:v>1.91574074076489</c:v>
                </c:pt>
                <c:pt idx="435">
                  <c:v>1.91851851860993</c:v>
                </c:pt>
                <c:pt idx="436">
                  <c:v>1.93935185186565</c:v>
                </c:pt>
                <c:pt idx="437">
                  <c:v>1.94351851851679</c:v>
                </c:pt>
                <c:pt idx="438">
                  <c:v>1.94629629636183</c:v>
                </c:pt>
                <c:pt idx="439">
                  <c:v>1.95046296301298</c:v>
                </c:pt>
                <c:pt idx="440">
                  <c:v>1.9532407407416</c:v>
                </c:pt>
                <c:pt idx="441">
                  <c:v>1.95740740750916</c:v>
                </c:pt>
                <c:pt idx="442">
                  <c:v>1.96018518523779</c:v>
                </c:pt>
                <c:pt idx="443">
                  <c:v>1.96435185188893</c:v>
                </c:pt>
                <c:pt idx="444">
                  <c:v>1.96714120374527</c:v>
                </c:pt>
                <c:pt idx="445">
                  <c:v>1.971296296385119</c:v>
                </c:pt>
                <c:pt idx="446">
                  <c:v>1.97408564824145</c:v>
                </c:pt>
                <c:pt idx="447">
                  <c:v>1.97824074076489</c:v>
                </c:pt>
                <c:pt idx="448">
                  <c:v>1.98103009262122</c:v>
                </c:pt>
                <c:pt idx="449">
                  <c:v>1.98519675927237</c:v>
                </c:pt>
                <c:pt idx="450">
                  <c:v>1.9879629629897</c:v>
                </c:pt>
                <c:pt idx="451">
                  <c:v>1.99212962964084</c:v>
                </c:pt>
                <c:pt idx="452">
                  <c:v>1.99491898149718</c:v>
                </c:pt>
                <c:pt idx="453">
                  <c:v>1.99908564814832</c:v>
                </c:pt>
                <c:pt idx="454">
                  <c:v>2.001863425993359</c:v>
                </c:pt>
                <c:pt idx="455">
                  <c:v>2.0157407407416</c:v>
                </c:pt>
                <c:pt idx="456">
                  <c:v>2.01990740750916</c:v>
                </c:pt>
                <c:pt idx="457">
                  <c:v>2.02268518523779</c:v>
                </c:pt>
                <c:pt idx="458">
                  <c:v>2.02685185188893</c:v>
                </c:pt>
                <c:pt idx="459">
                  <c:v>2.02964120374527</c:v>
                </c:pt>
                <c:pt idx="460">
                  <c:v>2.03379629638512</c:v>
                </c:pt>
                <c:pt idx="461">
                  <c:v>2.036574074113739</c:v>
                </c:pt>
                <c:pt idx="462">
                  <c:v>2.04351851860993</c:v>
                </c:pt>
                <c:pt idx="463">
                  <c:v>2.04768518526107</c:v>
                </c:pt>
                <c:pt idx="464">
                  <c:v>2.0504629629897</c:v>
                </c:pt>
                <c:pt idx="465">
                  <c:v>2.05464120376855</c:v>
                </c:pt>
                <c:pt idx="466">
                  <c:v>2.05740740748588</c:v>
                </c:pt>
                <c:pt idx="467">
                  <c:v>2.06157407413702</c:v>
                </c:pt>
                <c:pt idx="468">
                  <c:v>2.06436342599336</c:v>
                </c:pt>
                <c:pt idx="469">
                  <c:v>2.06853009264451</c:v>
                </c:pt>
                <c:pt idx="470">
                  <c:v>2.07130787037313</c:v>
                </c:pt>
                <c:pt idx="471">
                  <c:v>2.08935185188893</c:v>
                </c:pt>
                <c:pt idx="472">
                  <c:v>2.09214120374527</c:v>
                </c:pt>
                <c:pt idx="473">
                  <c:v>2.09629629638512</c:v>
                </c:pt>
                <c:pt idx="474">
                  <c:v>2.09908564824145</c:v>
                </c:pt>
                <c:pt idx="475">
                  <c:v>2.10324074076489</c:v>
                </c:pt>
                <c:pt idx="476">
                  <c:v>2.10603009262122</c:v>
                </c:pt>
                <c:pt idx="477">
                  <c:v>2.11018518526107</c:v>
                </c:pt>
                <c:pt idx="478">
                  <c:v>2.11991898149718</c:v>
                </c:pt>
                <c:pt idx="479">
                  <c:v>2.12407407413702</c:v>
                </c:pt>
                <c:pt idx="480">
                  <c:v>2.12685185186565</c:v>
                </c:pt>
                <c:pt idx="481">
                  <c:v>2.13103009264451</c:v>
                </c:pt>
                <c:pt idx="482">
                  <c:v>2.13379629636183</c:v>
                </c:pt>
                <c:pt idx="483">
                  <c:v>2.13797453714069</c:v>
                </c:pt>
                <c:pt idx="484">
                  <c:v>2.1407407407416</c:v>
                </c:pt>
                <c:pt idx="485">
                  <c:v>2.14491898152046</c:v>
                </c:pt>
                <c:pt idx="486">
                  <c:v>2.1476967593655</c:v>
                </c:pt>
                <c:pt idx="487">
                  <c:v>2.1657523148926</c:v>
                </c:pt>
                <c:pt idx="488">
                  <c:v>2.16851851860993</c:v>
                </c:pt>
                <c:pt idx="489">
                  <c:v>2.17269675927237</c:v>
                </c:pt>
                <c:pt idx="490">
                  <c:v>2.1754629629897</c:v>
                </c:pt>
                <c:pt idx="491">
                  <c:v>2.179629629640837</c:v>
                </c:pt>
                <c:pt idx="492">
                  <c:v>2.18240740748588</c:v>
                </c:pt>
                <c:pt idx="493">
                  <c:v>2.18658564814832</c:v>
                </c:pt>
                <c:pt idx="494">
                  <c:v>2.18935185186565</c:v>
                </c:pt>
                <c:pt idx="495">
                  <c:v>2.19629629636183</c:v>
                </c:pt>
                <c:pt idx="496">
                  <c:v>2.20046296301298</c:v>
                </c:pt>
                <c:pt idx="497">
                  <c:v>2.2032407407416</c:v>
                </c:pt>
                <c:pt idx="498">
                  <c:v>2.21018518523779</c:v>
                </c:pt>
                <c:pt idx="499">
                  <c:v>2.21435185188893</c:v>
                </c:pt>
                <c:pt idx="500">
                  <c:v>2.21714120374527</c:v>
                </c:pt>
                <c:pt idx="501">
                  <c:v>2.22130787039641</c:v>
                </c:pt>
                <c:pt idx="502">
                  <c:v>2.22407407411374</c:v>
                </c:pt>
                <c:pt idx="503">
                  <c:v>2.24490740748588</c:v>
                </c:pt>
                <c:pt idx="504">
                  <c:v>2.24908564814832</c:v>
                </c:pt>
                <c:pt idx="505">
                  <c:v>2.251863425993359</c:v>
                </c:pt>
                <c:pt idx="506">
                  <c:v>2.25601851851679</c:v>
                </c:pt>
                <c:pt idx="507">
                  <c:v>2.25879629636183</c:v>
                </c:pt>
                <c:pt idx="508">
                  <c:v>2.26296296301298</c:v>
                </c:pt>
                <c:pt idx="509">
                  <c:v>2.2657407407416</c:v>
                </c:pt>
                <c:pt idx="510">
                  <c:v>2.26990740750916</c:v>
                </c:pt>
                <c:pt idx="511">
                  <c:v>2.2726967593655</c:v>
                </c:pt>
                <c:pt idx="512">
                  <c:v>2.27685185188893</c:v>
                </c:pt>
                <c:pt idx="513">
                  <c:v>2.27964120374527</c:v>
                </c:pt>
                <c:pt idx="514">
                  <c:v>2.28379629638512</c:v>
                </c:pt>
                <c:pt idx="515">
                  <c:v>2.28658564824145</c:v>
                </c:pt>
                <c:pt idx="516">
                  <c:v>2.29074074076489</c:v>
                </c:pt>
                <c:pt idx="517">
                  <c:v>2.29353009262122</c:v>
                </c:pt>
                <c:pt idx="518">
                  <c:v>2.29768518526107</c:v>
                </c:pt>
                <c:pt idx="519">
                  <c:v>2.30047453711741</c:v>
                </c:pt>
                <c:pt idx="520">
                  <c:v>2.30740740748588</c:v>
                </c:pt>
                <c:pt idx="521">
                  <c:v>2.31157407413702</c:v>
                </c:pt>
                <c:pt idx="522">
                  <c:v>2.32129629636183</c:v>
                </c:pt>
                <c:pt idx="523">
                  <c:v>2.325462963012979</c:v>
                </c:pt>
                <c:pt idx="524">
                  <c:v>2.3282407407416</c:v>
                </c:pt>
                <c:pt idx="525">
                  <c:v>2.332407407509157</c:v>
                </c:pt>
                <c:pt idx="526">
                  <c:v>2.33518518523779</c:v>
                </c:pt>
                <c:pt idx="527">
                  <c:v>2.33935185188893</c:v>
                </c:pt>
                <c:pt idx="528">
                  <c:v>2.34212962973397</c:v>
                </c:pt>
                <c:pt idx="529">
                  <c:v>2.34908564824145</c:v>
                </c:pt>
                <c:pt idx="530">
                  <c:v>2.35322916675359</c:v>
                </c:pt>
                <c:pt idx="531">
                  <c:v>2.35603009262122</c:v>
                </c:pt>
                <c:pt idx="532">
                  <c:v>2.36018518526107</c:v>
                </c:pt>
                <c:pt idx="533">
                  <c:v>2.36285879642237</c:v>
                </c:pt>
                <c:pt idx="534">
                  <c:v>2.36702546307351</c:v>
                </c:pt>
                <c:pt idx="535">
                  <c:v>2.36979166679084</c:v>
                </c:pt>
                <c:pt idx="536">
                  <c:v>2.37395833344199</c:v>
                </c:pt>
                <c:pt idx="537">
                  <c:v>2.37673611117061</c:v>
                </c:pt>
                <c:pt idx="538">
                  <c:v>2.39758101867046</c:v>
                </c:pt>
                <c:pt idx="539">
                  <c:v>2.40174768532161</c:v>
                </c:pt>
                <c:pt idx="540">
                  <c:v>2.40451388903894</c:v>
                </c:pt>
                <c:pt idx="541">
                  <c:v>2.40869212970138</c:v>
                </c:pt>
                <c:pt idx="542">
                  <c:v>2.411458333418697</c:v>
                </c:pt>
                <c:pt idx="543">
                  <c:v>2.415625000069847</c:v>
                </c:pt>
                <c:pt idx="544">
                  <c:v>2.41841435192619</c:v>
                </c:pt>
                <c:pt idx="545">
                  <c:v>2.42258101857733</c:v>
                </c:pt>
                <c:pt idx="546">
                  <c:v>2.42534722229466</c:v>
                </c:pt>
                <c:pt idx="547">
                  <c:v>2.4295138889458</c:v>
                </c:pt>
                <c:pt idx="548">
                  <c:v>2.43229166679084</c:v>
                </c:pt>
                <c:pt idx="549">
                  <c:v>2.436458333441987</c:v>
                </c:pt>
                <c:pt idx="550">
                  <c:v>2.44340277782176</c:v>
                </c:pt>
                <c:pt idx="551">
                  <c:v>2.4461805556668</c:v>
                </c:pt>
                <c:pt idx="552">
                  <c:v>2.45034722231794</c:v>
                </c:pt>
                <c:pt idx="553">
                  <c:v>2.45312500004657</c:v>
                </c:pt>
                <c:pt idx="554">
                  <c:v>2.46702546305023</c:v>
                </c:pt>
                <c:pt idx="555">
                  <c:v>2.47118055569008</c:v>
                </c:pt>
                <c:pt idx="556">
                  <c:v>2.473958333418697</c:v>
                </c:pt>
                <c:pt idx="557">
                  <c:v>2.47812500006985</c:v>
                </c:pt>
                <c:pt idx="558">
                  <c:v>2.48091435192619</c:v>
                </c:pt>
                <c:pt idx="559">
                  <c:v>2.48508101857733</c:v>
                </c:pt>
                <c:pt idx="560">
                  <c:v>2.48784722229466</c:v>
                </c:pt>
                <c:pt idx="561">
                  <c:v>2.4920138889458</c:v>
                </c:pt>
                <c:pt idx="562">
                  <c:v>2.49480324080214</c:v>
                </c:pt>
                <c:pt idx="563">
                  <c:v>2.498969907453278</c:v>
                </c:pt>
                <c:pt idx="564">
                  <c:v>2.50173611117061</c:v>
                </c:pt>
                <c:pt idx="565">
                  <c:v>2.50590277782176</c:v>
                </c:pt>
                <c:pt idx="566">
                  <c:v>2.5086805556668</c:v>
                </c:pt>
                <c:pt idx="567">
                  <c:v>2.51284722231794</c:v>
                </c:pt>
                <c:pt idx="568">
                  <c:v>2.51562500004657</c:v>
                </c:pt>
                <c:pt idx="569">
                  <c:v>2.51967592600267</c:v>
                </c:pt>
                <c:pt idx="570">
                  <c:v>2.5224537037313</c:v>
                </c:pt>
                <c:pt idx="571">
                  <c:v>2.52662037038244</c:v>
                </c:pt>
                <c:pt idx="572">
                  <c:v>2.52940972223878</c:v>
                </c:pt>
                <c:pt idx="573">
                  <c:v>2.54745370375458</c:v>
                </c:pt>
                <c:pt idx="574">
                  <c:v>2.55023148148321</c:v>
                </c:pt>
                <c:pt idx="575">
                  <c:v>2.55439814813435</c:v>
                </c:pt>
                <c:pt idx="576">
                  <c:v>2.55717592597939</c:v>
                </c:pt>
                <c:pt idx="577">
                  <c:v>2.56134259263054</c:v>
                </c:pt>
                <c:pt idx="578">
                  <c:v>2.56412037035916</c:v>
                </c:pt>
                <c:pt idx="579">
                  <c:v>2.56829861113802</c:v>
                </c:pt>
                <c:pt idx="580">
                  <c:v>2.57106481485534</c:v>
                </c:pt>
                <c:pt idx="581">
                  <c:v>2.57800925923511</c:v>
                </c:pt>
                <c:pt idx="582">
                  <c:v>2.58217592600267</c:v>
                </c:pt>
                <c:pt idx="583">
                  <c:v>2.5849537037313</c:v>
                </c:pt>
                <c:pt idx="584">
                  <c:v>2.58912037038244</c:v>
                </c:pt>
                <c:pt idx="585">
                  <c:v>2.59189814822748</c:v>
                </c:pt>
                <c:pt idx="586">
                  <c:v>2.59606481487863</c:v>
                </c:pt>
                <c:pt idx="587">
                  <c:v>2.59884259260725</c:v>
                </c:pt>
                <c:pt idx="588">
                  <c:v>2.60302083338611</c:v>
                </c:pt>
                <c:pt idx="589">
                  <c:v>2.60578703710344</c:v>
                </c:pt>
                <c:pt idx="590">
                  <c:v>2.61689814813435</c:v>
                </c:pt>
                <c:pt idx="591">
                  <c:v>2.62662037035916</c:v>
                </c:pt>
                <c:pt idx="592">
                  <c:v>2.63079861113802</c:v>
                </c:pt>
                <c:pt idx="593">
                  <c:v>2.63356481485534</c:v>
                </c:pt>
                <c:pt idx="594">
                  <c:v>2.63773148150649</c:v>
                </c:pt>
                <c:pt idx="595">
                  <c:v>2.64050925923511</c:v>
                </c:pt>
                <c:pt idx="596">
                  <c:v>2.64468750001397</c:v>
                </c:pt>
                <c:pt idx="597">
                  <c:v>2.6474537037313</c:v>
                </c:pt>
                <c:pt idx="598">
                  <c:v>2.65162037038244</c:v>
                </c:pt>
                <c:pt idx="599">
                  <c:v>2.65439814822748</c:v>
                </c:pt>
                <c:pt idx="600">
                  <c:v>2.65856481487863</c:v>
                </c:pt>
                <c:pt idx="601">
                  <c:v>2.66828703710344</c:v>
                </c:pt>
                <c:pt idx="602">
                  <c:v>2.672465277765879</c:v>
                </c:pt>
                <c:pt idx="603">
                  <c:v>2.67524305561092</c:v>
                </c:pt>
                <c:pt idx="604">
                  <c:v>2.67940972226206</c:v>
                </c:pt>
                <c:pt idx="605">
                  <c:v>2.68217592597939</c:v>
                </c:pt>
                <c:pt idx="606">
                  <c:v>2.68634259263054</c:v>
                </c:pt>
                <c:pt idx="607">
                  <c:v>2.70302083336283</c:v>
                </c:pt>
                <c:pt idx="608">
                  <c:v>2.70718750001397</c:v>
                </c:pt>
                <c:pt idx="609">
                  <c:v>2.70996527785901</c:v>
                </c:pt>
                <c:pt idx="610">
                  <c:v>2.71412037038244</c:v>
                </c:pt>
                <c:pt idx="611">
                  <c:v>2.71689814822748</c:v>
                </c:pt>
                <c:pt idx="612">
                  <c:v>2.72106481487863</c:v>
                </c:pt>
                <c:pt idx="613">
                  <c:v>2.72385416673496</c:v>
                </c:pt>
                <c:pt idx="614">
                  <c:v>2.7280092592584</c:v>
                </c:pt>
                <c:pt idx="615">
                  <c:v>2.73079861111473</c:v>
                </c:pt>
                <c:pt idx="616">
                  <c:v>2.73495370375458</c:v>
                </c:pt>
                <c:pt idx="617">
                  <c:v>2.73773148148321</c:v>
                </c:pt>
                <c:pt idx="618">
                  <c:v>2.74189814813435</c:v>
                </c:pt>
                <c:pt idx="619">
                  <c:v>2.74468749999069</c:v>
                </c:pt>
                <c:pt idx="620">
                  <c:v>2.74885416664183</c:v>
                </c:pt>
                <c:pt idx="621">
                  <c:v>2.75162037035916</c:v>
                </c:pt>
                <c:pt idx="622">
                  <c:v>2.75567129631527</c:v>
                </c:pt>
                <c:pt idx="623">
                  <c:v>2.7584606481716</c:v>
                </c:pt>
                <c:pt idx="624">
                  <c:v>2.76261574081145</c:v>
                </c:pt>
                <c:pt idx="625">
                  <c:v>2.77651620381512</c:v>
                </c:pt>
                <c:pt idx="626">
                  <c:v>2.77928240753245</c:v>
                </c:pt>
                <c:pt idx="627">
                  <c:v>2.78344907418359</c:v>
                </c:pt>
                <c:pt idx="628">
                  <c:v>2.78623842603993</c:v>
                </c:pt>
                <c:pt idx="629">
                  <c:v>2.79040509269107</c:v>
                </c:pt>
                <c:pt idx="630">
                  <c:v>2.7931828704197</c:v>
                </c:pt>
                <c:pt idx="631">
                  <c:v>2.79734953707084</c:v>
                </c:pt>
                <c:pt idx="632">
                  <c:v>2.80011574078817</c:v>
                </c:pt>
                <c:pt idx="633">
                  <c:v>2.80428240743931</c:v>
                </c:pt>
                <c:pt idx="634">
                  <c:v>2.80707175929565</c:v>
                </c:pt>
                <c:pt idx="635">
                  <c:v>2.8112268519355</c:v>
                </c:pt>
                <c:pt idx="636">
                  <c:v>2.814004629664117</c:v>
                </c:pt>
                <c:pt idx="637">
                  <c:v>2.81817129631527</c:v>
                </c:pt>
                <c:pt idx="638">
                  <c:v>2.8209606481716</c:v>
                </c:pt>
                <c:pt idx="639">
                  <c:v>2.82511574081145</c:v>
                </c:pt>
                <c:pt idx="640">
                  <c:v>2.82789351854008</c:v>
                </c:pt>
                <c:pt idx="641">
                  <c:v>2.832060185307637</c:v>
                </c:pt>
                <c:pt idx="642">
                  <c:v>2.834837963036259</c:v>
                </c:pt>
                <c:pt idx="643">
                  <c:v>2.85289351856336</c:v>
                </c:pt>
                <c:pt idx="644">
                  <c:v>2.8556712964084</c:v>
                </c:pt>
                <c:pt idx="645">
                  <c:v>2.859837963059538</c:v>
                </c:pt>
                <c:pt idx="646">
                  <c:v>2.86261574078817</c:v>
                </c:pt>
                <c:pt idx="647">
                  <c:v>2.86678240743931</c:v>
                </c:pt>
                <c:pt idx="648">
                  <c:v>2.86956018528435</c:v>
                </c:pt>
                <c:pt idx="649">
                  <c:v>2.8737268519355</c:v>
                </c:pt>
                <c:pt idx="650">
                  <c:v>2.876504629664117</c:v>
                </c:pt>
                <c:pt idx="651">
                  <c:v>2.88068287044298</c:v>
                </c:pt>
                <c:pt idx="652">
                  <c:v>2.88344907416031</c:v>
                </c:pt>
                <c:pt idx="653">
                  <c:v>2.88761574081145</c:v>
                </c:pt>
                <c:pt idx="654">
                  <c:v>2.89039351854008</c:v>
                </c:pt>
                <c:pt idx="655">
                  <c:v>2.89457175931893</c:v>
                </c:pt>
                <c:pt idx="656">
                  <c:v>2.89733796303626</c:v>
                </c:pt>
                <c:pt idx="657">
                  <c:v>2.90150462968741</c:v>
                </c:pt>
                <c:pt idx="658">
                  <c:v>2.90428240753245</c:v>
                </c:pt>
                <c:pt idx="659">
                  <c:v>2.90844907418359</c:v>
                </c:pt>
                <c:pt idx="660">
                  <c:v>2.91123842603993</c:v>
                </c:pt>
                <c:pt idx="661">
                  <c:v>2.93206018528435</c:v>
                </c:pt>
                <c:pt idx="662">
                  <c:v>2.9362268519355</c:v>
                </c:pt>
                <c:pt idx="663">
                  <c:v>2.939004629664117</c:v>
                </c:pt>
                <c:pt idx="664">
                  <c:v>2.94318287044298</c:v>
                </c:pt>
                <c:pt idx="665">
                  <c:v>2.94594907416031</c:v>
                </c:pt>
                <c:pt idx="666">
                  <c:v>2.95011574081145</c:v>
                </c:pt>
                <c:pt idx="667">
                  <c:v>2.95290509266779</c:v>
                </c:pt>
                <c:pt idx="668">
                  <c:v>2.959837963036259</c:v>
                </c:pt>
                <c:pt idx="669">
                  <c:v>2.96400462968741</c:v>
                </c:pt>
                <c:pt idx="670">
                  <c:v>2.966770833404738</c:v>
                </c:pt>
                <c:pt idx="671">
                  <c:v>2.97094907418359</c:v>
                </c:pt>
                <c:pt idx="672">
                  <c:v>2.97372685191222</c:v>
                </c:pt>
                <c:pt idx="673">
                  <c:v>2.97789351856336</c:v>
                </c:pt>
                <c:pt idx="674">
                  <c:v>2.9806712964084</c:v>
                </c:pt>
                <c:pt idx="675">
                  <c:v>2.98483796305954</c:v>
                </c:pt>
                <c:pt idx="676">
                  <c:v>2.98761574078817</c:v>
                </c:pt>
                <c:pt idx="677">
                  <c:v>2.99456018528435</c:v>
                </c:pt>
              </c:numCache>
            </c:numRef>
          </c:xVal>
          <c:yVal>
            <c:numRef>
              <c:f>Sheet1!$B$2:$B$679</c:f>
              <c:numCache>
                <c:formatCode>General</c:formatCode>
                <c:ptCount val="678"/>
                <c:pt idx="0">
                  <c:v>59.82486761414017</c:v>
                </c:pt>
                <c:pt idx="1">
                  <c:v>59.6316322946766</c:v>
                </c:pt>
                <c:pt idx="2">
                  <c:v>59.5796622124337</c:v>
                </c:pt>
                <c:pt idx="3">
                  <c:v>59.55475096029347</c:v>
                </c:pt>
                <c:pt idx="4">
                  <c:v>59.38741771181754</c:v>
                </c:pt>
                <c:pt idx="5">
                  <c:v>59.05586324973637</c:v>
                </c:pt>
                <c:pt idx="6">
                  <c:v>58.7935851257894</c:v>
                </c:pt>
                <c:pt idx="7">
                  <c:v>58.54404260170999</c:v>
                </c:pt>
                <c:pt idx="8">
                  <c:v>58.30196555592207</c:v>
                </c:pt>
                <c:pt idx="9">
                  <c:v>58.0600682193695</c:v>
                </c:pt>
                <c:pt idx="10">
                  <c:v>57.8237175428938</c:v>
                </c:pt>
                <c:pt idx="11">
                  <c:v>57.61422188146346</c:v>
                </c:pt>
                <c:pt idx="12">
                  <c:v>57.43164126332344</c:v>
                </c:pt>
                <c:pt idx="13">
                  <c:v>57.33960777924104</c:v>
                </c:pt>
                <c:pt idx="14">
                  <c:v>57.3501501494864</c:v>
                </c:pt>
                <c:pt idx="15">
                  <c:v>57.4444102854138</c:v>
                </c:pt>
                <c:pt idx="16">
                  <c:v>58.6263444521128</c:v>
                </c:pt>
                <c:pt idx="17">
                  <c:v>59.85498568198607</c:v>
                </c:pt>
                <c:pt idx="18">
                  <c:v>61.1234523696243</c:v>
                </c:pt>
                <c:pt idx="19">
                  <c:v>62.4236687164418</c:v>
                </c:pt>
                <c:pt idx="20">
                  <c:v>63.758692129934</c:v>
                </c:pt>
                <c:pt idx="21">
                  <c:v>65.1303066814057</c:v>
                </c:pt>
                <c:pt idx="22">
                  <c:v>66.541014738649</c:v>
                </c:pt>
                <c:pt idx="23">
                  <c:v>67.9810067060172</c:v>
                </c:pt>
                <c:pt idx="24">
                  <c:v>69.4485700280805</c:v>
                </c:pt>
                <c:pt idx="25">
                  <c:v>70.73584597557668</c:v>
                </c:pt>
                <c:pt idx="26">
                  <c:v>71.2210456996026</c:v>
                </c:pt>
                <c:pt idx="27">
                  <c:v>71.72266832291361</c:v>
                </c:pt>
                <c:pt idx="28">
                  <c:v>72.2337044199578</c:v>
                </c:pt>
                <c:pt idx="29">
                  <c:v>72.7541669531251</c:v>
                </c:pt>
                <c:pt idx="30">
                  <c:v>73.2697267097682</c:v>
                </c:pt>
                <c:pt idx="31">
                  <c:v>73.7954524896782</c:v>
                </c:pt>
                <c:pt idx="32">
                  <c:v>74.33905893499228</c:v>
                </c:pt>
                <c:pt idx="33">
                  <c:v>74.8979050683696</c:v>
                </c:pt>
                <c:pt idx="34">
                  <c:v>75.469279609474</c:v>
                </c:pt>
                <c:pt idx="35">
                  <c:v>76.0539116957962</c:v>
                </c:pt>
                <c:pt idx="36">
                  <c:v>76.5933167888145</c:v>
                </c:pt>
                <c:pt idx="37">
                  <c:v>77.1518625814159</c:v>
                </c:pt>
                <c:pt idx="38">
                  <c:v>77.8176993300554</c:v>
                </c:pt>
                <c:pt idx="39">
                  <c:v>78.5118702987527</c:v>
                </c:pt>
                <c:pt idx="40">
                  <c:v>79.1932216663443</c:v>
                </c:pt>
                <c:pt idx="41">
                  <c:v>79.8682126835982</c:v>
                </c:pt>
                <c:pt idx="42">
                  <c:v>80.33936451402676</c:v>
                </c:pt>
                <c:pt idx="43">
                  <c:v>80.80053213390043</c:v>
                </c:pt>
                <c:pt idx="44">
                  <c:v>81.3178611897893</c:v>
                </c:pt>
                <c:pt idx="45">
                  <c:v>81.86630089249452</c:v>
                </c:pt>
                <c:pt idx="46">
                  <c:v>82.4008236823237</c:v>
                </c:pt>
                <c:pt idx="47">
                  <c:v>82.8246814452297</c:v>
                </c:pt>
                <c:pt idx="48">
                  <c:v>83.2186499190808</c:v>
                </c:pt>
                <c:pt idx="49">
                  <c:v>83.5893239173627</c:v>
                </c:pt>
                <c:pt idx="50">
                  <c:v>83.92055888765626</c:v>
                </c:pt>
                <c:pt idx="51">
                  <c:v>84.4116034166158</c:v>
                </c:pt>
                <c:pt idx="52">
                  <c:v>84.940832792097</c:v>
                </c:pt>
                <c:pt idx="53">
                  <c:v>85.45498954262101</c:v>
                </c:pt>
                <c:pt idx="54">
                  <c:v>85.9117347079796</c:v>
                </c:pt>
                <c:pt idx="55">
                  <c:v>86.37315022753866</c:v>
                </c:pt>
                <c:pt idx="56">
                  <c:v>86.82357122417436</c:v>
                </c:pt>
                <c:pt idx="57">
                  <c:v>87.28089223027996</c:v>
                </c:pt>
                <c:pt idx="58">
                  <c:v>87.691007271411</c:v>
                </c:pt>
                <c:pt idx="59">
                  <c:v>88.0667532726732</c:v>
                </c:pt>
                <c:pt idx="60">
                  <c:v>88.4326400210865</c:v>
                </c:pt>
                <c:pt idx="61">
                  <c:v>88.76342813978955</c:v>
                </c:pt>
                <c:pt idx="62">
                  <c:v>88.9344619803991</c:v>
                </c:pt>
                <c:pt idx="63">
                  <c:v>89.1132503780258</c:v>
                </c:pt>
                <c:pt idx="64">
                  <c:v>89.2022070816291</c:v>
                </c:pt>
                <c:pt idx="65">
                  <c:v>89.38275380774576</c:v>
                </c:pt>
                <c:pt idx="66">
                  <c:v>89.63550402145816</c:v>
                </c:pt>
                <c:pt idx="67">
                  <c:v>90.024994760222</c:v>
                </c:pt>
                <c:pt idx="68">
                  <c:v>90.93014231320608</c:v>
                </c:pt>
                <c:pt idx="69">
                  <c:v>91.57121718849288</c:v>
                </c:pt>
                <c:pt idx="70">
                  <c:v>91.96348894808418</c:v>
                </c:pt>
                <c:pt idx="71">
                  <c:v>92.0895669218598</c:v>
                </c:pt>
                <c:pt idx="72">
                  <c:v>92.15835222099766</c:v>
                </c:pt>
                <c:pt idx="73">
                  <c:v>92.16779139792074</c:v>
                </c:pt>
                <c:pt idx="74">
                  <c:v>92.14423865842376</c:v>
                </c:pt>
                <c:pt idx="75">
                  <c:v>92.13174608666473</c:v>
                </c:pt>
                <c:pt idx="76">
                  <c:v>92.0909996132275</c:v>
                </c:pt>
                <c:pt idx="77">
                  <c:v>92.04015203356686</c:v>
                </c:pt>
                <c:pt idx="78">
                  <c:v>92.0331290829835</c:v>
                </c:pt>
                <c:pt idx="79">
                  <c:v>91.9874151213993</c:v>
                </c:pt>
                <c:pt idx="80">
                  <c:v>91.934145268222</c:v>
                </c:pt>
                <c:pt idx="81">
                  <c:v>91.8562078483459</c:v>
                </c:pt>
                <c:pt idx="82">
                  <c:v>91.79993988263691</c:v>
                </c:pt>
                <c:pt idx="83">
                  <c:v>91.80742811195685</c:v>
                </c:pt>
                <c:pt idx="84">
                  <c:v>91.7951097321651</c:v>
                </c:pt>
                <c:pt idx="85">
                  <c:v>91.7847607271224</c:v>
                </c:pt>
                <c:pt idx="86">
                  <c:v>91.6906030313824</c:v>
                </c:pt>
                <c:pt idx="87">
                  <c:v>91.54093143323178</c:v>
                </c:pt>
                <c:pt idx="88">
                  <c:v>91.3363237882783</c:v>
                </c:pt>
                <c:pt idx="89">
                  <c:v>91.1095405255433</c:v>
                </c:pt>
                <c:pt idx="90">
                  <c:v>90.5401335486203</c:v>
                </c:pt>
                <c:pt idx="91">
                  <c:v>90.02352060845438</c:v>
                </c:pt>
                <c:pt idx="92">
                  <c:v>89.9853033990143</c:v>
                </c:pt>
                <c:pt idx="93">
                  <c:v>89.92646885422808</c:v>
                </c:pt>
                <c:pt idx="94">
                  <c:v>89.8705209401193</c:v>
                </c:pt>
                <c:pt idx="95">
                  <c:v>89.80416131172096</c:v>
                </c:pt>
                <c:pt idx="96">
                  <c:v>89.74537554040801</c:v>
                </c:pt>
                <c:pt idx="97">
                  <c:v>89.67215724820571</c:v>
                </c:pt>
                <c:pt idx="98">
                  <c:v>89.6090236508057</c:v>
                </c:pt>
                <c:pt idx="99">
                  <c:v>89.53580783511636</c:v>
                </c:pt>
                <c:pt idx="100">
                  <c:v>89.4748456751127</c:v>
                </c:pt>
                <c:pt idx="101">
                  <c:v>89.4480902821919</c:v>
                </c:pt>
                <c:pt idx="102">
                  <c:v>89.58406234738328</c:v>
                </c:pt>
                <c:pt idx="103">
                  <c:v>89.5514006742322</c:v>
                </c:pt>
                <c:pt idx="104">
                  <c:v>89.67307260404758</c:v>
                </c:pt>
                <c:pt idx="105">
                  <c:v>89.7469607141467</c:v>
                </c:pt>
                <c:pt idx="106">
                  <c:v>89.83220814079105</c:v>
                </c:pt>
                <c:pt idx="107">
                  <c:v>89.9096333507428</c:v>
                </c:pt>
                <c:pt idx="108">
                  <c:v>89.9961882237021</c:v>
                </c:pt>
                <c:pt idx="109">
                  <c:v>90.0714698678034</c:v>
                </c:pt>
                <c:pt idx="110">
                  <c:v>90.16368496445888</c:v>
                </c:pt>
                <c:pt idx="111">
                  <c:v>90.24584819001828</c:v>
                </c:pt>
                <c:pt idx="112">
                  <c:v>90.33945682154186</c:v>
                </c:pt>
                <c:pt idx="113">
                  <c:v>90.42273487343704</c:v>
                </c:pt>
                <c:pt idx="114">
                  <c:v>90.51737224360926</c:v>
                </c:pt>
                <c:pt idx="115">
                  <c:v>90.60650313917978</c:v>
                </c:pt>
                <c:pt idx="116">
                  <c:v>90.7070794407146</c:v>
                </c:pt>
                <c:pt idx="117">
                  <c:v>90.80540766069966</c:v>
                </c:pt>
                <c:pt idx="118">
                  <c:v>90.9355268822159</c:v>
                </c:pt>
                <c:pt idx="119">
                  <c:v>90.9493087613564</c:v>
                </c:pt>
                <c:pt idx="120">
                  <c:v>91.07552608766628</c:v>
                </c:pt>
                <c:pt idx="121">
                  <c:v>91.18408037158063</c:v>
                </c:pt>
                <c:pt idx="122">
                  <c:v>91.2671842323747</c:v>
                </c:pt>
                <c:pt idx="123">
                  <c:v>91.34070754712016</c:v>
                </c:pt>
                <c:pt idx="124">
                  <c:v>91.4245614397623</c:v>
                </c:pt>
                <c:pt idx="125">
                  <c:v>91.4997569953105</c:v>
                </c:pt>
                <c:pt idx="126">
                  <c:v>91.59197209283185</c:v>
                </c:pt>
                <c:pt idx="127">
                  <c:v>91.62145973224098</c:v>
                </c:pt>
                <c:pt idx="128">
                  <c:v>91.7200850861727</c:v>
                </c:pt>
                <c:pt idx="129">
                  <c:v>91.8125604633485</c:v>
                </c:pt>
                <c:pt idx="130">
                  <c:v>91.9205757599421</c:v>
                </c:pt>
                <c:pt idx="131">
                  <c:v>92.00047247680575</c:v>
                </c:pt>
                <c:pt idx="132">
                  <c:v>92.10418221455254</c:v>
                </c:pt>
                <c:pt idx="133">
                  <c:v>92.22557543756756</c:v>
                </c:pt>
                <c:pt idx="134">
                  <c:v>92.3414621859809</c:v>
                </c:pt>
                <c:pt idx="135">
                  <c:v>92.4662859782886</c:v>
                </c:pt>
                <c:pt idx="136">
                  <c:v>92.59089872606886</c:v>
                </c:pt>
                <c:pt idx="137">
                  <c:v>92.7212105666982</c:v>
                </c:pt>
                <c:pt idx="138">
                  <c:v>92.741216129447</c:v>
                </c:pt>
                <c:pt idx="139">
                  <c:v>92.7836431930715</c:v>
                </c:pt>
                <c:pt idx="140">
                  <c:v>92.87982784634038</c:v>
                </c:pt>
                <c:pt idx="141">
                  <c:v>92.9603372582431</c:v>
                </c:pt>
                <c:pt idx="142">
                  <c:v>92.98806052285106</c:v>
                </c:pt>
                <c:pt idx="143">
                  <c:v>92.874311294843</c:v>
                </c:pt>
                <c:pt idx="144">
                  <c:v>92.7114912428103</c:v>
                </c:pt>
                <c:pt idx="145">
                  <c:v>92.560674009477</c:v>
                </c:pt>
                <c:pt idx="146">
                  <c:v>92.33263656613985</c:v>
                </c:pt>
                <c:pt idx="147">
                  <c:v>92.45927195351641</c:v>
                </c:pt>
                <c:pt idx="148">
                  <c:v>92.6306213552184</c:v>
                </c:pt>
                <c:pt idx="149">
                  <c:v>92.88086320772678</c:v>
                </c:pt>
                <c:pt idx="150">
                  <c:v>93.38272202133146</c:v>
                </c:pt>
                <c:pt idx="151">
                  <c:v>93.70791757687958</c:v>
                </c:pt>
                <c:pt idx="152">
                  <c:v>93.6356035272736</c:v>
                </c:pt>
                <c:pt idx="153">
                  <c:v>93.55287281035167</c:v>
                </c:pt>
                <c:pt idx="154">
                  <c:v>93.53229774138</c:v>
                </c:pt>
                <c:pt idx="155">
                  <c:v>93.5012199182709</c:v>
                </c:pt>
                <c:pt idx="156">
                  <c:v>93.480644849299</c:v>
                </c:pt>
                <c:pt idx="157">
                  <c:v>93.255673180767</c:v>
                </c:pt>
                <c:pt idx="158">
                  <c:v>93.02598192290741</c:v>
                </c:pt>
                <c:pt idx="159">
                  <c:v>92.7859600871513</c:v>
                </c:pt>
                <c:pt idx="160">
                  <c:v>92.55626883015761</c:v>
                </c:pt>
                <c:pt idx="161">
                  <c:v>92.35805301446835</c:v>
                </c:pt>
                <c:pt idx="162">
                  <c:v>91.976101755878</c:v>
                </c:pt>
                <c:pt idx="163">
                  <c:v>91.55890848272546</c:v>
                </c:pt>
                <c:pt idx="164">
                  <c:v>91.15354585289762</c:v>
                </c:pt>
                <c:pt idx="165">
                  <c:v>90.65942950368806</c:v>
                </c:pt>
                <c:pt idx="166">
                  <c:v>90.2239665394121</c:v>
                </c:pt>
                <c:pt idx="167">
                  <c:v>89.86688784660264</c:v>
                </c:pt>
                <c:pt idx="168">
                  <c:v>89.5202258219751</c:v>
                </c:pt>
                <c:pt idx="169">
                  <c:v>89.16314712916568</c:v>
                </c:pt>
                <c:pt idx="170">
                  <c:v>88.81631292743155</c:v>
                </c:pt>
                <c:pt idx="171">
                  <c:v>88.4386591665162</c:v>
                </c:pt>
                <c:pt idx="172">
                  <c:v>87.8442227648416</c:v>
                </c:pt>
                <c:pt idx="173">
                  <c:v>87.2801694350001</c:v>
                </c:pt>
                <c:pt idx="174">
                  <c:v>86.7056133510215</c:v>
                </c:pt>
                <c:pt idx="175">
                  <c:v>86.14147393262674</c:v>
                </c:pt>
                <c:pt idx="176">
                  <c:v>85.5670039363354</c:v>
                </c:pt>
                <c:pt idx="177">
                  <c:v>85.00295060649385</c:v>
                </c:pt>
                <c:pt idx="178">
                  <c:v>84.4284806102026</c:v>
                </c:pt>
                <c:pt idx="179">
                  <c:v>83.87261630813386</c:v>
                </c:pt>
                <c:pt idx="180">
                  <c:v>83.39179179679238</c:v>
                </c:pt>
                <c:pt idx="181">
                  <c:v>82.89211973785386</c:v>
                </c:pt>
                <c:pt idx="182">
                  <c:v>82.3795226512616</c:v>
                </c:pt>
                <c:pt idx="183">
                  <c:v>81.7978247053047</c:v>
                </c:pt>
                <c:pt idx="184">
                  <c:v>81.07870587871602</c:v>
                </c:pt>
                <c:pt idx="185">
                  <c:v>80.397509605</c:v>
                </c:pt>
                <c:pt idx="186">
                  <c:v>79.70598275252118</c:v>
                </c:pt>
                <c:pt idx="187">
                  <c:v>79.0782120959376</c:v>
                </c:pt>
                <c:pt idx="188">
                  <c:v>78.38677133114614</c:v>
                </c:pt>
                <c:pt idx="189">
                  <c:v>77.67449723345501</c:v>
                </c:pt>
                <c:pt idx="190">
                  <c:v>76.9623092243174</c:v>
                </c:pt>
                <c:pt idx="191">
                  <c:v>76.22846817243212</c:v>
                </c:pt>
                <c:pt idx="192">
                  <c:v>75.5180076838034</c:v>
                </c:pt>
                <c:pt idx="193">
                  <c:v>74.7972166172781</c:v>
                </c:pt>
                <c:pt idx="194">
                  <c:v>74.086670040962</c:v>
                </c:pt>
                <c:pt idx="195">
                  <c:v>73.36587897443641</c:v>
                </c:pt>
                <c:pt idx="196">
                  <c:v>72.65550457436098</c:v>
                </c:pt>
                <c:pt idx="197">
                  <c:v>71.9346274192824</c:v>
                </c:pt>
                <c:pt idx="198">
                  <c:v>71.2911426521798</c:v>
                </c:pt>
                <c:pt idx="199">
                  <c:v>70.708225363322</c:v>
                </c:pt>
                <c:pt idx="200">
                  <c:v>70.1610225657524</c:v>
                </c:pt>
                <c:pt idx="201">
                  <c:v>69.5030939241921</c:v>
                </c:pt>
                <c:pt idx="202">
                  <c:v>68.9047164112139</c:v>
                </c:pt>
                <c:pt idx="203">
                  <c:v>68.38010553231651</c:v>
                </c:pt>
                <c:pt idx="204">
                  <c:v>67.7978121097082</c:v>
                </c:pt>
                <c:pt idx="205">
                  <c:v>67.14407903490978</c:v>
                </c:pt>
                <c:pt idx="206">
                  <c:v>66.4652608495595</c:v>
                </c:pt>
                <c:pt idx="207">
                  <c:v>65.77867204059993</c:v>
                </c:pt>
                <c:pt idx="208">
                  <c:v>65.11809001771115</c:v>
                </c:pt>
                <c:pt idx="209">
                  <c:v>64.5054635061054</c:v>
                </c:pt>
                <c:pt idx="210">
                  <c:v>63.90954016606</c:v>
                </c:pt>
                <c:pt idx="211">
                  <c:v>63.31362663732437</c:v>
                </c:pt>
                <c:pt idx="212">
                  <c:v>62.7438653439302</c:v>
                </c:pt>
                <c:pt idx="213">
                  <c:v>62.2083956662012</c:v>
                </c:pt>
                <c:pt idx="214">
                  <c:v>61.70471189529299</c:v>
                </c:pt>
                <c:pt idx="215">
                  <c:v>61.2383574062857</c:v>
                </c:pt>
                <c:pt idx="216">
                  <c:v>60.81818867549047</c:v>
                </c:pt>
                <c:pt idx="217">
                  <c:v>60.44768647254844</c:v>
                </c:pt>
                <c:pt idx="218">
                  <c:v>60.1339349210259</c:v>
                </c:pt>
                <c:pt idx="219">
                  <c:v>59.87719706810337</c:v>
                </c:pt>
                <c:pt idx="220">
                  <c:v>59.67304908454459</c:v>
                </c:pt>
                <c:pt idx="221">
                  <c:v>59.51179439371254</c:v>
                </c:pt>
                <c:pt idx="222">
                  <c:v>59.3991979544004</c:v>
                </c:pt>
                <c:pt idx="223">
                  <c:v>59.3389054476765</c:v>
                </c:pt>
                <c:pt idx="224">
                  <c:v>59.3225397379692</c:v>
                </c:pt>
                <c:pt idx="225">
                  <c:v>59.33780204136666</c:v>
                </c:pt>
                <c:pt idx="226">
                  <c:v>59.3843859016559</c:v>
                </c:pt>
                <c:pt idx="227">
                  <c:v>59.4573229001609</c:v>
                </c:pt>
                <c:pt idx="228">
                  <c:v>59.54474710181897</c:v>
                </c:pt>
                <c:pt idx="229">
                  <c:v>59.6346091460253</c:v>
                </c:pt>
                <c:pt idx="230">
                  <c:v>59.7204623966366</c:v>
                </c:pt>
                <c:pt idx="231">
                  <c:v>59.8005142098373</c:v>
                </c:pt>
                <c:pt idx="232">
                  <c:v>59.86416247794389</c:v>
                </c:pt>
                <c:pt idx="233">
                  <c:v>59.90188806027317</c:v>
                </c:pt>
                <c:pt idx="234">
                  <c:v>59.9205059534585</c:v>
                </c:pt>
                <c:pt idx="235">
                  <c:v>59.9150829028932</c:v>
                </c:pt>
                <c:pt idx="236">
                  <c:v>59.8776684300592</c:v>
                </c:pt>
                <c:pt idx="237">
                  <c:v>59.81463349750636</c:v>
                </c:pt>
                <c:pt idx="238">
                  <c:v>59.72534153686</c:v>
                </c:pt>
                <c:pt idx="239">
                  <c:v>59.6133001132511</c:v>
                </c:pt>
                <c:pt idx="240">
                  <c:v>59.4912086937648</c:v>
                </c:pt>
                <c:pt idx="241">
                  <c:v>59.3944128882131</c:v>
                </c:pt>
                <c:pt idx="242">
                  <c:v>59.2092576791356</c:v>
                </c:pt>
                <c:pt idx="243">
                  <c:v>58.9460259525146</c:v>
                </c:pt>
                <c:pt idx="244">
                  <c:v>58.5878489205076</c:v>
                </c:pt>
                <c:pt idx="245">
                  <c:v>58.2589620580296</c:v>
                </c:pt>
                <c:pt idx="246">
                  <c:v>58.0183425387119</c:v>
                </c:pt>
                <c:pt idx="247">
                  <c:v>57.85926071031756</c:v>
                </c:pt>
                <c:pt idx="248">
                  <c:v>57.7232545650568</c:v>
                </c:pt>
                <c:pt idx="249">
                  <c:v>57.6484977310195</c:v>
                </c:pt>
                <c:pt idx="250">
                  <c:v>57.8226599851116</c:v>
                </c:pt>
                <c:pt idx="251">
                  <c:v>58.30284718514937</c:v>
                </c:pt>
                <c:pt idx="252">
                  <c:v>58.81834305286029</c:v>
                </c:pt>
                <c:pt idx="253">
                  <c:v>59.2576033975091</c:v>
                </c:pt>
                <c:pt idx="254">
                  <c:v>59.67694541906609</c:v>
                </c:pt>
                <c:pt idx="255">
                  <c:v>60.0660385392017</c:v>
                </c:pt>
                <c:pt idx="256">
                  <c:v>60.48835002644</c:v>
                </c:pt>
                <c:pt idx="257">
                  <c:v>60.95980100654037</c:v>
                </c:pt>
                <c:pt idx="258">
                  <c:v>61.3648859369981</c:v>
                </c:pt>
                <c:pt idx="259">
                  <c:v>61.7201592251561</c:v>
                </c:pt>
                <c:pt idx="260">
                  <c:v>62.1238966890438</c:v>
                </c:pt>
                <c:pt idx="261">
                  <c:v>62.6289318385979</c:v>
                </c:pt>
                <c:pt idx="262">
                  <c:v>63.2397454320613</c:v>
                </c:pt>
                <c:pt idx="263">
                  <c:v>63.8275338995108</c:v>
                </c:pt>
                <c:pt idx="264">
                  <c:v>64.41497038432</c:v>
                </c:pt>
                <c:pt idx="265">
                  <c:v>65.0175723481736</c:v>
                </c:pt>
                <c:pt idx="266">
                  <c:v>65.61964050812658</c:v>
                </c:pt>
                <c:pt idx="267">
                  <c:v>66.24295286376631</c:v>
                </c:pt>
                <c:pt idx="268">
                  <c:v>66.87284865948713</c:v>
                </c:pt>
                <c:pt idx="269">
                  <c:v>67.56811041348566</c:v>
                </c:pt>
                <c:pt idx="270">
                  <c:v>68.24933130476531</c:v>
                </c:pt>
                <c:pt idx="271">
                  <c:v>68.85345593545085</c:v>
                </c:pt>
                <c:pt idx="272">
                  <c:v>69.40582819637116</c:v>
                </c:pt>
                <c:pt idx="273">
                  <c:v>69.9564411213712</c:v>
                </c:pt>
                <c:pt idx="274">
                  <c:v>70.36857059682013</c:v>
                </c:pt>
                <c:pt idx="275">
                  <c:v>70.75108027644175</c:v>
                </c:pt>
                <c:pt idx="276">
                  <c:v>71.16804407705482</c:v>
                </c:pt>
                <c:pt idx="277">
                  <c:v>71.5862712714102</c:v>
                </c:pt>
                <c:pt idx="278">
                  <c:v>72.1018972789483</c:v>
                </c:pt>
                <c:pt idx="279">
                  <c:v>72.69654587798576</c:v>
                </c:pt>
                <c:pt idx="280">
                  <c:v>73.18796743816171</c:v>
                </c:pt>
                <c:pt idx="281">
                  <c:v>73.65457171269581</c:v>
                </c:pt>
                <c:pt idx="282">
                  <c:v>73.88578664395183</c:v>
                </c:pt>
                <c:pt idx="283">
                  <c:v>74.0036345609703</c:v>
                </c:pt>
                <c:pt idx="284">
                  <c:v>74.0565836705009</c:v>
                </c:pt>
                <c:pt idx="285">
                  <c:v>73.89017109350404</c:v>
                </c:pt>
                <c:pt idx="286">
                  <c:v>73.69371043947578</c:v>
                </c:pt>
                <c:pt idx="287">
                  <c:v>73.4536660018813</c:v>
                </c:pt>
                <c:pt idx="288">
                  <c:v>73.27627214655301</c:v>
                </c:pt>
                <c:pt idx="289">
                  <c:v>73.2956699094702</c:v>
                </c:pt>
                <c:pt idx="290">
                  <c:v>73.3642502095259</c:v>
                </c:pt>
                <c:pt idx="291">
                  <c:v>73.4056658096782</c:v>
                </c:pt>
                <c:pt idx="292">
                  <c:v>73.45808111487506</c:v>
                </c:pt>
                <c:pt idx="293">
                  <c:v>73.68223206699633</c:v>
                </c:pt>
                <c:pt idx="294">
                  <c:v>74.0328206048268</c:v>
                </c:pt>
                <c:pt idx="295">
                  <c:v>74.4256854803414</c:v>
                </c:pt>
                <c:pt idx="296">
                  <c:v>74.87999599178136</c:v>
                </c:pt>
                <c:pt idx="297">
                  <c:v>75.27039555036868</c:v>
                </c:pt>
                <c:pt idx="298">
                  <c:v>76.13213236021686</c:v>
                </c:pt>
                <c:pt idx="299">
                  <c:v>76.98504887686671</c:v>
                </c:pt>
                <c:pt idx="300">
                  <c:v>77.8580476875722</c:v>
                </c:pt>
                <c:pt idx="301">
                  <c:v>78.6154846673375</c:v>
                </c:pt>
                <c:pt idx="302">
                  <c:v>79.32548505891926</c:v>
                </c:pt>
                <c:pt idx="303">
                  <c:v>79.9765625719071</c:v>
                </c:pt>
                <c:pt idx="304">
                  <c:v>80.7179503013794</c:v>
                </c:pt>
                <c:pt idx="305">
                  <c:v>81.4028476463448</c:v>
                </c:pt>
                <c:pt idx="306">
                  <c:v>81.90357205363193</c:v>
                </c:pt>
                <c:pt idx="307">
                  <c:v>82.399716225425</c:v>
                </c:pt>
                <c:pt idx="308">
                  <c:v>82.7470463697703</c:v>
                </c:pt>
                <c:pt idx="309">
                  <c:v>82.95815136755056</c:v>
                </c:pt>
                <c:pt idx="310">
                  <c:v>82.92839121089256</c:v>
                </c:pt>
                <c:pt idx="311">
                  <c:v>82.69133567312278</c:v>
                </c:pt>
                <c:pt idx="312">
                  <c:v>82.42114785723651</c:v>
                </c:pt>
                <c:pt idx="313">
                  <c:v>82.17953670153604</c:v>
                </c:pt>
                <c:pt idx="314">
                  <c:v>81.84877320039638</c:v>
                </c:pt>
                <c:pt idx="315">
                  <c:v>81.5276875622921</c:v>
                </c:pt>
                <c:pt idx="316">
                  <c:v>81.1107606159711</c:v>
                </c:pt>
                <c:pt idx="317">
                  <c:v>80.66582867465296</c:v>
                </c:pt>
                <c:pt idx="318">
                  <c:v>80.1182210613302</c:v>
                </c:pt>
                <c:pt idx="319">
                  <c:v>79.57539134106374</c:v>
                </c:pt>
                <c:pt idx="320">
                  <c:v>78.98793887671336</c:v>
                </c:pt>
                <c:pt idx="321">
                  <c:v>78.3406269286873</c:v>
                </c:pt>
                <c:pt idx="322">
                  <c:v>77.66677535619861</c:v>
                </c:pt>
                <c:pt idx="323">
                  <c:v>77.0044132413814</c:v>
                </c:pt>
                <c:pt idx="324">
                  <c:v>77.16206800403278</c:v>
                </c:pt>
                <c:pt idx="325">
                  <c:v>77.30482735685074</c:v>
                </c:pt>
                <c:pt idx="326">
                  <c:v>77.4470917749209</c:v>
                </c:pt>
                <c:pt idx="327">
                  <c:v>77.5653249292997</c:v>
                </c:pt>
                <c:pt idx="328">
                  <c:v>77.67609547848643</c:v>
                </c:pt>
                <c:pt idx="329">
                  <c:v>77.7101161352869</c:v>
                </c:pt>
                <c:pt idx="330">
                  <c:v>77.7682971877426</c:v>
                </c:pt>
                <c:pt idx="331">
                  <c:v>77.9103013257254</c:v>
                </c:pt>
                <c:pt idx="332">
                  <c:v>78.07591463617996</c:v>
                </c:pt>
                <c:pt idx="333">
                  <c:v>78.2460927781384</c:v>
                </c:pt>
                <c:pt idx="334">
                  <c:v>78.4690796683639</c:v>
                </c:pt>
                <c:pt idx="335">
                  <c:v>78.63925781032221</c:v>
                </c:pt>
                <c:pt idx="336">
                  <c:v>78.7945159253167</c:v>
                </c:pt>
                <c:pt idx="337">
                  <c:v>78.95498237310298</c:v>
                </c:pt>
                <c:pt idx="338">
                  <c:v>79.10044270580518</c:v>
                </c:pt>
                <c:pt idx="339">
                  <c:v>79.22881482769665</c:v>
                </c:pt>
                <c:pt idx="340">
                  <c:v>79.34644752463096</c:v>
                </c:pt>
                <c:pt idx="341">
                  <c:v>79.440817416868</c:v>
                </c:pt>
                <c:pt idx="342">
                  <c:v>79.5456296005488</c:v>
                </c:pt>
                <c:pt idx="343">
                  <c:v>79.66647663882816</c:v>
                </c:pt>
                <c:pt idx="344">
                  <c:v>79.8258036427152</c:v>
                </c:pt>
                <c:pt idx="345">
                  <c:v>80.02555853622438</c:v>
                </c:pt>
                <c:pt idx="346">
                  <c:v>80.2687762870457</c:v>
                </c:pt>
                <c:pt idx="347">
                  <c:v>80.546395900576</c:v>
                </c:pt>
                <c:pt idx="348">
                  <c:v>80.73941878659788</c:v>
                </c:pt>
                <c:pt idx="349">
                  <c:v>80.76086380667471</c:v>
                </c:pt>
                <c:pt idx="350">
                  <c:v>80.9606187001839</c:v>
                </c:pt>
                <c:pt idx="351">
                  <c:v>81.15211791237635</c:v>
                </c:pt>
                <c:pt idx="352">
                  <c:v>81.30932697454098</c:v>
                </c:pt>
                <c:pt idx="353">
                  <c:v>81.4991109020871</c:v>
                </c:pt>
                <c:pt idx="354">
                  <c:v>81.65314247633268</c:v>
                </c:pt>
                <c:pt idx="355">
                  <c:v>81.77778588712164</c:v>
                </c:pt>
                <c:pt idx="356">
                  <c:v>81.83838921266101</c:v>
                </c:pt>
                <c:pt idx="357">
                  <c:v>81.99536261230188</c:v>
                </c:pt>
                <c:pt idx="358">
                  <c:v>82.2282497843606</c:v>
                </c:pt>
                <c:pt idx="359">
                  <c:v>82.19046039576961</c:v>
                </c:pt>
                <c:pt idx="360">
                  <c:v>82.0189440003813</c:v>
                </c:pt>
                <c:pt idx="361">
                  <c:v>81.935254077837</c:v>
                </c:pt>
                <c:pt idx="362">
                  <c:v>81.8244957649458</c:v>
                </c:pt>
                <c:pt idx="363">
                  <c:v>81.87031841648857</c:v>
                </c:pt>
                <c:pt idx="364">
                  <c:v>81.8275645629064</c:v>
                </c:pt>
                <c:pt idx="365">
                  <c:v>81.844166044679</c:v>
                </c:pt>
                <c:pt idx="366">
                  <c:v>82.01518030703868</c:v>
                </c:pt>
                <c:pt idx="367">
                  <c:v>82.08947409607056</c:v>
                </c:pt>
                <c:pt idx="368">
                  <c:v>82.32068902732658</c:v>
                </c:pt>
                <c:pt idx="369">
                  <c:v>82.63875495762505</c:v>
                </c:pt>
                <c:pt idx="370">
                  <c:v>82.774609119285</c:v>
                </c:pt>
                <c:pt idx="371">
                  <c:v>82.89530759059103</c:v>
                </c:pt>
                <c:pt idx="372">
                  <c:v>83.0697093788328</c:v>
                </c:pt>
                <c:pt idx="373">
                  <c:v>83.32325770798366</c:v>
                </c:pt>
                <c:pt idx="374">
                  <c:v>83.54495154845441</c:v>
                </c:pt>
                <c:pt idx="375">
                  <c:v>83.81524891848903</c:v>
                </c:pt>
                <c:pt idx="376">
                  <c:v>84.1106535093982</c:v>
                </c:pt>
                <c:pt idx="377">
                  <c:v>84.4288249628263</c:v>
                </c:pt>
                <c:pt idx="378">
                  <c:v>84.7075501899853</c:v>
                </c:pt>
                <c:pt idx="379">
                  <c:v>84.8643934497989</c:v>
                </c:pt>
                <c:pt idx="380">
                  <c:v>85.0490397282498</c:v>
                </c:pt>
                <c:pt idx="381">
                  <c:v>85.27676161092728</c:v>
                </c:pt>
                <c:pt idx="382">
                  <c:v>85.50964878298591</c:v>
                </c:pt>
                <c:pt idx="383">
                  <c:v>85.57349106743403</c:v>
                </c:pt>
                <c:pt idx="384">
                  <c:v>84.9973108245113</c:v>
                </c:pt>
                <c:pt idx="385">
                  <c:v>84.4024387992455</c:v>
                </c:pt>
                <c:pt idx="386">
                  <c:v>83.7589232241619</c:v>
                </c:pt>
                <c:pt idx="387">
                  <c:v>83.11392701865945</c:v>
                </c:pt>
                <c:pt idx="388">
                  <c:v>82.4636794360885</c:v>
                </c:pt>
                <c:pt idx="389">
                  <c:v>81.88083887853601</c:v>
                </c:pt>
                <c:pt idx="390">
                  <c:v>81.2355844086729</c:v>
                </c:pt>
                <c:pt idx="391">
                  <c:v>80.71585769683088</c:v>
                </c:pt>
                <c:pt idx="392">
                  <c:v>80.2338188819021</c:v>
                </c:pt>
                <c:pt idx="393">
                  <c:v>79.7441494602317</c:v>
                </c:pt>
                <c:pt idx="394">
                  <c:v>79.2496118831265</c:v>
                </c:pt>
                <c:pt idx="395">
                  <c:v>78.55342072275856</c:v>
                </c:pt>
                <c:pt idx="396">
                  <c:v>77.8791172593657</c:v>
                </c:pt>
                <c:pt idx="397">
                  <c:v>77.1996915508682</c:v>
                </c:pt>
                <c:pt idx="398">
                  <c:v>76.52534504319875</c:v>
                </c:pt>
                <c:pt idx="399">
                  <c:v>75.87170273689802</c:v>
                </c:pt>
                <c:pt idx="400">
                  <c:v>75.19744231778182</c:v>
                </c:pt>
                <c:pt idx="401">
                  <c:v>74.5112846017972</c:v>
                </c:pt>
                <c:pt idx="402">
                  <c:v>73.8160350845273</c:v>
                </c:pt>
                <c:pt idx="403">
                  <c:v>73.10818128238432</c:v>
                </c:pt>
                <c:pt idx="404">
                  <c:v>72.456223453615</c:v>
                </c:pt>
                <c:pt idx="405">
                  <c:v>71.7477057073112</c:v>
                </c:pt>
                <c:pt idx="406">
                  <c:v>71.25546127089288</c:v>
                </c:pt>
                <c:pt idx="407">
                  <c:v>70.7164607459766</c:v>
                </c:pt>
                <c:pt idx="408">
                  <c:v>70.18016019264826</c:v>
                </c:pt>
                <c:pt idx="409">
                  <c:v>69.63860826225135</c:v>
                </c:pt>
                <c:pt idx="410">
                  <c:v>68.9041041299623</c:v>
                </c:pt>
                <c:pt idx="411">
                  <c:v>68.195414207418</c:v>
                </c:pt>
                <c:pt idx="412">
                  <c:v>67.4918465299784</c:v>
                </c:pt>
                <c:pt idx="413">
                  <c:v>66.7830705193139</c:v>
                </c:pt>
                <c:pt idx="414">
                  <c:v>66.07950284187416</c:v>
                </c:pt>
                <c:pt idx="415">
                  <c:v>65.3632447918742</c:v>
                </c:pt>
                <c:pt idx="416">
                  <c:v>64.64295470640781</c:v>
                </c:pt>
                <c:pt idx="417">
                  <c:v>63.90746588674407</c:v>
                </c:pt>
                <c:pt idx="418">
                  <c:v>63.17463399569057</c:v>
                </c:pt>
                <c:pt idx="419">
                  <c:v>62.7526903265286</c:v>
                </c:pt>
                <c:pt idx="420">
                  <c:v>62.35627597032639</c:v>
                </c:pt>
                <c:pt idx="421">
                  <c:v>62.01168668244556</c:v>
                </c:pt>
                <c:pt idx="422">
                  <c:v>61.6566090361233</c:v>
                </c:pt>
                <c:pt idx="423">
                  <c:v>61.1276419560229</c:v>
                </c:pt>
                <c:pt idx="424">
                  <c:v>60.6038401648708</c:v>
                </c:pt>
                <c:pt idx="425">
                  <c:v>60.2839462289486</c:v>
                </c:pt>
                <c:pt idx="426">
                  <c:v>59.97414821626239</c:v>
                </c:pt>
                <c:pt idx="427">
                  <c:v>59.68642951223417</c:v>
                </c:pt>
                <c:pt idx="428">
                  <c:v>59.3832579843387</c:v>
                </c:pt>
                <c:pt idx="429">
                  <c:v>58.87139754176216</c:v>
                </c:pt>
                <c:pt idx="430">
                  <c:v>58.4311022680473</c:v>
                </c:pt>
                <c:pt idx="431">
                  <c:v>58.0321795502081</c:v>
                </c:pt>
                <c:pt idx="432">
                  <c:v>57.6103844480193</c:v>
                </c:pt>
                <c:pt idx="433">
                  <c:v>57.1742267324675</c:v>
                </c:pt>
                <c:pt idx="434">
                  <c:v>56.8727899237947</c:v>
                </c:pt>
                <c:pt idx="435">
                  <c:v>56.5269332115874</c:v>
                </c:pt>
                <c:pt idx="436">
                  <c:v>56.25742258358647</c:v>
                </c:pt>
                <c:pt idx="437">
                  <c:v>55.94181477236766</c:v>
                </c:pt>
                <c:pt idx="438">
                  <c:v>55.7205399999596</c:v>
                </c:pt>
                <c:pt idx="439">
                  <c:v>55.56463118539617</c:v>
                </c:pt>
                <c:pt idx="440">
                  <c:v>55.40355708145159</c:v>
                </c:pt>
                <c:pt idx="441">
                  <c:v>55.2476482673212</c:v>
                </c:pt>
                <c:pt idx="442">
                  <c:v>55.3073099493297</c:v>
                </c:pt>
                <c:pt idx="443">
                  <c:v>55.3428727066727</c:v>
                </c:pt>
                <c:pt idx="444">
                  <c:v>55.3691326169043</c:v>
                </c:pt>
                <c:pt idx="445">
                  <c:v>55.405488450805</c:v>
                </c:pt>
                <c:pt idx="446">
                  <c:v>55.27762350039009</c:v>
                </c:pt>
                <c:pt idx="447">
                  <c:v>55.18020006964377</c:v>
                </c:pt>
                <c:pt idx="448">
                  <c:v>55.07769743806939</c:v>
                </c:pt>
                <c:pt idx="449">
                  <c:v>54.9803170515997</c:v>
                </c:pt>
                <c:pt idx="450">
                  <c:v>54.877728331905</c:v>
                </c:pt>
                <c:pt idx="451">
                  <c:v>54.61730446717447</c:v>
                </c:pt>
                <c:pt idx="452">
                  <c:v>54.35175835733919</c:v>
                </c:pt>
                <c:pt idx="453">
                  <c:v>54.094678974214</c:v>
                </c:pt>
                <c:pt idx="454">
                  <c:v>53.89665040234237</c:v>
                </c:pt>
                <c:pt idx="455">
                  <c:v>53.8949689962853</c:v>
                </c:pt>
                <c:pt idx="456">
                  <c:v>53.8359566468298</c:v>
                </c:pt>
                <c:pt idx="457">
                  <c:v>53.7687443997943</c:v>
                </c:pt>
                <c:pt idx="458">
                  <c:v>53.9120731867752</c:v>
                </c:pt>
                <c:pt idx="459">
                  <c:v>54.01466171400037</c:v>
                </c:pt>
                <c:pt idx="460">
                  <c:v>54.119460630418</c:v>
                </c:pt>
                <c:pt idx="461">
                  <c:v>54.2236530656567</c:v>
                </c:pt>
                <c:pt idx="462">
                  <c:v>54.1774173208937</c:v>
                </c:pt>
                <c:pt idx="463">
                  <c:v>54.14766918479766</c:v>
                </c:pt>
                <c:pt idx="464">
                  <c:v>54.1297880414411</c:v>
                </c:pt>
                <c:pt idx="465">
                  <c:v>54.0382353284352</c:v>
                </c:pt>
                <c:pt idx="466">
                  <c:v>53.8204530770571</c:v>
                </c:pt>
                <c:pt idx="467">
                  <c:v>53.62264474029219</c:v>
                </c:pt>
                <c:pt idx="468">
                  <c:v>53.4175409598251</c:v>
                </c:pt>
                <c:pt idx="469">
                  <c:v>53.2841138939632</c:v>
                </c:pt>
                <c:pt idx="470">
                  <c:v>53.2612160281986</c:v>
                </c:pt>
                <c:pt idx="471">
                  <c:v>53.3376460185054</c:v>
                </c:pt>
                <c:pt idx="472">
                  <c:v>53.3248499303459</c:v>
                </c:pt>
                <c:pt idx="473">
                  <c:v>53.5207859705094</c:v>
                </c:pt>
                <c:pt idx="474">
                  <c:v>53.65180259138</c:v>
                </c:pt>
                <c:pt idx="475">
                  <c:v>53.7950630455718</c:v>
                </c:pt>
                <c:pt idx="476">
                  <c:v>53.9319325092518</c:v>
                </c:pt>
                <c:pt idx="477">
                  <c:v>53.87981949701837</c:v>
                </c:pt>
                <c:pt idx="478">
                  <c:v>53.91136737355347</c:v>
                </c:pt>
                <c:pt idx="479">
                  <c:v>53.91248736020517</c:v>
                </c:pt>
                <c:pt idx="480">
                  <c:v>53.9263787920994</c:v>
                </c:pt>
                <c:pt idx="481">
                  <c:v>53.9510468148795</c:v>
                </c:pt>
                <c:pt idx="482">
                  <c:v>53.9673782758759</c:v>
                </c:pt>
                <c:pt idx="483">
                  <c:v>53.992046298656</c:v>
                </c:pt>
                <c:pt idx="484">
                  <c:v>53.921421237226</c:v>
                </c:pt>
                <c:pt idx="485">
                  <c:v>53.7638150125145</c:v>
                </c:pt>
                <c:pt idx="486">
                  <c:v>53.6129907260325</c:v>
                </c:pt>
                <c:pt idx="487">
                  <c:v>53.5322984129896</c:v>
                </c:pt>
                <c:pt idx="488">
                  <c:v>53.4379832742089</c:v>
                </c:pt>
                <c:pt idx="489">
                  <c:v>53.48439042673647</c:v>
                </c:pt>
                <c:pt idx="490">
                  <c:v>53.5241332589704</c:v>
                </c:pt>
                <c:pt idx="491">
                  <c:v>53.60224465464697</c:v>
                </c:pt>
                <c:pt idx="492">
                  <c:v>53.8268384283657</c:v>
                </c:pt>
                <c:pt idx="493">
                  <c:v>53.9936469186859</c:v>
                </c:pt>
                <c:pt idx="494">
                  <c:v>54.1445937642978</c:v>
                </c:pt>
                <c:pt idx="495">
                  <c:v>54.3202086326897</c:v>
                </c:pt>
                <c:pt idx="496">
                  <c:v>54.26704912535629</c:v>
                </c:pt>
                <c:pt idx="497">
                  <c:v>54.2274288515649</c:v>
                </c:pt>
                <c:pt idx="498">
                  <c:v>54.2098999072478</c:v>
                </c:pt>
                <c:pt idx="499">
                  <c:v>54.1801517711518</c:v>
                </c:pt>
                <c:pt idx="500">
                  <c:v>54.164011201387</c:v>
                </c:pt>
                <c:pt idx="501">
                  <c:v>54.0924570452241</c:v>
                </c:pt>
                <c:pt idx="502">
                  <c:v>53.8880527202674</c:v>
                </c:pt>
                <c:pt idx="503">
                  <c:v>53.7894792645552</c:v>
                </c:pt>
                <c:pt idx="504">
                  <c:v>53.5992643435042</c:v>
                </c:pt>
                <c:pt idx="505">
                  <c:v>53.452063245428</c:v>
                </c:pt>
                <c:pt idx="506">
                  <c:v>53.41806617453619</c:v>
                </c:pt>
                <c:pt idx="507">
                  <c:v>53.3759375402281</c:v>
                </c:pt>
                <c:pt idx="508">
                  <c:v>53.5251191700185</c:v>
                </c:pt>
                <c:pt idx="509">
                  <c:v>53.6752982273308</c:v>
                </c:pt>
                <c:pt idx="510">
                  <c:v>53.83367718222317</c:v>
                </c:pt>
                <c:pt idx="511">
                  <c:v>53.9847606927259</c:v>
                </c:pt>
                <c:pt idx="512">
                  <c:v>53.987552919493</c:v>
                </c:pt>
                <c:pt idx="513">
                  <c:v>53.97475683133359</c:v>
                </c:pt>
                <c:pt idx="514">
                  <c:v>53.98758250360397</c:v>
                </c:pt>
                <c:pt idx="515">
                  <c:v>54.0040506294914</c:v>
                </c:pt>
                <c:pt idx="516">
                  <c:v>54.0453043947201</c:v>
                </c:pt>
                <c:pt idx="517">
                  <c:v>54.048394594186</c:v>
                </c:pt>
                <c:pt idx="518">
                  <c:v>53.93998280826249</c:v>
                </c:pt>
                <c:pt idx="519">
                  <c:v>53.8126382251197</c:v>
                </c:pt>
                <c:pt idx="520">
                  <c:v>53.71728175068897</c:v>
                </c:pt>
                <c:pt idx="521">
                  <c:v>53.6635648297547</c:v>
                </c:pt>
                <c:pt idx="522">
                  <c:v>53.74604771866959</c:v>
                </c:pt>
                <c:pt idx="523">
                  <c:v>53.78904205749</c:v>
                </c:pt>
                <c:pt idx="524">
                  <c:v>53.772833154936</c:v>
                </c:pt>
                <c:pt idx="525">
                  <c:v>53.7673325111662</c:v>
                </c:pt>
                <c:pt idx="526">
                  <c:v>53.91918380928109</c:v>
                </c:pt>
                <c:pt idx="527">
                  <c:v>54.0591681146568</c:v>
                </c:pt>
                <c:pt idx="528">
                  <c:v>54.18426356061614</c:v>
                </c:pt>
                <c:pt idx="529">
                  <c:v>54.33402702866847</c:v>
                </c:pt>
                <c:pt idx="530">
                  <c:v>54.2798947360429</c:v>
                </c:pt>
                <c:pt idx="531">
                  <c:v>54.2044579498849</c:v>
                </c:pt>
                <c:pt idx="532">
                  <c:v>54.07848763553329</c:v>
                </c:pt>
                <c:pt idx="533">
                  <c:v>53.8434363165646</c:v>
                </c:pt>
                <c:pt idx="534">
                  <c:v>53.64646410020109</c:v>
                </c:pt>
                <c:pt idx="535">
                  <c:v>53.44122365484296</c:v>
                </c:pt>
                <c:pt idx="536">
                  <c:v>53.31169848418727</c:v>
                </c:pt>
                <c:pt idx="537">
                  <c:v>53.2865709640191</c:v>
                </c:pt>
                <c:pt idx="538">
                  <c:v>53.332993377328</c:v>
                </c:pt>
                <c:pt idx="539">
                  <c:v>53.2739810271852</c:v>
                </c:pt>
                <c:pt idx="540">
                  <c:v>53.1857974380144</c:v>
                </c:pt>
                <c:pt idx="541">
                  <c:v>53.10595040994</c:v>
                </c:pt>
                <c:pt idx="542">
                  <c:v>53.01107785755847</c:v>
                </c:pt>
                <c:pt idx="543">
                  <c:v>52.91444008935547</c:v>
                </c:pt>
                <c:pt idx="544">
                  <c:v>52.9685336333031</c:v>
                </c:pt>
                <c:pt idx="545">
                  <c:v>53.04748114938107</c:v>
                </c:pt>
                <c:pt idx="546">
                  <c:v>53.1181604364645</c:v>
                </c:pt>
                <c:pt idx="547">
                  <c:v>53.2213554441813</c:v>
                </c:pt>
                <c:pt idx="548">
                  <c:v>53.15999604064237</c:v>
                </c:pt>
                <c:pt idx="549">
                  <c:v>53.05053775961887</c:v>
                </c:pt>
                <c:pt idx="550">
                  <c:v>52.93769108886199</c:v>
                </c:pt>
                <c:pt idx="551">
                  <c:v>52.7029760554458</c:v>
                </c:pt>
                <c:pt idx="552">
                  <c:v>52.45667273540329</c:v>
                </c:pt>
                <c:pt idx="553">
                  <c:v>52.2236299421025</c:v>
                </c:pt>
                <c:pt idx="554">
                  <c:v>52.05709077575957</c:v>
                </c:pt>
                <c:pt idx="555">
                  <c:v>51.88987185494199</c:v>
                </c:pt>
                <c:pt idx="556">
                  <c:v>51.8491367539488</c:v>
                </c:pt>
                <c:pt idx="557">
                  <c:v>51.81409318864436</c:v>
                </c:pt>
                <c:pt idx="558">
                  <c:v>51.77342642044029</c:v>
                </c:pt>
                <c:pt idx="559">
                  <c:v>51.7342022531292</c:v>
                </c:pt>
                <c:pt idx="560">
                  <c:v>51.6641346059873</c:v>
                </c:pt>
                <c:pt idx="561">
                  <c:v>51.73026160924477</c:v>
                </c:pt>
                <c:pt idx="562">
                  <c:v>51.82616117325919</c:v>
                </c:pt>
                <c:pt idx="563">
                  <c:v>51.9243394585679</c:v>
                </c:pt>
                <c:pt idx="564">
                  <c:v>52.009232792474</c:v>
                </c:pt>
                <c:pt idx="565">
                  <c:v>52.00289602761557</c:v>
                </c:pt>
                <c:pt idx="566">
                  <c:v>51.9493404144892</c:v>
                </c:pt>
                <c:pt idx="567">
                  <c:v>51.9140181423843</c:v>
                </c:pt>
                <c:pt idx="568">
                  <c:v>51.6472518262295</c:v>
                </c:pt>
                <c:pt idx="569">
                  <c:v>51.4122495741515</c:v>
                </c:pt>
                <c:pt idx="570">
                  <c:v>51.1635992000256</c:v>
                </c:pt>
                <c:pt idx="571">
                  <c:v>50.9195255343867</c:v>
                </c:pt>
                <c:pt idx="572">
                  <c:v>50.8551686881448</c:v>
                </c:pt>
                <c:pt idx="573">
                  <c:v>50.85579042873029</c:v>
                </c:pt>
                <c:pt idx="574">
                  <c:v>50.7428702664216</c:v>
                </c:pt>
                <c:pt idx="575">
                  <c:v>50.63229715819629</c:v>
                </c:pt>
                <c:pt idx="576">
                  <c:v>50.4867683009228</c:v>
                </c:pt>
                <c:pt idx="577">
                  <c:v>50.4455931860085</c:v>
                </c:pt>
                <c:pt idx="578">
                  <c:v>50.45279565469199</c:v>
                </c:pt>
                <c:pt idx="579">
                  <c:v>50.4674302326561</c:v>
                </c:pt>
                <c:pt idx="580">
                  <c:v>50.46620316522439</c:v>
                </c:pt>
                <c:pt idx="581">
                  <c:v>50.3737020909001</c:v>
                </c:pt>
                <c:pt idx="582">
                  <c:v>50.224946151701</c:v>
                </c:pt>
                <c:pt idx="583">
                  <c:v>50.0727283305295</c:v>
                </c:pt>
                <c:pt idx="584">
                  <c:v>49.9666145311114</c:v>
                </c:pt>
                <c:pt idx="585">
                  <c:v>49.86121945310199</c:v>
                </c:pt>
                <c:pt idx="586">
                  <c:v>49.5683720973851</c:v>
                </c:pt>
                <c:pt idx="587">
                  <c:v>49.3200004300597</c:v>
                </c:pt>
                <c:pt idx="588">
                  <c:v>49.08407759442289</c:v>
                </c:pt>
                <c:pt idx="589">
                  <c:v>48.83981819700239</c:v>
                </c:pt>
                <c:pt idx="590">
                  <c:v>48.85134825079606</c:v>
                </c:pt>
                <c:pt idx="591">
                  <c:v>48.81956135152819</c:v>
                </c:pt>
                <c:pt idx="592">
                  <c:v>48.7508625961589</c:v>
                </c:pt>
                <c:pt idx="593">
                  <c:v>48.6738272790059</c:v>
                </c:pt>
                <c:pt idx="594">
                  <c:v>48.6050601908475</c:v>
                </c:pt>
                <c:pt idx="595">
                  <c:v>48.5280932057964</c:v>
                </c:pt>
                <c:pt idx="596">
                  <c:v>48.5469083857672</c:v>
                </c:pt>
                <c:pt idx="597">
                  <c:v>48.62483404966207</c:v>
                </c:pt>
                <c:pt idx="598">
                  <c:v>48.7110279425517</c:v>
                </c:pt>
                <c:pt idx="599">
                  <c:v>48.7867922848322</c:v>
                </c:pt>
                <c:pt idx="600">
                  <c:v>48.7821277607764</c:v>
                </c:pt>
                <c:pt idx="601">
                  <c:v>48.747553793504</c:v>
                </c:pt>
                <c:pt idx="602">
                  <c:v>48.6902820162658</c:v>
                </c:pt>
                <c:pt idx="603">
                  <c:v>48.6314309739309</c:v>
                </c:pt>
                <c:pt idx="604">
                  <c:v>48.41188350673126</c:v>
                </c:pt>
                <c:pt idx="605">
                  <c:v>48.1773788473264</c:v>
                </c:pt>
                <c:pt idx="606">
                  <c:v>47.951142416916</c:v>
                </c:pt>
                <c:pt idx="607">
                  <c:v>47.7996095096692</c:v>
                </c:pt>
                <c:pt idx="608">
                  <c:v>47.74449905473256</c:v>
                </c:pt>
                <c:pt idx="609">
                  <c:v>47.69568145721377</c:v>
                </c:pt>
                <c:pt idx="610">
                  <c:v>47.6477490462998</c:v>
                </c:pt>
                <c:pt idx="611">
                  <c:v>47.5944721399738</c:v>
                </c:pt>
                <c:pt idx="612">
                  <c:v>47.5571989202659</c:v>
                </c:pt>
                <c:pt idx="613">
                  <c:v>47.5145812044587</c:v>
                </c:pt>
                <c:pt idx="614">
                  <c:v>47.5658684145034</c:v>
                </c:pt>
                <c:pt idx="615">
                  <c:v>47.6628828057196</c:v>
                </c:pt>
                <c:pt idx="616">
                  <c:v>47.75709086372019</c:v>
                </c:pt>
                <c:pt idx="617">
                  <c:v>47.8373145141206</c:v>
                </c:pt>
                <c:pt idx="618">
                  <c:v>47.8424047280804</c:v>
                </c:pt>
                <c:pt idx="619">
                  <c:v>47.78362201784729</c:v>
                </c:pt>
                <c:pt idx="620">
                  <c:v>47.7329708717179</c:v>
                </c:pt>
                <c:pt idx="621">
                  <c:v>47.5129589659362</c:v>
                </c:pt>
                <c:pt idx="622">
                  <c:v>47.2966300694881</c:v>
                </c:pt>
                <c:pt idx="623">
                  <c:v>47.0787057762004</c:v>
                </c:pt>
                <c:pt idx="624">
                  <c:v>46.87386143732254</c:v>
                </c:pt>
                <c:pt idx="625">
                  <c:v>46.88318626206109</c:v>
                </c:pt>
                <c:pt idx="626">
                  <c:v>46.8337429181523</c:v>
                </c:pt>
                <c:pt idx="627">
                  <c:v>46.7858788400273</c:v>
                </c:pt>
                <c:pt idx="628">
                  <c:v>46.7326702658032</c:v>
                </c:pt>
                <c:pt idx="629">
                  <c:v>46.6926099780907</c:v>
                </c:pt>
                <c:pt idx="630">
                  <c:v>46.6499239294944</c:v>
                </c:pt>
                <c:pt idx="631">
                  <c:v>46.6987711111242</c:v>
                </c:pt>
                <c:pt idx="632">
                  <c:v>46.7825496178285</c:v>
                </c:pt>
                <c:pt idx="633">
                  <c:v>46.858710065902</c:v>
                </c:pt>
                <c:pt idx="634">
                  <c:v>46.9225583478652</c:v>
                </c:pt>
                <c:pt idx="635">
                  <c:v>46.91977643931057</c:v>
                </c:pt>
                <c:pt idx="636">
                  <c:v>46.8609253962884</c:v>
                </c:pt>
                <c:pt idx="637">
                  <c:v>46.6544771487098</c:v>
                </c:pt>
                <c:pt idx="638">
                  <c:v>46.4396186302271</c:v>
                </c:pt>
                <c:pt idx="639">
                  <c:v>46.2403484273582</c:v>
                </c:pt>
                <c:pt idx="640">
                  <c:v>46.0387995025077</c:v>
                </c:pt>
                <c:pt idx="641">
                  <c:v>45.9926076658728</c:v>
                </c:pt>
                <c:pt idx="642">
                  <c:v>45.9488067900747</c:v>
                </c:pt>
                <c:pt idx="643">
                  <c:v>45.9929751236316</c:v>
                </c:pt>
                <c:pt idx="644">
                  <c:v>45.9491742485208</c:v>
                </c:pt>
                <c:pt idx="645">
                  <c:v>45.9152455104182</c:v>
                </c:pt>
                <c:pt idx="646">
                  <c:v>45.8731168754228</c:v>
                </c:pt>
                <c:pt idx="647">
                  <c:v>45.83640106931566</c:v>
                </c:pt>
                <c:pt idx="648">
                  <c:v>45.78089450858619</c:v>
                </c:pt>
                <c:pt idx="649">
                  <c:v>45.8027071305727</c:v>
                </c:pt>
                <c:pt idx="650">
                  <c:v>45.85394527372667</c:v>
                </c:pt>
                <c:pt idx="651">
                  <c:v>45.91345164656259</c:v>
                </c:pt>
                <c:pt idx="652">
                  <c:v>45.88686226029026</c:v>
                </c:pt>
                <c:pt idx="653">
                  <c:v>45.82311189454</c:v>
                </c:pt>
                <c:pt idx="654">
                  <c:v>45.7642608515178</c:v>
                </c:pt>
                <c:pt idx="655">
                  <c:v>45.7136780381775</c:v>
                </c:pt>
                <c:pt idx="656">
                  <c:v>45.5377018068662</c:v>
                </c:pt>
                <c:pt idx="657">
                  <c:v>45.3435166585072</c:v>
                </c:pt>
                <c:pt idx="658">
                  <c:v>45.149492817956</c:v>
                </c:pt>
                <c:pt idx="659">
                  <c:v>44.9695217164197</c:v>
                </c:pt>
                <c:pt idx="660">
                  <c:v>44.89596754576299</c:v>
                </c:pt>
                <c:pt idx="661">
                  <c:v>44.963156303527</c:v>
                </c:pt>
                <c:pt idx="662">
                  <c:v>44.9320146334288</c:v>
                </c:pt>
                <c:pt idx="663">
                  <c:v>44.8926730664378</c:v>
                </c:pt>
                <c:pt idx="664">
                  <c:v>44.8615997291288</c:v>
                </c:pt>
                <c:pt idx="665">
                  <c:v>44.822189830036</c:v>
                </c:pt>
                <c:pt idx="666">
                  <c:v>44.86518416885639</c:v>
                </c:pt>
                <c:pt idx="667">
                  <c:v>44.9360001208307</c:v>
                </c:pt>
                <c:pt idx="668">
                  <c:v>45.0312790979051</c:v>
                </c:pt>
                <c:pt idx="669">
                  <c:v>45.1093904935817</c:v>
                </c:pt>
                <c:pt idx="670">
                  <c:v>45.1048189445447</c:v>
                </c:pt>
                <c:pt idx="671">
                  <c:v>45.077090088841</c:v>
                </c:pt>
                <c:pt idx="672">
                  <c:v>45.0544709298768</c:v>
                </c:pt>
                <c:pt idx="673">
                  <c:v>45.04005166780539</c:v>
                </c:pt>
                <c:pt idx="674">
                  <c:v>44.9062284961506</c:v>
                </c:pt>
                <c:pt idx="675">
                  <c:v>44.7580299698652</c:v>
                </c:pt>
                <c:pt idx="676">
                  <c:v>44.5994018922834</c:v>
                </c:pt>
                <c:pt idx="677">
                  <c:v>44.46760315978337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2868976"/>
        <c:axId val="1267382016"/>
      </c:scatterChart>
      <c:valAx>
        <c:axId val="1232868976"/>
        <c:scaling>
          <c:orientation val="minMax"/>
          <c:max val="3.0"/>
          <c:min val="0.0"/>
        </c:scaling>
        <c:delete val="0"/>
        <c:axPos val="b"/>
        <c:majorGridlines>
          <c:spPr>
            <a:ln w="38100" cap="flat" cmpd="sng" algn="ctr">
              <a:solidFill>
                <a:srgbClr val="FF000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/>
                  <a:t>Day</a:t>
                </a:r>
                <a:endParaRPr lang="en-US" sz="2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7382016"/>
        <c:crosses val="autoZero"/>
        <c:crossBetween val="midCat"/>
      </c:valAx>
      <c:valAx>
        <c:axId val="12673820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/>
                  <a:t>Battery </a:t>
                </a:r>
                <a:r>
                  <a:rPr lang="en-US" sz="2800" dirty="0" smtClean="0"/>
                  <a:t>%</a:t>
                </a:r>
                <a:endParaRPr lang="en-US" sz="2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2868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7FDD6-C485-4942-A254-F3D8DC3F4683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483D0-97F2-E740-A750-AF6A50C5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80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78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51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3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80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70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73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20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9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42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8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30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95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8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CA55C-AD6B-409C-B67D-118E5EF93B4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86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CA55C-AD6B-409C-B67D-118E5EF93B4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779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89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860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18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43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37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94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38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330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37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34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383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9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136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34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009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508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68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468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633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766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3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4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34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73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3D0-97F2-E740-A750-AF6A50C534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3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41F96-7741-9749-BFE5-C9E9F80EB208}" type="datetime1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6128-14B1-DA4A-82F9-BFF89F62ABE1}" type="datetime1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18-6AE6-024D-A93F-FC02AD3E831A}" type="datetime1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78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6566996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E7F5-E6F5-1342-88D0-AF057D04C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89CC-8F4C-4E4A-86D6-B4F34716B2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733-88F9-2044-AB52-A4151840FA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D9E4E-8454-3340-9187-3A5D822210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B17A-C920-7849-A1D8-F6B0A8FC9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29264-1089-B842-9E58-2EDA9B9B74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4DFB2-716D-3B4E-B5EE-3CEC5EF04F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34E1-C658-BB43-B543-8C50D2E9A5B6}" type="datetime1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48F5-6EE1-3E45-ADDB-9002F78AAB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0D3B-B11D-1C4C-8CC0-EC2EF86B89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C8CB-0BF3-F841-A689-DD1E7D481C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98E2-0D2C-734D-B85C-A57389BD4E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781">
                <a:solidFill>
                  <a:srgbClr val="FFFFFF"/>
                </a:solidFill>
              </a:rPr>
              <a:t>Title Text</a:t>
            </a:r>
          </a:p>
        </p:txBody>
      </p:sp>
    </p:spTree>
    <p:extLst/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3BF8-52C1-4549-88DA-80CC41E7F7C4}" type="datetime1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E8F9-E624-9C49-A982-F021FBF9372D}" type="datetime1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76-745F-684F-9471-305D15DD508B}" type="datetime1">
              <a:rPr lang="en-US" smtClean="0"/>
              <a:t>3/27/17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FD51-64B8-8B40-A83D-954ACBFCE8B2}" type="datetime1">
              <a:rPr lang="en-US" smtClean="0"/>
              <a:t>3/27/17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B726-3F03-0442-B162-E8366AD5A4F4}" type="datetime1">
              <a:rPr lang="en-US" smtClean="0"/>
              <a:t>3/27/17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1C71-0712-FA4E-AEC7-54622CC24832}" type="datetime1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DFFF-D8BF-3F47-9A22-D3E39E60219A}" type="datetime1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F71A2-4076-6B45-8E07-1EA6B26626AF}" type="datetime1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781D-1805-5146-8AEF-40E3B506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41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E8AF7-8CE6-764B-9E60-430F6F1B7F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3.wdp"/><Relationship Id="rId5" Type="http://schemas.openxmlformats.org/officeDocument/2006/relationships/image" Target="../media/image11.png"/><Relationship Id="rId6" Type="http://schemas.microsoft.com/office/2007/relationships/hdphoto" Target="../media/hdphoto5.wdp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3.WMF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WMF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3.wdp"/><Relationship Id="rId5" Type="http://schemas.openxmlformats.org/officeDocument/2006/relationships/image" Target="../media/image14.png"/><Relationship Id="rId6" Type="http://schemas.openxmlformats.org/officeDocument/2006/relationships/image" Target="../media/image13.WM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microsoft.com/office/2007/relationships/hdphoto" Target="../media/hdphoto5.wdp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0.png"/><Relationship Id="rId5" Type="http://schemas.openxmlformats.org/officeDocument/2006/relationships/image" Target="../media/image18.png"/><Relationship Id="rId6" Type="http://schemas.openxmlformats.org/officeDocument/2006/relationships/image" Target="../media/image40.png"/><Relationship Id="rId7" Type="http://schemas.openxmlformats.org/officeDocument/2006/relationships/image" Target="../media/image50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microsoft.com/office/2007/relationships/hdphoto" Target="../media/hdphoto5.wdp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3.wdp"/><Relationship Id="rId5" Type="http://schemas.openxmlformats.org/officeDocument/2006/relationships/image" Target="../media/image11.png"/><Relationship Id="rId6" Type="http://schemas.microsoft.com/office/2007/relationships/hdphoto" Target="../media/hdphoto5.wdp"/><Relationship Id="rId7" Type="http://schemas.openxmlformats.org/officeDocument/2006/relationships/image" Target="../media/image14.png"/><Relationship Id="rId8" Type="http://schemas.openxmlformats.org/officeDocument/2006/relationships/image" Target="../media/image13.WMF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3.wdp"/><Relationship Id="rId5" Type="http://schemas.openxmlformats.org/officeDocument/2006/relationships/image" Target="../media/image11.png"/><Relationship Id="rId6" Type="http://schemas.microsoft.com/office/2007/relationships/hdphoto" Target="../media/hdphoto5.wdp"/><Relationship Id="rId7" Type="http://schemas.openxmlformats.org/officeDocument/2006/relationships/image" Target="../media/image14.png"/><Relationship Id="rId8" Type="http://schemas.openxmlformats.org/officeDocument/2006/relationships/image" Target="../media/image13.WMF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chart" Target="../charts/char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microsoft.com/office/2007/relationships/hdphoto" Target="../media/hdphoto3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28777"/>
            <a:ext cx="9144000" cy="2387600"/>
          </a:xfrm>
        </p:spPr>
        <p:txBody>
          <a:bodyPr/>
          <a:lstStyle/>
          <a:p>
            <a:r>
              <a:rPr lang="en-US" dirty="0" err="1" smtClean="0"/>
              <a:t>FarmBeats</a:t>
            </a:r>
            <a:r>
              <a:rPr lang="en-US" dirty="0" smtClean="0"/>
              <a:t>: An </a:t>
            </a:r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en-US" dirty="0" smtClean="0"/>
              <a:t>System for </a:t>
            </a:r>
            <a:r>
              <a:rPr lang="en-US" dirty="0" smtClean="0"/>
              <a:t>Data-Driven Agriculture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" y="3602038"/>
            <a:ext cx="11787446" cy="1655762"/>
          </a:xfrm>
        </p:spPr>
        <p:txBody>
          <a:bodyPr/>
          <a:lstStyle/>
          <a:p>
            <a:r>
              <a:rPr lang="en-US" b="1" dirty="0" smtClean="0"/>
              <a:t>Deepak </a:t>
            </a:r>
            <a:r>
              <a:rPr lang="en-US" b="1" dirty="0" smtClean="0"/>
              <a:t>Vasisht, </a:t>
            </a:r>
            <a:r>
              <a:rPr lang="en-US" dirty="0" err="1" smtClean="0"/>
              <a:t>Zerina</a:t>
            </a:r>
            <a:r>
              <a:rPr lang="en-US" dirty="0" smtClean="0"/>
              <a:t> </a:t>
            </a:r>
            <a:r>
              <a:rPr lang="en-US" dirty="0" err="1" smtClean="0"/>
              <a:t>Kapetanovic</a:t>
            </a:r>
            <a:r>
              <a:rPr lang="en-US" dirty="0" smtClean="0"/>
              <a:t>, Jong-ho Won, </a:t>
            </a:r>
            <a:r>
              <a:rPr lang="en-US" dirty="0" err="1" smtClean="0"/>
              <a:t>Xinxin</a:t>
            </a:r>
            <a:r>
              <a:rPr lang="en-US" dirty="0" smtClean="0"/>
              <a:t> </a:t>
            </a:r>
            <a:r>
              <a:rPr lang="en-US" dirty="0" err="1" smtClean="0"/>
              <a:t>Jin</a:t>
            </a:r>
            <a:r>
              <a:rPr lang="en-US" dirty="0" smtClean="0"/>
              <a:t>, </a:t>
            </a:r>
            <a:endParaRPr lang="en-US" dirty="0" smtClean="0"/>
          </a:p>
          <a:p>
            <a:r>
              <a:rPr lang="en-US" dirty="0" err="1" smtClean="0"/>
              <a:t>Ranveer</a:t>
            </a:r>
            <a:r>
              <a:rPr lang="en-US" dirty="0" smtClean="0"/>
              <a:t> </a:t>
            </a:r>
            <a:r>
              <a:rPr lang="en-US" dirty="0" smtClean="0"/>
              <a:t>Chandra, Ashish Kapoor, </a:t>
            </a:r>
            <a:r>
              <a:rPr lang="en-US" dirty="0" err="1" smtClean="0"/>
              <a:t>Sudipta</a:t>
            </a:r>
            <a:r>
              <a:rPr lang="en-US" dirty="0" smtClean="0"/>
              <a:t> </a:t>
            </a:r>
            <a:r>
              <a:rPr lang="en-US" dirty="0" smtClean="0"/>
              <a:t>N. Sinha, </a:t>
            </a:r>
            <a:r>
              <a:rPr lang="en-US" dirty="0" err="1" smtClean="0"/>
              <a:t>Madhusudhan</a:t>
            </a:r>
            <a:r>
              <a:rPr lang="en-US" dirty="0" smtClean="0"/>
              <a:t> </a:t>
            </a:r>
            <a:r>
              <a:rPr lang="en-US" dirty="0" err="1" smtClean="0"/>
              <a:t>Sudarshan</a:t>
            </a:r>
            <a:r>
              <a:rPr lang="en-US" dirty="0" smtClean="0"/>
              <a:t>, Sean </a:t>
            </a:r>
            <a:r>
              <a:rPr lang="en-US" dirty="0" err="1" smtClean="0"/>
              <a:t>Stratman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333" y1="42910" x2="42333" y2="42910"/>
                        <a14:foregroundMark x1="34083" y1="49440" x2="34083" y2="49440"/>
                        <a14:foregroundMark x1="45167" y1="54291" x2="45167" y2="54291"/>
                        <a14:foregroundMark x1="45167" y1="41418" x2="45167" y2="41418"/>
                        <a14:foregroundMark x1="47667" y1="51866" x2="47667" y2="51866"/>
                        <a14:foregroundMark x1="53750" y1="53358" x2="53750" y2="53358"/>
                        <a14:foregroundMark x1="58083" y1="57463" x2="58083" y2="57463"/>
                        <a14:foregroundMark x1="67417" y1="55784" x2="67417" y2="55784"/>
                        <a14:foregroundMark x1="71750" y1="58209" x2="71750" y2="58209"/>
                        <a14:foregroundMark x1="77500" y1="57463" x2="77500" y2="57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57" y="5212080"/>
            <a:ext cx="3541486" cy="15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3: Limited Resources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work with sparse sensor deployments</a:t>
            </a:r>
          </a:p>
          <a:p>
            <a:pPr lvl="1"/>
            <a:r>
              <a:rPr lang="en-US" dirty="0" smtClean="0"/>
              <a:t>Physical constraints due to farming practices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Too expensive to deploy and maintain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76" y="2012878"/>
            <a:ext cx="4936524" cy="2949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2878"/>
            <a:ext cx="4869874" cy="2949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Agriculture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643" y="4746339"/>
            <a:ext cx="10758714" cy="1077218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How can one design an </a:t>
            </a:r>
            <a:r>
              <a:rPr lang="en-US" sz="3200" dirty="0" err="1" smtClean="0"/>
              <a:t>IoT</a:t>
            </a:r>
            <a:r>
              <a:rPr lang="en-US" sz="3200" dirty="0" smtClean="0"/>
              <a:t> system in challenging </a:t>
            </a:r>
          </a:p>
          <a:p>
            <a:pPr algn="ctr"/>
            <a:r>
              <a:rPr lang="en-US" sz="3200" dirty="0" smtClean="0"/>
              <a:t>resource-constrained environments?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1" y="1461655"/>
            <a:ext cx="486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Mining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17276" y="1426457"/>
            <a:ext cx="493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Oil Fields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6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>
                <a:solidFill>
                  <a:prstClr val="white"/>
                </a:solidFill>
              </a:rPr>
              <a:t>FarmBeats</a:t>
            </a:r>
            <a:r>
              <a:rPr lang="en-US" dirty="0">
                <a:solidFill>
                  <a:prstClr val="white"/>
                </a:solidFill>
              </a:rPr>
              <a:t>: An end-to-end </a:t>
            </a:r>
            <a:r>
              <a:rPr lang="en-US" dirty="0" err="1">
                <a:solidFill>
                  <a:prstClr val="white"/>
                </a:solidFill>
              </a:rPr>
              <a:t>IoT</a:t>
            </a:r>
            <a:r>
              <a:rPr lang="en-US" dirty="0">
                <a:solidFill>
                  <a:prstClr val="white"/>
                </a:solidFill>
              </a:rPr>
              <a:t> system that enables seamless data collection for agriculture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638502" y="4130141"/>
            <a:ext cx="2626822" cy="68164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61" y="2999125"/>
            <a:ext cx="741601" cy="741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" b="95143" l="538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98" y="3918167"/>
            <a:ext cx="1966725" cy="1105594"/>
          </a:xfrm>
          <a:prstGeom prst="rect">
            <a:avLst/>
          </a:prstGeom>
        </p:spPr>
      </p:pic>
      <p:pic>
        <p:nvPicPr>
          <p:cNvPr id="9" name="Picture 8" descr="613-00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14148" r="55333" b="30148"/>
          <a:stretch/>
        </p:blipFill>
        <p:spPr>
          <a:xfrm>
            <a:off x="2617261" y="5201202"/>
            <a:ext cx="823892" cy="9165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7095" y="4178575"/>
            <a:ext cx="1949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FarmBeats</a:t>
            </a:r>
            <a:endParaRPr lang="en-US" sz="3200" dirty="0"/>
          </a:p>
        </p:txBody>
      </p:sp>
      <p:cxnSp>
        <p:nvCxnSpPr>
          <p:cNvPr id="13" name="Straight Arrow Connector 12"/>
          <p:cNvCxnSpPr>
            <a:stCxn id="7" idx="3"/>
            <a:endCxn id="5" idx="1"/>
          </p:cNvCxnSpPr>
          <p:nvPr/>
        </p:nvCxnSpPr>
        <p:spPr>
          <a:xfrm>
            <a:off x="3358862" y="3369926"/>
            <a:ext cx="1279640" cy="1101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5" idx="1"/>
          </p:cNvCxnSpPr>
          <p:nvPr/>
        </p:nvCxnSpPr>
        <p:spPr>
          <a:xfrm>
            <a:off x="3500900" y="4470962"/>
            <a:ext cx="1137602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5" idx="1"/>
          </p:cNvCxnSpPr>
          <p:nvPr/>
        </p:nvCxnSpPr>
        <p:spPr>
          <a:xfrm flipV="1">
            <a:off x="3402622" y="4470964"/>
            <a:ext cx="1235880" cy="108505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265324" y="4454985"/>
            <a:ext cx="1137602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34744" y="4154287"/>
            <a:ext cx="24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Farm Services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261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FarmBeats</a:t>
            </a:r>
            <a:r>
              <a:rPr lang="en-US" dirty="0" smtClean="0"/>
              <a:t>: An end-to-end </a:t>
            </a:r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en-US" dirty="0" smtClean="0"/>
              <a:t>system that </a:t>
            </a:r>
            <a:r>
              <a:rPr lang="en-US" dirty="0" smtClean="0"/>
              <a:t>enables seamless data collection </a:t>
            </a:r>
            <a:r>
              <a:rPr lang="en-US" dirty="0"/>
              <a:t>for </a:t>
            </a:r>
            <a:r>
              <a:rPr lang="en-US" dirty="0" smtClean="0"/>
              <a:t>agriculture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Solves three key challenges:</a:t>
            </a:r>
          </a:p>
          <a:p>
            <a:pPr lvl="1"/>
            <a:r>
              <a:rPr lang="en-US" dirty="0" smtClean="0"/>
              <a:t>Internet Connectivity</a:t>
            </a:r>
            <a:endParaRPr lang="en-US" dirty="0" smtClean="0"/>
          </a:p>
          <a:p>
            <a:pPr lvl="1"/>
            <a:r>
              <a:rPr lang="en-US" dirty="0" smtClean="0"/>
              <a:t>Power Availability</a:t>
            </a:r>
          </a:p>
          <a:p>
            <a:pPr lvl="1"/>
            <a:r>
              <a:rPr lang="en-US" dirty="0" smtClean="0"/>
              <a:t>Limited Sensor Placement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Deployed in two farms in NY and WA for over six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Internet Connectivity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7284" y="3806661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(</a:t>
            </a:r>
            <a:r>
              <a:rPr lang="en-US" sz="2400" kern="0" dirty="0" smtClean="0">
                <a:solidFill>
                  <a:prstClr val="white"/>
                </a:solidFill>
              </a:rPr>
              <a:t>Farmer’s home/office)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67" y="2581192"/>
            <a:ext cx="1405937" cy="13383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969807" y="3243495"/>
            <a:ext cx="1022454" cy="6869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8" y="2246985"/>
            <a:ext cx="2896622" cy="1495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6812" y="383137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Cloud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" y="4775463"/>
            <a:ext cx="2382824" cy="187641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Internet Connectivity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7284" y="3806661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(</a:t>
            </a:r>
            <a:r>
              <a:rPr lang="en-US" sz="2400" kern="0" dirty="0" smtClean="0">
                <a:solidFill>
                  <a:prstClr val="white"/>
                </a:solidFill>
              </a:rPr>
              <a:t>Farmer’s home/office)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67" y="2581192"/>
            <a:ext cx="1405937" cy="13383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969807" y="3243495"/>
            <a:ext cx="1022454" cy="6869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8" y="2246985"/>
            <a:ext cx="2896622" cy="1495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6812" y="383137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Cloud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44" y="4830106"/>
            <a:ext cx="741601" cy="741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2768" y="4313798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Sensors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736372" y="3305007"/>
            <a:ext cx="3172486" cy="1493249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666361" y="4286824"/>
            <a:ext cx="532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kern="0" noProof="0" dirty="0" smtClean="0">
                <a:solidFill>
                  <a:srgbClr val="FF0000"/>
                </a:solidFill>
              </a:rPr>
              <a:t>Few miles away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Obstructed by crops, canopies,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etc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Use TV White Spaces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16</a:t>
            </a:fld>
            <a:endParaRPr lang="en-US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832869" cy="3675290"/>
          </a:xfrm>
        </p:spPr>
        <p:txBody>
          <a:bodyPr>
            <a:normAutofit/>
          </a:bodyPr>
          <a:lstStyle/>
          <a:p>
            <a:r>
              <a:rPr lang="en-US" dirty="0" smtClean="0"/>
              <a:t>Can provide long-range connectivity</a:t>
            </a:r>
          </a:p>
          <a:p>
            <a:endParaRPr lang="en-US" dirty="0" smtClean="0"/>
          </a:p>
          <a:p>
            <a:r>
              <a:rPr lang="en-US" dirty="0" smtClean="0"/>
              <a:t>Can travel through crops and canopies, because of low frequencies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Large chunks are available in rural areas=&gt; can support large bandwidth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13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Use TV White Spaces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47284" y="3806661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(</a:t>
            </a:r>
            <a:r>
              <a:rPr lang="en-US" sz="2400" kern="0" dirty="0" smtClean="0">
                <a:solidFill>
                  <a:prstClr val="white"/>
                </a:solidFill>
              </a:rPr>
              <a:t>Farmer’s home/office)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20" y="2005799"/>
            <a:ext cx="1162287" cy="195164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10" idx="2"/>
          </p:cNvCxnSpPr>
          <p:nvPr/>
        </p:nvCxnSpPr>
        <p:spPr>
          <a:xfrm flipH="1" flipV="1">
            <a:off x="3095964" y="3957447"/>
            <a:ext cx="12618" cy="1030117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 flipV="1">
            <a:off x="4367996" y="3210288"/>
            <a:ext cx="1820366" cy="2727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67" y="2581192"/>
            <a:ext cx="1405937" cy="13383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30984" y="1453767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Base Station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45499" y="2639248"/>
            <a:ext cx="226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TV White Spaces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969807" y="3243495"/>
            <a:ext cx="1022454" cy="6869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8" y="2246985"/>
            <a:ext cx="2896622" cy="14950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966812" y="383137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Cloud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2420" y="3242139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 smtClean="0">
                <a:solidFill>
                  <a:prstClr val="white"/>
                </a:solidFill>
              </a:rPr>
              <a:t>Few miles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820" y="5783121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Sensors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66736" y="1481943"/>
            <a:ext cx="2956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kern="0" noProof="0" dirty="0" smtClean="0">
                <a:solidFill>
                  <a:srgbClr val="FF0000"/>
                </a:solidFill>
              </a:rPr>
              <a:t>Weak Connectivity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Prone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to outages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95" y="5101117"/>
            <a:ext cx="741601" cy="7416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17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16685" y="4408619"/>
            <a:ext cx="142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 smtClean="0">
                <a:solidFill>
                  <a:prstClr val="white"/>
                </a:solidFill>
              </a:rPr>
              <a:t>Wi-Fi, BLE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51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6" grpId="0"/>
      <p:bldP spid="21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Compute Locally and Send Summaries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9602585" cy="3675290"/>
          </a:xfrm>
        </p:spPr>
        <p:txBody>
          <a:bodyPr>
            <a:normAutofit/>
          </a:bodyPr>
          <a:lstStyle/>
          <a:p>
            <a:r>
              <a:rPr lang="en-US" dirty="0" smtClean="0"/>
              <a:t>PC on the farm delivers time-sensitive services locally</a:t>
            </a:r>
          </a:p>
          <a:p>
            <a:endParaRPr lang="en-US" dirty="0" smtClean="0"/>
          </a:p>
          <a:p>
            <a:r>
              <a:rPr lang="en-US" dirty="0" smtClean="0"/>
              <a:t>Combines all the sensor data into summaries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2-3 orders of magnitude smaller than raw </a:t>
            </a:r>
            <a:r>
              <a:rPr lang="en-US" dirty="0" smtClean="0"/>
              <a:t>data</a:t>
            </a:r>
          </a:p>
          <a:p>
            <a:endParaRPr lang="en-US" dirty="0"/>
          </a:p>
          <a:p>
            <a:r>
              <a:rPr lang="en-US" dirty="0" smtClean="0"/>
              <a:t>Cloud delivers long-term analytics and cross-farm analytics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FarmBeats</a:t>
            </a:r>
            <a:r>
              <a:rPr lang="en-US" dirty="0"/>
              <a:t> Design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47284" y="3806661"/>
            <a:ext cx="3086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Gateway PC </a:t>
            </a:r>
            <a:endParaRPr lang="en-US" sz="2400" kern="0" dirty="0" smtClean="0">
              <a:solidFill>
                <a:prstClr val="white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(</a:t>
            </a:r>
            <a:r>
              <a:rPr lang="en-US" sz="2400" kern="0" dirty="0" smtClean="0">
                <a:solidFill>
                  <a:prstClr val="white"/>
                </a:solidFill>
              </a:rPr>
              <a:t>Farmer’s home/office)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54" y="5052561"/>
            <a:ext cx="741601" cy="741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820" y="2005799"/>
            <a:ext cx="1162287" cy="195164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10" idx="2"/>
          </p:cNvCxnSpPr>
          <p:nvPr/>
        </p:nvCxnSpPr>
        <p:spPr>
          <a:xfrm flipV="1">
            <a:off x="2167622" y="3957447"/>
            <a:ext cx="928342" cy="968707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/>
          <p:cNvCxnSpPr>
            <a:endCxn id="10" idx="2"/>
          </p:cNvCxnSpPr>
          <p:nvPr/>
        </p:nvCxnSpPr>
        <p:spPr>
          <a:xfrm flipH="1" flipV="1">
            <a:off x="3095964" y="3957447"/>
            <a:ext cx="1136035" cy="942636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 flipV="1">
            <a:off x="4367996" y="3210288"/>
            <a:ext cx="1820366" cy="2727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67" y="2581192"/>
            <a:ext cx="1405937" cy="13383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30984" y="1453767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Base Station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45499" y="2639248"/>
            <a:ext cx="226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TV White Spaces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969807" y="3243495"/>
            <a:ext cx="1022454" cy="6869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8" y="2246985"/>
            <a:ext cx="2896622" cy="14950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966812" y="383137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Cloud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2420" y="3242139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 smtClean="0">
                <a:solidFill>
                  <a:prstClr val="white"/>
                </a:solidFill>
              </a:rPr>
              <a:t>Few miles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5193" y="5842718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Sensors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92" y="5100383"/>
            <a:ext cx="741601" cy="7416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3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Agriculture?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10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Agricultural output needs to </a:t>
            </a:r>
            <a:r>
              <a:rPr lang="en-US" dirty="0" smtClean="0">
                <a:solidFill>
                  <a:srgbClr val="FF0000"/>
                </a:solidFill>
              </a:rPr>
              <a:t>double by 2050</a:t>
            </a:r>
            <a:r>
              <a:rPr lang="en-US" dirty="0" smtClean="0"/>
              <a:t> to meet the demands</a:t>
            </a:r>
          </a:p>
          <a:p>
            <a:pPr marL="0" indent="0" algn="ctr">
              <a:buNone/>
            </a:pPr>
            <a:r>
              <a:rPr lang="mr-IN" dirty="0" smtClean="0"/>
              <a:t>–</a:t>
            </a:r>
            <a:r>
              <a:rPr lang="en-US" dirty="0" smtClean="0"/>
              <a:t> United </a:t>
            </a:r>
            <a:r>
              <a:rPr lang="en-US" dirty="0" smtClean="0"/>
              <a:t>Nations</a:t>
            </a:r>
            <a:r>
              <a:rPr lang="en-US" baseline="30000" dirty="0" smtClean="0"/>
              <a:t>1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72428885"/>
              </p:ext>
            </p:extLst>
          </p:nvPr>
        </p:nvGraphicFramePr>
        <p:xfrm>
          <a:off x="667656" y="3236685"/>
          <a:ext cx="4354286" cy="342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02687" y="6477390"/>
            <a:ext cx="638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: United Nations Second Committee (Economic &amp; Financial), 2009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FarmBeats</a:t>
            </a:r>
            <a:r>
              <a:rPr lang="en-US" dirty="0" smtClean="0"/>
              <a:t>: An end-to-end </a:t>
            </a:r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en-US" dirty="0" smtClean="0"/>
              <a:t>system that </a:t>
            </a:r>
            <a:r>
              <a:rPr lang="en-US" dirty="0" smtClean="0"/>
              <a:t>enables seamless data collection </a:t>
            </a:r>
            <a:r>
              <a:rPr lang="en-US" dirty="0"/>
              <a:t>for </a:t>
            </a:r>
            <a:r>
              <a:rPr lang="en-US" dirty="0" smtClean="0"/>
              <a:t>agriculture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Solves three key challenges: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Internet Connectivity</a:t>
            </a:r>
            <a:endParaRPr lang="en-US" dirty="0" smtClean="0"/>
          </a:p>
          <a:p>
            <a:pPr lvl="1"/>
            <a:r>
              <a:rPr lang="en-US" dirty="0" smtClean="0"/>
              <a:t>Limited Sensor Placement</a:t>
            </a:r>
          </a:p>
          <a:p>
            <a:pPr lvl="1"/>
            <a:r>
              <a:rPr lang="en-US" dirty="0" smtClean="0"/>
              <a:t>Power Availability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Deployed in two farms in NY and WA for over six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Limited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work with sparse sensor deployments</a:t>
            </a:r>
          </a:p>
          <a:p>
            <a:pPr lvl="1"/>
            <a:r>
              <a:rPr lang="en-US" dirty="0"/>
              <a:t>Physical constraints due to farming practices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Too expensive to deploy and </a:t>
            </a:r>
            <a:r>
              <a:rPr lang="en-US" dirty="0" smtClean="0"/>
              <a:t>maintain</a:t>
            </a:r>
          </a:p>
          <a:p>
            <a:pPr lvl="1"/>
            <a:endParaRPr lang="en-US" dirty="0"/>
          </a:p>
          <a:p>
            <a:r>
              <a:rPr lang="en-US" dirty="0" smtClean="0"/>
              <a:t>How do we get coverage with a sparse sensor deployment?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Use Drones to Enhance Spatial 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96251"/>
          </a:xfrm>
        </p:spPr>
        <p:txBody>
          <a:bodyPr>
            <a:normAutofit/>
          </a:bodyPr>
          <a:lstStyle/>
          <a:p>
            <a:r>
              <a:rPr lang="en-US" dirty="0" smtClean="0"/>
              <a:t>Drones are cheap and automatic</a:t>
            </a:r>
          </a:p>
          <a:p>
            <a:endParaRPr lang="en-US" dirty="0"/>
          </a:p>
          <a:p>
            <a:r>
              <a:rPr lang="en-US" dirty="0" smtClean="0"/>
              <a:t>Can cover large areas quickly</a:t>
            </a:r>
          </a:p>
          <a:p>
            <a:endParaRPr lang="en-US" dirty="0"/>
          </a:p>
          <a:p>
            <a:r>
              <a:rPr lang="en-US" dirty="0" smtClean="0"/>
              <a:t>Can collect visual data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6643" y="4746339"/>
            <a:ext cx="10758714" cy="1077218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Combine visual data from the drones with th</a:t>
            </a:r>
            <a:r>
              <a:rPr lang="en-US" sz="3200" dirty="0" smtClean="0"/>
              <a:t>e sensor data from the farm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4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Use Drones to Enhance Spatial Coverage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4491230" y="2008406"/>
            <a:ext cx="1725439" cy="22254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8" b="95143" l="538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0" y="2545811"/>
            <a:ext cx="2397102" cy="13475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1" b="5687"/>
          <a:stretch/>
        </p:blipFill>
        <p:spPr>
          <a:xfrm rot="1779748">
            <a:off x="7921646" y="1822174"/>
            <a:ext cx="1858484" cy="2315406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3467532" y="3121118"/>
            <a:ext cx="869143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>
            <a:off x="6647379" y="3138835"/>
            <a:ext cx="869143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42" y="4768135"/>
            <a:ext cx="741601" cy="741601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 flipV="1">
            <a:off x="6494011" y="3403793"/>
            <a:ext cx="859079" cy="1364342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5200230" y="5471272"/>
            <a:ext cx="2587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white"/>
                </a:solidFill>
              </a:rPr>
              <a:t>Sparse Sensor Data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944825" y="4125316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white"/>
                </a:solidFill>
              </a:rPr>
              <a:t>Precision Map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32992" y="4125317"/>
            <a:ext cx="277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>
                <a:solidFill>
                  <a:prstClr val="white"/>
                </a:solidFill>
              </a:rPr>
              <a:t>Panoramic Overview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69996" y="4125317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 dirty="0">
                <a:solidFill>
                  <a:prstClr val="white"/>
                </a:solidFill>
              </a:rPr>
              <a:t>Drone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Formulate as a Learning </a:t>
            </a:r>
            <a:r>
              <a:rPr lang="en-US" dirty="0"/>
              <a:t>P</a:t>
            </a:r>
            <a:r>
              <a:rPr lang="en-US" dirty="0" smtClean="0"/>
              <a:t>roblem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2474222" y="1358452"/>
            <a:ext cx="3324017" cy="42872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75" y="2225576"/>
            <a:ext cx="741601" cy="74160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386097" y="2365543"/>
            <a:ext cx="1854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 smtClean="0">
                <a:solidFill>
                  <a:prstClr val="white"/>
                </a:solidFill>
              </a:rPr>
              <a:t>Training Data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82035" y="5639792"/>
            <a:ext cx="277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>
                <a:solidFill>
                  <a:prstClr val="white"/>
                </a:solidFill>
              </a:rPr>
              <a:t>Panoramic Overview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50" y="2225576"/>
            <a:ext cx="741601" cy="741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75" y="3621702"/>
            <a:ext cx="741601" cy="741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31" y="4363303"/>
            <a:ext cx="741601" cy="74160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5353950" y="2596375"/>
            <a:ext cx="1032147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047910" y="3137962"/>
            <a:ext cx="1463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white"/>
                </a:solidFill>
              </a:rPr>
              <a:t>Prediction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063853" y="3368795"/>
            <a:ext cx="1032147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Model Insights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13" y="1795295"/>
            <a:ext cx="8290144" cy="435133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Spatial Smoothness: </a:t>
            </a:r>
            <a:r>
              <a:rPr lang="en-US" dirty="0" smtClean="0">
                <a:solidFill>
                  <a:schemeClr val="bg1"/>
                </a:solidFill>
              </a:rPr>
              <a:t>Areas close to each other have similar sensor values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Visual Smoothness: </a:t>
            </a:r>
            <a:r>
              <a:rPr lang="en-US" dirty="0" smtClean="0">
                <a:solidFill>
                  <a:schemeClr val="bg1"/>
                </a:solidFill>
              </a:rPr>
              <a:t>Areas that look similar have similar sensor values values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20191" y="1315590"/>
            <a:ext cx="3324017" cy="4287228"/>
            <a:chOff x="2474222" y="1358452"/>
            <a:chExt cx="3324017" cy="42872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2474222" y="1358452"/>
              <a:ext cx="3324017" cy="42872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4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375" y="2225576"/>
              <a:ext cx="741601" cy="7416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4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350" y="2225576"/>
              <a:ext cx="741601" cy="74160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4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175" y="3621702"/>
              <a:ext cx="741601" cy="74160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4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1" y="4363303"/>
              <a:ext cx="741601" cy="741601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B4A-23D0-404B-A10E-693D9B4A6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46"/>
          <p:cNvSpPr/>
          <p:nvPr/>
        </p:nvSpPr>
        <p:spPr>
          <a:xfrm flipV="1">
            <a:off x="6033534" y="4586251"/>
            <a:ext cx="0" cy="832217"/>
          </a:xfrm>
          <a:prstGeom prst="line">
            <a:avLst/>
          </a:prstGeom>
          <a:ln w="38100">
            <a:solidFill>
              <a:srgbClr val="0065C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600"/>
            </a:pPr>
            <a:endParaRPr sz="1828">
              <a:solidFill>
                <a:prstClr val="black"/>
              </a:solidFill>
            </a:endParaRPr>
          </a:p>
        </p:txBody>
      </p:sp>
      <p:sp>
        <p:nvSpPr>
          <p:cNvPr id="32" name="Shape 476"/>
          <p:cNvSpPr/>
          <p:nvPr/>
        </p:nvSpPr>
        <p:spPr>
          <a:xfrm>
            <a:off x="6104636" y="3271416"/>
            <a:ext cx="1484972" cy="0"/>
          </a:xfrm>
          <a:prstGeom prst="line">
            <a:avLst/>
          </a:prstGeom>
          <a:ln w="38100">
            <a:solidFill>
              <a:srgbClr val="0065C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600"/>
            </a:pPr>
            <a:endParaRPr sz="1828">
              <a:solidFill>
                <a:prstClr val="black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947092" y="1674435"/>
            <a:ext cx="2310443" cy="3062322"/>
          </a:xfrm>
          <a:prstGeom prst="roundRect">
            <a:avLst/>
          </a:prstGeom>
          <a:noFill/>
          <a:ln w="76200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828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767243" y="2092221"/>
            <a:ext cx="557200" cy="573366"/>
            <a:chOff x="6773433" y="3494587"/>
            <a:chExt cx="792462" cy="815453"/>
          </a:xfrm>
        </p:grpSpPr>
        <p:sp>
          <p:nvSpPr>
            <p:cNvPr id="23" name="Shape 445"/>
            <p:cNvSpPr/>
            <p:nvPr/>
          </p:nvSpPr>
          <p:spPr>
            <a:xfrm>
              <a:off x="6773433" y="3525318"/>
              <a:ext cx="792462" cy="78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</a:blip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600"/>
              </a:pPr>
              <a:endParaRPr sz="2812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901242" y="3494587"/>
                  <a:ext cx="653673" cy="718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35719" tIns="35719" rIns="35719" bIns="35719" numCol="1" spcCol="38100" rtlCol="0" anchor="ctr">
                  <a:spAutoFit/>
                </a:bodyPr>
                <a:lstStyle/>
                <a:p>
                  <a:pPr algn="ctr" defTabSz="410751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12" i="1">
                                <a:solidFill>
                                  <a:srgbClr val="FFFFFF"/>
                                </a:solidFill>
                                <a:latin typeface="Cambria Math" charset="0"/>
                                <a:sym typeface="Helvetica Light"/>
                              </a:rPr>
                            </m:ctrlPr>
                          </m:sSubPr>
                          <m:e>
                            <m:r>
                              <a:rPr lang="en-US" sz="2812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sym typeface="Helvetica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12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sym typeface="Helvetica Light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12" dirty="0">
                    <a:solidFill>
                      <a:srgbClr val="FFFFFF"/>
                    </a:solidFill>
                    <a:sym typeface="Helvetica Light"/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8915" y="3494541"/>
                  <a:ext cx="678326" cy="71814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/>
          <p:cNvSpPr txBox="1"/>
          <p:nvPr/>
        </p:nvSpPr>
        <p:spPr>
          <a:xfrm>
            <a:off x="1898527" y="2180631"/>
            <a:ext cx="1988238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250" dirty="0">
                <a:solidFill>
                  <a:srgbClr val="FFFFFF"/>
                </a:solidFill>
                <a:sym typeface="Helvetica Light"/>
              </a:rPr>
              <a:t>Features (visual)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987050" y="2655830"/>
            <a:ext cx="117586" cy="673705"/>
            <a:chOff x="8412683" y="2790221"/>
            <a:chExt cx="167234" cy="958158"/>
          </a:xfrm>
        </p:grpSpPr>
        <p:sp>
          <p:nvSpPr>
            <p:cNvPr id="29" name="Shape 446"/>
            <p:cNvSpPr/>
            <p:nvPr/>
          </p:nvSpPr>
          <p:spPr>
            <a:xfrm flipV="1">
              <a:off x="8496300" y="2790221"/>
              <a:ext cx="0" cy="784723"/>
            </a:xfrm>
            <a:prstGeom prst="line">
              <a:avLst/>
            </a:prstGeom>
            <a:ln w="38100">
              <a:solidFill>
                <a:srgbClr val="0065C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2600"/>
              </a:pPr>
              <a:endParaRPr sz="1828">
                <a:solidFill>
                  <a:prstClr val="black"/>
                </a:solidFill>
              </a:endParaRPr>
            </a:p>
          </p:txBody>
        </p:sp>
        <p:sp>
          <p:nvSpPr>
            <p:cNvPr id="30" name="Shape 475"/>
            <p:cNvSpPr/>
            <p:nvPr/>
          </p:nvSpPr>
          <p:spPr>
            <a:xfrm>
              <a:off x="8412683" y="3574944"/>
              <a:ext cx="167234" cy="173435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600"/>
              </a:pPr>
              <a:endParaRPr sz="1828">
                <a:solidFill>
                  <a:prstClr val="black"/>
                </a:solidFill>
              </a:endParaRPr>
            </a:p>
          </p:txBody>
        </p:sp>
      </p:grpSp>
      <p:sp>
        <p:nvSpPr>
          <p:cNvPr id="33" name="Shape 477"/>
          <p:cNvSpPr/>
          <p:nvPr/>
        </p:nvSpPr>
        <p:spPr>
          <a:xfrm>
            <a:off x="7597613" y="2995537"/>
            <a:ext cx="557199" cy="551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600"/>
            </a:pPr>
            <a:endParaRPr sz="1828">
              <a:solidFill>
                <a:prstClr val="black"/>
              </a:solidFill>
            </a:endParaRPr>
          </a:p>
        </p:txBody>
      </p:sp>
      <p:pic>
        <p:nvPicPr>
          <p:cNvPr id="3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99404" y="3123899"/>
            <a:ext cx="353616" cy="289323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extBox 34"/>
          <p:cNvSpPr txBox="1"/>
          <p:nvPr/>
        </p:nvSpPr>
        <p:spPr>
          <a:xfrm>
            <a:off x="1905541" y="2811213"/>
            <a:ext cx="2494574" cy="7646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latinLnBrk="1" hangingPunct="0"/>
            <a:r>
              <a:rPr lang="en-US" sz="2250" dirty="0">
                <a:solidFill>
                  <a:srgbClr val="FFFFFF"/>
                </a:solidFill>
                <a:sym typeface="Helvetica Light"/>
              </a:rPr>
              <a:t>Kernel (Model visual similarity)</a:t>
            </a:r>
          </a:p>
        </p:txBody>
      </p:sp>
      <p:sp>
        <p:nvSpPr>
          <p:cNvPr id="36" name="Shape 446"/>
          <p:cNvSpPr/>
          <p:nvPr/>
        </p:nvSpPr>
        <p:spPr>
          <a:xfrm flipV="1">
            <a:off x="6045843" y="3271416"/>
            <a:ext cx="0" cy="768664"/>
          </a:xfrm>
          <a:prstGeom prst="line">
            <a:avLst/>
          </a:prstGeom>
          <a:ln w="38100">
            <a:solidFill>
              <a:srgbClr val="0065C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600"/>
            </a:pPr>
            <a:endParaRPr sz="1828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766296" y="4012887"/>
            <a:ext cx="557200" cy="573366"/>
            <a:chOff x="6773433" y="3494587"/>
            <a:chExt cx="792462" cy="815453"/>
          </a:xfrm>
        </p:grpSpPr>
        <p:sp>
          <p:nvSpPr>
            <p:cNvPr id="38" name="Shape 445"/>
            <p:cNvSpPr/>
            <p:nvPr/>
          </p:nvSpPr>
          <p:spPr>
            <a:xfrm>
              <a:off x="6773433" y="3525318"/>
              <a:ext cx="792462" cy="78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</a:blip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600"/>
              </a:pPr>
              <a:endParaRPr sz="2812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899645" y="3494587"/>
                  <a:ext cx="656865" cy="718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35719" tIns="35719" rIns="35719" bIns="35719" numCol="1" spcCol="38100" rtlCol="0" anchor="ctr">
                  <a:spAutoFit/>
                </a:bodyPr>
                <a:lstStyle/>
                <a:p>
                  <a:pPr algn="ctr" defTabSz="410751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12" i="1">
                                <a:solidFill>
                                  <a:srgbClr val="FFFFFF"/>
                                </a:solidFill>
                                <a:latin typeface="Cambria Math" charset="0"/>
                                <a:sym typeface="Helvetica Light"/>
                              </a:rPr>
                            </m:ctrlPr>
                          </m:sSubPr>
                          <m:e>
                            <m:r>
                              <a:rPr lang="en-US" sz="2812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sym typeface="Helvetica Light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12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sym typeface="Helvetica Light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12" dirty="0">
                    <a:solidFill>
                      <a:srgbClr val="FFFFFF"/>
                    </a:solidFill>
                    <a:sym typeface="Helvetica Light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59" y="3494541"/>
                  <a:ext cx="682238" cy="71814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/>
          <p:cNvSpPr txBox="1"/>
          <p:nvPr/>
        </p:nvSpPr>
        <p:spPr>
          <a:xfrm>
            <a:off x="1898527" y="4029005"/>
            <a:ext cx="2693752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250" dirty="0">
                <a:solidFill>
                  <a:srgbClr val="FFFFFF"/>
                </a:solidFill>
                <a:sym typeface="Helvetica Light"/>
              </a:rPr>
              <a:t>Output (say, moisture)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316684" y="1674435"/>
                <a:ext cx="1558633" cy="46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9" tIns="35719" rIns="35719" bIns="35719" numCol="1" spcCol="38100" rtlCol="0" anchor="ctr">
                <a:spAutoFit/>
              </a:bodyPr>
              <a:lstStyle/>
              <a:p>
                <a:pPr algn="ctr" defTabSz="410751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31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𝑖</m:t>
                      </m:r>
                      <m:r>
                        <a:rPr lang="en-US" sz="2531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=1 </m:t>
                      </m:r>
                      <m:r>
                        <a:rPr lang="en-US" sz="2531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𝑡𝑜</m:t>
                      </m:r>
                      <m:r>
                        <a:rPr lang="en-US" sz="2531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 </m:t>
                      </m:r>
                      <m:r>
                        <a:rPr lang="en-US" sz="2531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𝑁</m:t>
                      </m:r>
                    </m:oMath>
                  </m:oMathPara>
                </a14:m>
                <a:endParaRPr lang="en-US" sz="2531" dirty="0">
                  <a:solidFill>
                    <a:srgbClr val="FFFFFF"/>
                  </a:solidFill>
                  <a:sym typeface="Helvetica Light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888" y="2381372"/>
                <a:ext cx="2237023" cy="65659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5765350" y="5362209"/>
            <a:ext cx="557200" cy="551758"/>
            <a:chOff x="6773433" y="3525318"/>
            <a:chExt cx="792462" cy="784722"/>
          </a:xfrm>
        </p:grpSpPr>
        <p:sp>
          <p:nvSpPr>
            <p:cNvPr id="45" name="Shape 445"/>
            <p:cNvSpPr/>
            <p:nvPr/>
          </p:nvSpPr>
          <p:spPr>
            <a:xfrm>
              <a:off x="6773433" y="3525318"/>
              <a:ext cx="792462" cy="78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</a:blip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600"/>
              </a:pPr>
              <a:endParaRPr sz="2812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6944285" y="3531657"/>
                  <a:ext cx="592300" cy="718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35719" tIns="35719" rIns="35719" bIns="35719" numCol="1" spcCol="38100" rtlCol="0" anchor="ctr">
                  <a:spAutoFit/>
                </a:bodyPr>
                <a:lstStyle/>
                <a:p>
                  <a:pPr algn="ctr" defTabSz="410751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12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Light"/>
                          </a:rPr>
                          <m:t>𝐾</m:t>
                        </m:r>
                      </m:oMath>
                    </m:oMathPara>
                  </a14:m>
                  <a:endParaRPr lang="en-US" sz="2812" dirty="0">
                    <a:solidFill>
                      <a:srgbClr val="FFFFFF"/>
                    </a:solidFill>
                    <a:sym typeface="Helvetica Light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1312" y="3531612"/>
                  <a:ext cx="618246" cy="71814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/>
          <p:cNvSpPr txBox="1"/>
          <p:nvPr/>
        </p:nvSpPr>
        <p:spPr>
          <a:xfrm>
            <a:off x="1905541" y="5409915"/>
            <a:ext cx="2361738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250" dirty="0">
                <a:solidFill>
                  <a:srgbClr val="FFFFFF"/>
                </a:solidFill>
                <a:sym typeface="Helvetica Light"/>
              </a:rPr>
              <a:t>Spatial Smoothness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044141" y="3449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8356286" y="1710881"/>
            <a:ext cx="377274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Training Phase: </a:t>
            </a:r>
            <a:r>
              <a:rPr lang="en-US" dirty="0" smtClean="0"/>
              <a:t>Learn K and W</a:t>
            </a:r>
          </a:p>
          <a:p>
            <a:endParaRPr lang="en-US" dirty="0" smtClean="0"/>
          </a:p>
          <a:p>
            <a:r>
              <a:rPr lang="en-US" b="1" dirty="0" smtClean="0"/>
              <a:t>Test Phase: </a:t>
            </a:r>
            <a:r>
              <a:rPr lang="en-US" dirty="0" smtClean="0"/>
              <a:t>Generate outputs for unknown areas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24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2" grpId="0" animBg="1"/>
      <p:bldP spid="41" grpId="0" animBg="1"/>
      <p:bldP spid="26" grpId="0"/>
      <p:bldP spid="33" grpId="0" animBg="1"/>
      <p:bldP spid="35" grpId="0"/>
      <p:bldP spid="36" grpId="0" animBg="1"/>
      <p:bldP spid="40" grpId="0"/>
      <p:bldP spid="42" grpId="0"/>
      <p:bldP spid="4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Sparse Sensor Data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4491230" y="2008406"/>
            <a:ext cx="1725439" cy="22254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8" b="95143" l="538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0" y="2545811"/>
            <a:ext cx="2397102" cy="13475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1" b="5687"/>
          <a:stretch/>
        </p:blipFill>
        <p:spPr>
          <a:xfrm rot="1779748">
            <a:off x="7921646" y="1822174"/>
            <a:ext cx="1858484" cy="2315406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3467532" y="3121118"/>
            <a:ext cx="869143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>
            <a:off x="6647379" y="3138835"/>
            <a:ext cx="869143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42" y="4768135"/>
            <a:ext cx="741601" cy="741601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 flipV="1">
            <a:off x="6494011" y="3403793"/>
            <a:ext cx="859079" cy="1364342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5650672" y="5471272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white"/>
                </a:solidFill>
              </a:rPr>
              <a:t>Sensor Data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944826" y="4125316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white"/>
                </a:solidFill>
              </a:rPr>
              <a:t>Precision Map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32992" y="4125317"/>
            <a:ext cx="277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>
                <a:solidFill>
                  <a:prstClr val="white"/>
                </a:solidFill>
              </a:rPr>
              <a:t>Panoramic Overview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69996" y="4125317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0" dirty="0">
                <a:solidFill>
                  <a:prstClr val="white"/>
                </a:solidFill>
              </a:rPr>
              <a:t>Drone Video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5760" y="4537302"/>
            <a:ext cx="2262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FF0000"/>
                </a:solidFill>
              </a:rPr>
              <a:t>100 kB summary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1875427" y="4720217"/>
            <a:ext cx="8441146" cy="1538883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err="1" smtClean="0">
                <a:solidFill>
                  <a:prstClr val="white"/>
                </a:solidFill>
              </a:rPr>
              <a:t>FarmBeats</a:t>
            </a:r>
            <a:r>
              <a:rPr lang="en-US" sz="3200" dirty="0" smtClean="0">
                <a:solidFill>
                  <a:prstClr val="white"/>
                </a:solidFill>
              </a:rPr>
              <a:t> can use drones to expand the sparse sensor data and create summaries for the farm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7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FarmBeats</a:t>
            </a:r>
            <a:r>
              <a:rPr lang="en-US" dirty="0" smtClean="0"/>
              <a:t>: An end-to-end </a:t>
            </a:r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en-US" dirty="0" smtClean="0"/>
              <a:t>system that </a:t>
            </a:r>
            <a:r>
              <a:rPr lang="en-US" dirty="0" smtClean="0"/>
              <a:t>enables seamless data collection </a:t>
            </a:r>
            <a:r>
              <a:rPr lang="en-US" dirty="0"/>
              <a:t>for </a:t>
            </a:r>
            <a:r>
              <a:rPr lang="en-US" dirty="0" smtClean="0"/>
              <a:t>agriculture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Solves three key challenges: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Internet Connectivity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Limited Sensor Placement</a:t>
            </a:r>
          </a:p>
          <a:p>
            <a:pPr lvl="1"/>
            <a:r>
              <a:rPr lang="en-US" dirty="0" smtClean="0"/>
              <a:t>Power Availability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Deployed in two farms in NY and WA for over six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Power Availability is Variable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7284" y="3806661"/>
            <a:ext cx="3086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Gateway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(Farmer’s home/office)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07" y="5229117"/>
            <a:ext cx="741601" cy="741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" b="95143" l="538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26153"/>
            <a:ext cx="2397102" cy="1347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820" y="2005799"/>
            <a:ext cx="1162287" cy="195164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10" idx="2"/>
          </p:cNvCxnSpPr>
          <p:nvPr/>
        </p:nvCxnSpPr>
        <p:spPr>
          <a:xfrm flipV="1">
            <a:off x="2167622" y="3957447"/>
            <a:ext cx="928342" cy="968707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/>
          <p:cNvCxnSpPr>
            <a:endCxn id="10" idx="2"/>
          </p:cNvCxnSpPr>
          <p:nvPr/>
        </p:nvCxnSpPr>
        <p:spPr>
          <a:xfrm flipH="1" flipV="1">
            <a:off x="3095964" y="3957447"/>
            <a:ext cx="1597144" cy="968706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 flipV="1">
            <a:off x="4367996" y="3210288"/>
            <a:ext cx="1820366" cy="2727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67" y="2581192"/>
            <a:ext cx="1405937" cy="13383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83029" y="1453767"/>
            <a:ext cx="82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Farm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45499" y="2639248"/>
            <a:ext cx="226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TV White Spaces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969807" y="3243495"/>
            <a:ext cx="1022454" cy="6869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8" y="2246985"/>
            <a:ext cx="2896622" cy="14950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966812" y="383137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Cloud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2718" y="1548345"/>
            <a:ext cx="3322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FF0000"/>
                </a:solidFill>
              </a:rPr>
              <a:t>Battery dies due to cloudy/rainy/snowy weather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Agriculture?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10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Agricultural output needs to </a:t>
            </a:r>
            <a:r>
              <a:rPr lang="en-US" dirty="0" smtClean="0">
                <a:solidFill>
                  <a:srgbClr val="FF0000"/>
                </a:solidFill>
              </a:rPr>
              <a:t>double by 2050</a:t>
            </a:r>
            <a:r>
              <a:rPr lang="en-US" dirty="0" smtClean="0"/>
              <a:t> to meet the demands</a:t>
            </a:r>
          </a:p>
          <a:p>
            <a:pPr marL="0" indent="0" algn="ctr">
              <a:buNone/>
            </a:pPr>
            <a:r>
              <a:rPr lang="mr-IN" dirty="0" smtClean="0"/>
              <a:t>–</a:t>
            </a:r>
            <a:r>
              <a:rPr lang="en-US" dirty="0" smtClean="0"/>
              <a:t> United </a:t>
            </a:r>
            <a:r>
              <a:rPr lang="en-US" dirty="0" smtClean="0"/>
              <a:t>Nations</a:t>
            </a:r>
            <a:r>
              <a:rPr lang="en-US" baseline="30000" dirty="0"/>
              <a:t>1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667656" y="3236685"/>
          <a:ext cx="4354286" cy="342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5660570" y="3778021"/>
            <a:ext cx="6382657" cy="288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But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Water levels are receding</a:t>
            </a:r>
          </a:p>
          <a:p>
            <a:r>
              <a:rPr lang="en-US" dirty="0" smtClean="0"/>
              <a:t>Arable land is shrinking</a:t>
            </a:r>
          </a:p>
          <a:p>
            <a:r>
              <a:rPr lang="en-US" dirty="0" smtClean="0"/>
              <a:t>Environment is being degraded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02687" y="6477390"/>
            <a:ext cx="638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: United Nations Second Committee (Economic &amp; Financial),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5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Power Availability is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Solar powered battery saw </a:t>
            </a:r>
            <a:r>
              <a:rPr lang="en-US" dirty="0" smtClean="0"/>
              <a:t>up to </a:t>
            </a:r>
            <a:r>
              <a:rPr lang="en-US" dirty="0" smtClean="0"/>
              <a:t>30% downtime in cloudy months</a:t>
            </a:r>
          </a:p>
          <a:p>
            <a:endParaRPr lang="en-US" dirty="0"/>
          </a:p>
          <a:p>
            <a:r>
              <a:rPr lang="en-US" dirty="0" smtClean="0"/>
              <a:t>Miss important data like flood </a:t>
            </a:r>
            <a:r>
              <a:rPr lang="en-US" dirty="0" smtClean="0"/>
              <a:t>monitoring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7"/>
          <p:cNvSpPr txBox="1"/>
          <p:nvPr/>
        </p:nvSpPr>
        <p:spPr>
          <a:xfrm>
            <a:off x="515389" y="4985290"/>
            <a:ext cx="10972799" cy="104644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How do we deal with weather-based power variability?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Weather is Predictable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Use weather forecasts to predict </a:t>
            </a:r>
            <a:r>
              <a:rPr lang="en-US" dirty="0" smtClean="0"/>
              <a:t>solar energy output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Ration the load to fit within power budget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Weather is Predictable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 smtClean="0"/>
                  <a:t>: Duty Cycle ratio,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𝑜𝑛</m:t>
                        </m:r>
                      </m:sub>
                    </m:sSub>
                  </m:oMath>
                </a14:m>
                <a:r>
                  <a:rPr lang="en-US" dirty="0" smtClean="0"/>
                  <a:t>: On time in each cycle,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𝑜𝑓𝑓</m:t>
                        </m:r>
                      </m:sub>
                    </m:sSub>
                  </m:oMath>
                </a14:m>
                <a:r>
                  <a:rPr lang="en-US" dirty="0" smtClean="0"/>
                  <a:t>: Off time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𝛾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𝑜𝑓𝑓</m:t>
                            </m:r>
                          </m:sub>
                        </m:sSub>
                      </m:den>
                    </m:f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Constraints: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b="1" dirty="0" smtClean="0"/>
                  <a:t>Power Neutrality: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𝜸</m:t>
                    </m:r>
                    <m:r>
                      <a:rPr lang="en-US" b="1" i="1" smtClean="0">
                        <a:latin typeface="Cambria Math" charset="0"/>
                      </a:rPr>
                      <m:t>𝑷</m:t>
                    </m:r>
                    <m:r>
                      <a:rPr lang="en-US" b="1" i="1" smtClean="0"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latin typeface="Cambria Math" charset="0"/>
                      </a:rPr>
                      <m:t>𝑪</m:t>
                    </m:r>
                  </m:oMath>
                </a14:m>
                <a:endParaRPr lang="en-US" b="1" dirty="0" smtClean="0"/>
              </a:p>
              <a:p>
                <a:pPr lvl="1"/>
                <a:endParaRPr lang="en-US" b="1" dirty="0"/>
              </a:p>
              <a:p>
                <a:pPr lvl="1"/>
                <a:r>
                  <a:rPr lang="en-US" b="1" dirty="0" smtClean="0"/>
                  <a:t>Minimum Transfer Time: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𝒐𝒏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≥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𝒄𝒐𝒏𝒏𝒆𝒄𝒕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𝒕𝒓𝒂𝒏𝒔𝒇𝒆𝒓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Weather is predictable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879185" y="3381494"/>
                <a:ext cx="31333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n-US" b="1" dirty="0" smtClean="0"/>
                  <a:t>Power Neutrality: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𝜸</m:t>
                    </m:r>
                    <m:r>
                      <a:rPr lang="en-US" b="1" i="1" smtClean="0">
                        <a:latin typeface="Cambria Math" charset="0"/>
                      </a:rPr>
                      <m:t>𝑷</m:t>
                    </m:r>
                    <m:r>
                      <a:rPr lang="en-US" b="1" i="1" smtClean="0">
                        <a:latin typeface="Cambria Math" charset="0"/>
                      </a:rPr>
                      <m:t>≤</m:t>
                    </m:r>
                    <m:r>
                      <a:rPr lang="en-US" b="1" i="1">
                        <a:latin typeface="Cambria Math" charset="0"/>
                      </a:rPr>
                      <m:t>𝑪</m:t>
                    </m:r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185" y="3381494"/>
                <a:ext cx="3133358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198014" y="2208002"/>
                <a:ext cx="6743962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n-US" b="1" dirty="0" smtClean="0"/>
                  <a:t>Minimum Transfer Time: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𝑻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𝒐𝒏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</a:rPr>
                      <m:t>𝜸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𝒐𝒇𝒇</m:t>
                        </m:r>
                      </m:sub>
                    </m:sSub>
                    <m:r>
                      <a:rPr lang="en-US" b="1" i="1">
                        <a:latin typeface="Cambria Math" charset="0"/>
                      </a:rPr>
                      <m:t>≥</m:t>
                    </m:r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𝑻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𝒄𝒐𝒏𝒏𝒆𝒄𝒕</m:t>
                        </m:r>
                      </m:sub>
                    </m:sSub>
                    <m:r>
                      <a:rPr lang="en-US" b="1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𝑻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𝒕𝒓𝒂𝒏𝒔𝒇𝒆𝒓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014" y="2208002"/>
                <a:ext cx="6743962" cy="395558"/>
              </a:xfrm>
              <a:prstGeom prst="rect">
                <a:avLst/>
              </a:prstGeom>
              <a:blipFill rotWithShape="0">
                <a:blip r:embed="rId5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/>
          <p:cNvSpPr/>
          <p:nvPr/>
        </p:nvSpPr>
        <p:spPr>
          <a:xfrm>
            <a:off x="1676400" y="3810000"/>
            <a:ext cx="7848600" cy="1676400"/>
          </a:xfrm>
          <a:custGeom>
            <a:avLst/>
            <a:gdLst>
              <a:gd name="connsiteX0" fmla="*/ 7848600 w 7848600"/>
              <a:gd name="connsiteY0" fmla="*/ 0 h 1676400"/>
              <a:gd name="connsiteX1" fmla="*/ 0 w 7848600"/>
              <a:gd name="connsiteY1" fmla="*/ 0 h 1676400"/>
              <a:gd name="connsiteX2" fmla="*/ 60960 w 7848600"/>
              <a:gd name="connsiteY2" fmla="*/ 502920 h 1676400"/>
              <a:gd name="connsiteX3" fmla="*/ 152400 w 7848600"/>
              <a:gd name="connsiteY3" fmla="*/ 883920 h 1676400"/>
              <a:gd name="connsiteX4" fmla="*/ 350520 w 7848600"/>
              <a:gd name="connsiteY4" fmla="*/ 1188720 h 1676400"/>
              <a:gd name="connsiteX5" fmla="*/ 487680 w 7848600"/>
              <a:gd name="connsiteY5" fmla="*/ 1325880 h 1676400"/>
              <a:gd name="connsiteX6" fmla="*/ 807720 w 7848600"/>
              <a:gd name="connsiteY6" fmla="*/ 1478280 h 1676400"/>
              <a:gd name="connsiteX7" fmla="*/ 1127760 w 7848600"/>
              <a:gd name="connsiteY7" fmla="*/ 1524000 h 1676400"/>
              <a:gd name="connsiteX8" fmla="*/ 1600200 w 7848600"/>
              <a:gd name="connsiteY8" fmla="*/ 1584960 h 1676400"/>
              <a:gd name="connsiteX9" fmla="*/ 1905000 w 7848600"/>
              <a:gd name="connsiteY9" fmla="*/ 1600200 h 1676400"/>
              <a:gd name="connsiteX10" fmla="*/ 2331720 w 7848600"/>
              <a:gd name="connsiteY10" fmla="*/ 1600200 h 1676400"/>
              <a:gd name="connsiteX11" fmla="*/ 2712720 w 7848600"/>
              <a:gd name="connsiteY11" fmla="*/ 1615440 h 1676400"/>
              <a:gd name="connsiteX12" fmla="*/ 3154680 w 7848600"/>
              <a:gd name="connsiteY12" fmla="*/ 1645920 h 1676400"/>
              <a:gd name="connsiteX13" fmla="*/ 3703320 w 7848600"/>
              <a:gd name="connsiteY13" fmla="*/ 1645920 h 1676400"/>
              <a:gd name="connsiteX14" fmla="*/ 4251960 w 7848600"/>
              <a:gd name="connsiteY14" fmla="*/ 1645920 h 1676400"/>
              <a:gd name="connsiteX15" fmla="*/ 4724400 w 7848600"/>
              <a:gd name="connsiteY15" fmla="*/ 1661160 h 1676400"/>
              <a:gd name="connsiteX16" fmla="*/ 5059680 w 7848600"/>
              <a:gd name="connsiteY16" fmla="*/ 1661160 h 1676400"/>
              <a:gd name="connsiteX17" fmla="*/ 5577840 w 7848600"/>
              <a:gd name="connsiteY17" fmla="*/ 1661160 h 1676400"/>
              <a:gd name="connsiteX18" fmla="*/ 5958840 w 7848600"/>
              <a:gd name="connsiteY18" fmla="*/ 1661160 h 1676400"/>
              <a:gd name="connsiteX19" fmla="*/ 6431280 w 7848600"/>
              <a:gd name="connsiteY19" fmla="*/ 1676400 h 1676400"/>
              <a:gd name="connsiteX20" fmla="*/ 6995160 w 7848600"/>
              <a:gd name="connsiteY20" fmla="*/ 1661160 h 1676400"/>
              <a:gd name="connsiteX21" fmla="*/ 7452360 w 7848600"/>
              <a:gd name="connsiteY21" fmla="*/ 1661160 h 1676400"/>
              <a:gd name="connsiteX22" fmla="*/ 7802880 w 7848600"/>
              <a:gd name="connsiteY22" fmla="*/ 1661160 h 1676400"/>
              <a:gd name="connsiteX23" fmla="*/ 7848600 w 7848600"/>
              <a:gd name="connsiteY23" fmla="*/ 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848600" h="1676400">
                <a:moveTo>
                  <a:pt x="7848600" y="0"/>
                </a:moveTo>
                <a:lnTo>
                  <a:pt x="0" y="0"/>
                </a:lnTo>
                <a:lnTo>
                  <a:pt x="60960" y="502920"/>
                </a:lnTo>
                <a:lnTo>
                  <a:pt x="152400" y="883920"/>
                </a:lnTo>
                <a:lnTo>
                  <a:pt x="350520" y="1188720"/>
                </a:lnTo>
                <a:lnTo>
                  <a:pt x="487680" y="1325880"/>
                </a:lnTo>
                <a:lnTo>
                  <a:pt x="807720" y="1478280"/>
                </a:lnTo>
                <a:lnTo>
                  <a:pt x="1127760" y="1524000"/>
                </a:lnTo>
                <a:lnTo>
                  <a:pt x="1600200" y="1584960"/>
                </a:lnTo>
                <a:lnTo>
                  <a:pt x="1905000" y="1600200"/>
                </a:lnTo>
                <a:lnTo>
                  <a:pt x="2331720" y="1600200"/>
                </a:lnTo>
                <a:lnTo>
                  <a:pt x="2712720" y="1615440"/>
                </a:lnTo>
                <a:lnTo>
                  <a:pt x="3154680" y="1645920"/>
                </a:lnTo>
                <a:lnTo>
                  <a:pt x="3703320" y="1645920"/>
                </a:lnTo>
                <a:lnTo>
                  <a:pt x="4251960" y="1645920"/>
                </a:lnTo>
                <a:lnTo>
                  <a:pt x="4724400" y="1661160"/>
                </a:lnTo>
                <a:lnTo>
                  <a:pt x="5059680" y="1661160"/>
                </a:lnTo>
                <a:lnTo>
                  <a:pt x="5577840" y="1661160"/>
                </a:lnTo>
                <a:lnTo>
                  <a:pt x="5958840" y="1661160"/>
                </a:lnTo>
                <a:lnTo>
                  <a:pt x="6431280" y="1676400"/>
                </a:lnTo>
                <a:lnTo>
                  <a:pt x="6995160" y="1661160"/>
                </a:lnTo>
                <a:lnTo>
                  <a:pt x="7452360" y="1661160"/>
                </a:lnTo>
                <a:lnTo>
                  <a:pt x="7802880" y="1661160"/>
                </a:lnTo>
                <a:lnTo>
                  <a:pt x="784860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676400" y="3381494"/>
            <a:ext cx="563880" cy="3693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40280" y="3158937"/>
            <a:ext cx="293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Optimal for minimum latency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310787" y="1578697"/>
                <a:ext cx="46519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787" y="1578697"/>
                <a:ext cx="46519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0744347" y="4855297"/>
                <a:ext cx="931024" cy="5577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𝑜𝑓𝑓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347" y="4855297"/>
                <a:ext cx="931024" cy="55771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7"/>
          <p:cNvSpPr txBox="1"/>
          <p:nvPr/>
        </p:nvSpPr>
        <p:spPr>
          <a:xfrm>
            <a:off x="515389" y="4739069"/>
            <a:ext cx="10972799" cy="1538883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err="1" smtClean="0">
                <a:solidFill>
                  <a:prstClr val="white"/>
                </a:solidFill>
              </a:rPr>
              <a:t>FarmBeats</a:t>
            </a:r>
            <a:r>
              <a:rPr lang="en-US" sz="3200" dirty="0" smtClean="0">
                <a:solidFill>
                  <a:prstClr val="white"/>
                </a:solidFill>
              </a:rPr>
              <a:t> </a:t>
            </a:r>
            <a:r>
              <a:rPr lang="en-US" sz="3200" dirty="0" smtClean="0">
                <a:solidFill>
                  <a:prstClr val="white"/>
                </a:solidFill>
              </a:rPr>
              <a:t>can use weather forecasts to duty cycle the base station, with minimum latency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0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3" grpId="0"/>
      <p:bldP spid="5" grpId="0"/>
      <p:bldP spid="6" grpId="0" animBg="1"/>
      <p:bldP spid="9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FarmBeats</a:t>
            </a:r>
            <a:r>
              <a:rPr lang="en-US" dirty="0" smtClean="0"/>
              <a:t>: An end-to-end </a:t>
            </a:r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en-US" dirty="0" smtClean="0"/>
              <a:t>system that </a:t>
            </a:r>
            <a:r>
              <a:rPr lang="en-US" dirty="0" smtClean="0"/>
              <a:t>enables seamless data collection </a:t>
            </a:r>
            <a:r>
              <a:rPr lang="en-US" dirty="0"/>
              <a:t>for </a:t>
            </a:r>
            <a:r>
              <a:rPr lang="en-US" dirty="0" smtClean="0"/>
              <a:t>agriculture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Solves three key challenges: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Internet Connectivity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Limited Sensor Placement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Power Availability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Deployed in two farms in NY and WA for over six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90688"/>
            <a:ext cx="8550910" cy="4892992"/>
          </a:xfrm>
        </p:spPr>
        <p:txBody>
          <a:bodyPr/>
          <a:lstStyle/>
          <a:p>
            <a:r>
              <a:rPr lang="en-US" dirty="0" smtClean="0"/>
              <a:t>Six months deployment in two farms: Upstate NY (Essex), WA (Carnation)</a:t>
            </a:r>
          </a:p>
          <a:p>
            <a:r>
              <a:rPr lang="en-US" dirty="0" smtClean="0"/>
              <a:t>The farm sizes were 100 acres and 5 acres respectively</a:t>
            </a:r>
          </a:p>
          <a:p>
            <a:r>
              <a:rPr lang="en-US" dirty="0" smtClean="0"/>
              <a:t>Sensors:</a:t>
            </a:r>
          </a:p>
          <a:p>
            <a:pPr lvl="1"/>
            <a:r>
              <a:rPr lang="en-US" dirty="0" smtClean="0"/>
              <a:t>DJI Drones </a:t>
            </a:r>
          </a:p>
          <a:p>
            <a:pPr lvl="1"/>
            <a:r>
              <a:rPr lang="en-US" dirty="0" smtClean="0"/>
              <a:t>Particle Photons with Moisture, Temperature, pH Sensors </a:t>
            </a:r>
          </a:p>
          <a:p>
            <a:pPr lvl="1"/>
            <a:r>
              <a:rPr lang="en-US" dirty="0" smtClean="0"/>
              <a:t>IP Cameras to capture IR imagery as well as monitoring</a:t>
            </a:r>
          </a:p>
          <a:p>
            <a:r>
              <a:rPr lang="en-US" dirty="0" smtClean="0"/>
              <a:t>Cloud Components: Azure Storage and </a:t>
            </a:r>
            <a:r>
              <a:rPr lang="en-US" dirty="0" err="1" smtClean="0"/>
              <a:t>IoT</a:t>
            </a:r>
            <a:r>
              <a:rPr lang="en-US" dirty="0" smtClean="0"/>
              <a:t> Suite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6110" r="4422" b="41113"/>
          <a:stretch/>
        </p:blipFill>
        <p:spPr>
          <a:xfrm>
            <a:off x="9315450" y="3294547"/>
            <a:ext cx="2752090" cy="3128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8780" r="7788" b="12003"/>
          <a:stretch/>
        </p:blipFill>
        <p:spPr>
          <a:xfrm>
            <a:off x="9541510" y="247015"/>
            <a:ext cx="2299970" cy="28873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10 sensor types, 3 camera types and 3 drone versions</a:t>
            </a:r>
          </a:p>
          <a:p>
            <a:endParaRPr lang="en-US" dirty="0"/>
          </a:p>
          <a:p>
            <a:r>
              <a:rPr lang="en-US" dirty="0" smtClean="0"/>
              <a:t>Deployed &gt;100 sensors and ~10 cameras</a:t>
            </a:r>
          </a:p>
          <a:p>
            <a:endParaRPr lang="en-US" dirty="0"/>
          </a:p>
          <a:p>
            <a:r>
              <a:rPr lang="en-US" dirty="0" smtClean="0"/>
              <a:t>Collected &gt;10 million sensor measurements, &gt;0.5 million images, 100 drone surveys</a:t>
            </a:r>
          </a:p>
          <a:p>
            <a:endParaRPr lang="en-US" dirty="0" smtClean="0"/>
          </a:p>
          <a:p>
            <a:r>
              <a:rPr lang="en-US" dirty="0" smtClean="0"/>
              <a:t>Resilient to week long outage from a thunderstorm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FarmBeats</a:t>
            </a:r>
            <a:r>
              <a:rPr lang="en-US" dirty="0" smtClean="0"/>
              <a:t>: Usage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47284" y="3806661"/>
            <a:ext cx="3086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Gateway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(Farmer’s home/office)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07" y="5229117"/>
            <a:ext cx="741601" cy="741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" b="95143" l="538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26153"/>
            <a:ext cx="2397102" cy="1347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820" y="2005799"/>
            <a:ext cx="1162287" cy="195164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10" idx="2"/>
          </p:cNvCxnSpPr>
          <p:nvPr/>
        </p:nvCxnSpPr>
        <p:spPr>
          <a:xfrm flipV="1">
            <a:off x="2167622" y="3957447"/>
            <a:ext cx="928342" cy="968707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/>
          <p:cNvCxnSpPr>
            <a:endCxn id="10" idx="2"/>
          </p:cNvCxnSpPr>
          <p:nvPr/>
        </p:nvCxnSpPr>
        <p:spPr>
          <a:xfrm flipH="1" flipV="1">
            <a:off x="3095964" y="3957447"/>
            <a:ext cx="1597144" cy="968706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 flipV="1">
            <a:off x="4367996" y="3210288"/>
            <a:ext cx="1820366" cy="2727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67" y="2581192"/>
            <a:ext cx="1405937" cy="13383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83029" y="1453767"/>
            <a:ext cx="82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Farm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45499" y="2639248"/>
            <a:ext cx="226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TV White Spaces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969807" y="3243495"/>
            <a:ext cx="1022454" cy="6869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8" y="2246985"/>
            <a:ext cx="2896622" cy="14950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966812" y="383137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Cloud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47674">
            <a:off x="4655889" y="-3347468"/>
            <a:ext cx="2985187" cy="11022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Panorama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4" y="3518498"/>
            <a:ext cx="2697769" cy="200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52" y="3493768"/>
            <a:ext cx="2683323" cy="2004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411" y="3516113"/>
            <a:ext cx="2817523" cy="20062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21461" y="2004993"/>
            <a:ext cx="335425" cy="2689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60167" y="2369160"/>
            <a:ext cx="182880" cy="1371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332754" y="2365433"/>
            <a:ext cx="182880" cy="1371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67397" y="1998980"/>
            <a:ext cx="182880" cy="1371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004" y="3493768"/>
            <a:ext cx="2557008" cy="2004142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11987" y="2286896"/>
            <a:ext cx="4450976" cy="1250577"/>
          </a:xfrm>
          <a:custGeom>
            <a:avLst/>
            <a:gdLst>
              <a:gd name="connsiteX0" fmla="*/ 4128247 w 4450976"/>
              <a:gd name="connsiteY0" fmla="*/ 0 h 1250577"/>
              <a:gd name="connsiteX1" fmla="*/ 0 w 4450976"/>
              <a:gd name="connsiteY1" fmla="*/ 1237130 h 1250577"/>
              <a:gd name="connsiteX2" fmla="*/ 2743200 w 4450976"/>
              <a:gd name="connsiteY2" fmla="*/ 1250577 h 1250577"/>
              <a:gd name="connsiteX3" fmla="*/ 4450976 w 4450976"/>
              <a:gd name="connsiteY3" fmla="*/ 0 h 1250577"/>
              <a:gd name="connsiteX4" fmla="*/ 4128247 w 4450976"/>
              <a:gd name="connsiteY4" fmla="*/ 0 h 125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976" h="1250577">
                <a:moveTo>
                  <a:pt x="4128247" y="0"/>
                </a:moveTo>
                <a:lnTo>
                  <a:pt x="0" y="1237130"/>
                </a:lnTo>
                <a:lnTo>
                  <a:pt x="2743200" y="1250577"/>
                </a:lnTo>
                <a:lnTo>
                  <a:pt x="4450976" y="0"/>
                </a:lnTo>
                <a:lnTo>
                  <a:pt x="4128247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362763" y="2138979"/>
            <a:ext cx="3307977" cy="1371600"/>
          </a:xfrm>
          <a:custGeom>
            <a:avLst/>
            <a:gdLst>
              <a:gd name="connsiteX0" fmla="*/ 3119718 w 3307977"/>
              <a:gd name="connsiteY0" fmla="*/ 0 h 1371600"/>
              <a:gd name="connsiteX1" fmla="*/ 0 w 3307977"/>
              <a:gd name="connsiteY1" fmla="*/ 1371600 h 1371600"/>
              <a:gd name="connsiteX2" fmla="*/ 2837330 w 3307977"/>
              <a:gd name="connsiteY2" fmla="*/ 1371600 h 1371600"/>
              <a:gd name="connsiteX3" fmla="*/ 3307977 w 3307977"/>
              <a:gd name="connsiteY3" fmla="*/ 13447 h 1371600"/>
              <a:gd name="connsiteX4" fmla="*/ 3119718 w 3307977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977" h="1371600">
                <a:moveTo>
                  <a:pt x="3119718" y="0"/>
                </a:moveTo>
                <a:lnTo>
                  <a:pt x="0" y="1371600"/>
                </a:lnTo>
                <a:lnTo>
                  <a:pt x="2837330" y="1371600"/>
                </a:lnTo>
                <a:lnTo>
                  <a:pt x="3307977" y="13447"/>
                </a:lnTo>
                <a:lnTo>
                  <a:pt x="3119718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334563" y="2502049"/>
            <a:ext cx="2689412" cy="1008530"/>
          </a:xfrm>
          <a:custGeom>
            <a:avLst/>
            <a:gdLst>
              <a:gd name="connsiteX0" fmla="*/ 927847 w 2689412"/>
              <a:gd name="connsiteY0" fmla="*/ 13447 h 1008530"/>
              <a:gd name="connsiteX1" fmla="*/ 0 w 2689412"/>
              <a:gd name="connsiteY1" fmla="*/ 1008530 h 1008530"/>
              <a:gd name="connsiteX2" fmla="*/ 2689412 w 2689412"/>
              <a:gd name="connsiteY2" fmla="*/ 1008530 h 1008530"/>
              <a:gd name="connsiteX3" fmla="*/ 1116106 w 2689412"/>
              <a:gd name="connsiteY3" fmla="*/ 0 h 1008530"/>
              <a:gd name="connsiteX4" fmla="*/ 927847 w 2689412"/>
              <a:gd name="connsiteY4" fmla="*/ 13447 h 100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9412" h="1008530">
                <a:moveTo>
                  <a:pt x="927847" y="13447"/>
                </a:moveTo>
                <a:lnTo>
                  <a:pt x="0" y="1008530"/>
                </a:lnTo>
                <a:lnTo>
                  <a:pt x="2689412" y="1008530"/>
                </a:lnTo>
                <a:lnTo>
                  <a:pt x="1116106" y="0"/>
                </a:lnTo>
                <a:lnTo>
                  <a:pt x="927847" y="13447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9104657" y="2502049"/>
            <a:ext cx="2568389" cy="1008530"/>
          </a:xfrm>
          <a:custGeom>
            <a:avLst/>
            <a:gdLst>
              <a:gd name="connsiteX0" fmla="*/ 1237130 w 2568389"/>
              <a:gd name="connsiteY0" fmla="*/ 0 h 1008530"/>
              <a:gd name="connsiteX1" fmla="*/ 0 w 2568389"/>
              <a:gd name="connsiteY1" fmla="*/ 995083 h 1008530"/>
              <a:gd name="connsiteX2" fmla="*/ 2568389 w 2568389"/>
              <a:gd name="connsiteY2" fmla="*/ 1008530 h 1008530"/>
              <a:gd name="connsiteX3" fmla="*/ 1425389 w 2568389"/>
              <a:gd name="connsiteY3" fmla="*/ 0 h 1008530"/>
              <a:gd name="connsiteX4" fmla="*/ 1237130 w 2568389"/>
              <a:gd name="connsiteY4" fmla="*/ 0 h 100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8389" h="1008530">
                <a:moveTo>
                  <a:pt x="1237130" y="0"/>
                </a:moveTo>
                <a:lnTo>
                  <a:pt x="0" y="995083"/>
                </a:lnTo>
                <a:lnTo>
                  <a:pt x="2568389" y="1008530"/>
                </a:lnTo>
                <a:lnTo>
                  <a:pt x="1425389" y="0"/>
                </a:lnTo>
                <a:lnTo>
                  <a:pt x="123713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54151" y="5524266"/>
            <a:ext cx="146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puddle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54515" y="5524266"/>
            <a:ext cx="132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Cow excreta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126329" y="5500800"/>
            <a:ext cx="11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Cow Herd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879878" y="5490781"/>
            <a:ext cx="108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Stray cow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Map: Panorama Generation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003462" y="1289553"/>
            <a:ext cx="3928120" cy="50663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Agriculture?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10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Agricultural output needs to </a:t>
            </a:r>
            <a:r>
              <a:rPr lang="en-US" dirty="0" smtClean="0">
                <a:solidFill>
                  <a:srgbClr val="FF0000"/>
                </a:solidFill>
              </a:rPr>
              <a:t>double by 2050</a:t>
            </a:r>
            <a:r>
              <a:rPr lang="en-US" dirty="0" smtClean="0"/>
              <a:t> to meet the demands</a:t>
            </a:r>
          </a:p>
          <a:p>
            <a:pPr marL="0" indent="0" algn="ctr">
              <a:buNone/>
            </a:pPr>
            <a:r>
              <a:rPr lang="mr-IN" dirty="0" smtClean="0"/>
              <a:t>–</a:t>
            </a:r>
            <a:r>
              <a:rPr lang="en-US" dirty="0" smtClean="0"/>
              <a:t> United Nations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667656" y="3236685"/>
          <a:ext cx="4354286" cy="342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79" y="3235084"/>
            <a:ext cx="4229100" cy="334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3185" y="2775020"/>
            <a:ext cx="515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Number of World’s Hungry  People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Map : Moisture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003462" y="1289553"/>
            <a:ext cx="3928120" cy="50663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00" y="1205772"/>
            <a:ext cx="4361794" cy="5233946"/>
            <a:chOff x="5244045" y="118013"/>
            <a:chExt cx="2302717" cy="24653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11" b="5687"/>
            <a:stretch/>
          </p:blipFill>
          <p:spPr>
            <a:xfrm rot="1779748">
              <a:off x="5244045" y="118013"/>
              <a:ext cx="2007586" cy="24653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49"/>
            <a:stretch/>
          </p:blipFill>
          <p:spPr>
            <a:xfrm>
              <a:off x="7234538" y="321238"/>
              <a:ext cx="312224" cy="219473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Map : pH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003462" y="1289553"/>
            <a:ext cx="3928120" cy="50663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74645" y="1027906"/>
            <a:ext cx="4739554" cy="5168855"/>
            <a:chOff x="5226828" y="2648698"/>
            <a:chExt cx="2279969" cy="25259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16"/>
            <a:stretch/>
          </p:blipFill>
          <p:spPr>
            <a:xfrm>
              <a:off x="7198107" y="2831193"/>
              <a:ext cx="308690" cy="21609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" t="1572" r="16468" b="1894"/>
            <a:stretch/>
          </p:blipFill>
          <p:spPr>
            <a:xfrm rot="1800000">
              <a:off x="5226828" y="2648698"/>
              <a:ext cx="1967518" cy="2525954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Map: Accuracy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504897460"/>
              </p:ext>
            </p:extLst>
          </p:nvPr>
        </p:nvGraphicFramePr>
        <p:xfrm>
          <a:off x="3062778" y="1296785"/>
          <a:ext cx="6929120" cy="5411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7"/>
          <p:cNvSpPr txBox="1"/>
          <p:nvPr/>
        </p:nvSpPr>
        <p:spPr>
          <a:xfrm>
            <a:off x="291206" y="4875656"/>
            <a:ext cx="11609587" cy="1538883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err="1" smtClean="0">
                <a:solidFill>
                  <a:prstClr val="white"/>
                </a:solidFill>
              </a:rPr>
              <a:t>FarmBeats</a:t>
            </a:r>
            <a:r>
              <a:rPr lang="en-US" sz="3200" dirty="0" smtClean="0">
                <a:solidFill>
                  <a:prstClr val="white"/>
                </a:solidFill>
              </a:rPr>
              <a:t> can accurately expand coverage by orders of magnitude using a sparse sensor deployment</a:t>
            </a:r>
            <a:endParaRPr lang="en-US" sz="3200" dirty="0" smtClean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5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Weather-Aware Duty Cycling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69942650"/>
              </p:ext>
            </p:extLst>
          </p:nvPr>
        </p:nvGraphicFramePr>
        <p:xfrm>
          <a:off x="-25400" y="1568768"/>
          <a:ext cx="612140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11123437"/>
              </p:ext>
            </p:extLst>
          </p:nvPr>
        </p:nvGraphicFramePr>
        <p:xfrm>
          <a:off x="5877560" y="1568768"/>
          <a:ext cx="612140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694420" y="1337935"/>
            <a:ext cx="2152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Duty Cycling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4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Weather-Aware Duty Cycling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-25400" y="1568768"/>
          <a:ext cx="612140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94420" y="1337935"/>
            <a:ext cx="311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FarmBeats</a:t>
            </a:r>
            <a:r>
              <a:rPr lang="en-US" sz="2400" dirty="0" smtClean="0"/>
              <a:t> Duty Cycling</a:t>
            </a:r>
            <a:endParaRPr lang="en-US" sz="24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656881810"/>
              </p:ext>
            </p:extLst>
          </p:nvPr>
        </p:nvGraphicFramePr>
        <p:xfrm>
          <a:off x="6070600" y="1738641"/>
          <a:ext cx="6121400" cy="5026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7"/>
          <p:cNvSpPr txBox="1"/>
          <p:nvPr/>
        </p:nvSpPr>
        <p:spPr>
          <a:xfrm>
            <a:off x="167871" y="4890325"/>
            <a:ext cx="11805458" cy="104644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Reduced </a:t>
            </a:r>
            <a:r>
              <a:rPr lang="en-US" sz="3200" dirty="0" smtClean="0">
                <a:solidFill>
                  <a:prstClr val="white"/>
                </a:solidFill>
              </a:rPr>
              <a:t>downtime from 30% to 0% for month long </a:t>
            </a:r>
            <a:r>
              <a:rPr lang="en-US" sz="3200" smtClean="0">
                <a:solidFill>
                  <a:prstClr val="white"/>
                </a:solidFill>
              </a:rPr>
              <a:t>data (September)</a:t>
            </a:r>
            <a:endParaRPr lang="en-US" sz="3200" dirty="0" smtClean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Wireless Sensor Networks: </a:t>
            </a:r>
            <a:r>
              <a:rPr lang="en-US" dirty="0" smtClean="0"/>
              <a:t>Sensor networks for agriculture (Baggio `05, Sanchez et al `11, Lee et al `10,</a:t>
            </a:r>
            <a:r>
              <a:rPr lang="mr-IN" dirty="0" smtClean="0"/>
              <a:t>…</a:t>
            </a:r>
            <a:r>
              <a:rPr lang="en-US" dirty="0" smtClean="0"/>
              <a:t>), LPWAN technologies (</a:t>
            </a:r>
            <a:r>
              <a:rPr lang="en-US" dirty="0" err="1" smtClean="0"/>
              <a:t>LoRA</a:t>
            </a:r>
            <a:r>
              <a:rPr lang="en-US" dirty="0" smtClean="0"/>
              <a:t>, SIGFOX,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endParaRPr lang="en-US" b="1" dirty="0"/>
          </a:p>
          <a:p>
            <a:r>
              <a:rPr lang="en-US" b="1" dirty="0" smtClean="0"/>
              <a:t>Agriculture: </a:t>
            </a:r>
            <a:r>
              <a:rPr lang="en-US" dirty="0" smtClean="0"/>
              <a:t>Precision agriculture (</a:t>
            </a:r>
            <a:r>
              <a:rPr lang="en-US" dirty="0" err="1" smtClean="0"/>
              <a:t>Bratney</a:t>
            </a:r>
            <a:r>
              <a:rPr lang="en-US" dirty="0" smtClean="0"/>
              <a:t> et al `99, Mueller et al `12, </a:t>
            </a:r>
            <a:r>
              <a:rPr lang="en-US" dirty="0" err="1" smtClean="0"/>
              <a:t>Cassman</a:t>
            </a:r>
            <a:r>
              <a:rPr lang="en-US" dirty="0" smtClean="0"/>
              <a:t> et al `99,..), Nutrient measurement (Kim et al `09, Hanson et al `07) </a:t>
            </a:r>
          </a:p>
          <a:p>
            <a:endParaRPr lang="en-US" b="1" dirty="0"/>
          </a:p>
          <a:p>
            <a:r>
              <a:rPr lang="en-US" b="1" dirty="0" smtClean="0"/>
              <a:t>ICTD: </a:t>
            </a:r>
            <a:r>
              <a:rPr lang="en-US" dirty="0" smtClean="0"/>
              <a:t>Information access and  user interfaces (Zhao et al `10, </a:t>
            </a:r>
            <a:r>
              <a:rPr lang="en-US" dirty="0" err="1" smtClean="0"/>
              <a:t>Doerflinger</a:t>
            </a:r>
            <a:r>
              <a:rPr lang="en-US" dirty="0" smtClean="0"/>
              <a:t> et al 2012)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0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65625" cy="4351338"/>
          </a:xfrm>
        </p:spPr>
        <p:txBody>
          <a:bodyPr/>
          <a:lstStyle/>
          <a:p>
            <a:r>
              <a:rPr lang="en-US" dirty="0" err="1" smtClean="0"/>
              <a:t>FarmBeats</a:t>
            </a:r>
            <a:r>
              <a:rPr lang="en-US" dirty="0" smtClean="0"/>
              <a:t>: First end to end </a:t>
            </a:r>
            <a:r>
              <a:rPr lang="en-US" dirty="0" err="1" smtClean="0"/>
              <a:t>IoT</a:t>
            </a:r>
            <a:r>
              <a:rPr lang="en-US" dirty="0" smtClean="0"/>
              <a:t> system for environments constrained by:</a:t>
            </a:r>
          </a:p>
          <a:p>
            <a:pPr lvl="2"/>
            <a:r>
              <a:rPr lang="en-US" sz="2400" dirty="0" smtClean="0"/>
              <a:t>Limited internet connectivity</a:t>
            </a:r>
          </a:p>
          <a:p>
            <a:pPr lvl="2"/>
            <a:r>
              <a:rPr lang="en-US" sz="2400" dirty="0" smtClean="0"/>
              <a:t>Power Variability</a:t>
            </a:r>
          </a:p>
          <a:p>
            <a:pPr lvl="2"/>
            <a:r>
              <a:rPr lang="en-US" sz="2400" dirty="0" smtClean="0"/>
              <a:t>Sparse Sensor Deployment</a:t>
            </a:r>
          </a:p>
          <a:p>
            <a:endParaRPr lang="en-US" dirty="0"/>
          </a:p>
          <a:p>
            <a:r>
              <a:rPr lang="en-US" dirty="0" smtClean="0"/>
              <a:t>Acts as a tool to enhance farm and farmer productivity</a:t>
            </a:r>
          </a:p>
          <a:p>
            <a:endParaRPr lang="en-US" dirty="0"/>
          </a:p>
          <a:p>
            <a:r>
              <a:rPr lang="en-US" dirty="0" smtClean="0"/>
              <a:t>Used by farmers for applications beyond precision farming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96440"/>
            <a:ext cx="5821680" cy="4556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2"/>
          <a:stretch/>
        </p:blipFill>
        <p:spPr>
          <a:xfrm>
            <a:off x="6213287" y="1996440"/>
            <a:ext cx="5689154" cy="4557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521" y="1459855"/>
            <a:ext cx="5157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Sean </a:t>
            </a:r>
            <a:r>
              <a:rPr lang="en-US" sz="2400" dirty="0" err="1" smtClean="0"/>
              <a:t>Stratman</a:t>
            </a:r>
            <a:r>
              <a:rPr lang="en-US" sz="2400" dirty="0" smtClean="0"/>
              <a:t>, Dancing Crow Farm, WA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64457" y="1459855"/>
            <a:ext cx="4986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Mark &amp; Kirstin Kimball</a:t>
            </a:r>
            <a:r>
              <a:rPr lang="en-US" sz="2400" smtClean="0"/>
              <a:t>, Essex Farm, NY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3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Data-Driven Agriculture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766561" y="2699657"/>
            <a:ext cx="5425440" cy="2787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Ag researchers have shown that it:</a:t>
            </a:r>
          </a:p>
          <a:p>
            <a:r>
              <a:rPr lang="en-US" dirty="0" smtClean="0"/>
              <a:t>Reduces waste</a:t>
            </a:r>
          </a:p>
          <a:p>
            <a:r>
              <a:rPr lang="en-US" dirty="0" smtClean="0"/>
              <a:t>Increases productivity</a:t>
            </a:r>
          </a:p>
          <a:p>
            <a:r>
              <a:rPr lang="en-US" dirty="0" smtClean="0"/>
              <a:t>Ensures sustainability</a:t>
            </a: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3" y="1978078"/>
            <a:ext cx="5371337" cy="4231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34" b="89890" l="7285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6" y="1690688"/>
            <a:ext cx="6363730" cy="47864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63629" cy="4351338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According to USDA, </a:t>
            </a:r>
            <a:r>
              <a:rPr lang="en-US" sz="3200" dirty="0" smtClean="0">
                <a:solidFill>
                  <a:srgbClr val="FF0000"/>
                </a:solidFill>
              </a:rPr>
              <a:t>high </a:t>
            </a:r>
            <a:r>
              <a:rPr lang="en-US" sz="3200" dirty="0" smtClean="0">
                <a:solidFill>
                  <a:srgbClr val="FF0000"/>
                </a:solidFill>
              </a:rPr>
              <a:t>cost of manual data </a:t>
            </a:r>
            <a:r>
              <a:rPr lang="en-US" sz="3200" dirty="0" smtClean="0">
                <a:solidFill>
                  <a:srgbClr val="FF0000"/>
                </a:solidFill>
              </a:rPr>
              <a:t>collection </a:t>
            </a:r>
            <a:r>
              <a:rPr lang="en-US" sz="3200" dirty="0" smtClean="0"/>
              <a:t>prevents farmers from using data-driven agriculture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3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System for Agriculture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48" y="1531744"/>
            <a:ext cx="6763703" cy="53262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12" y="3824071"/>
            <a:ext cx="741601" cy="741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66" y="2857307"/>
            <a:ext cx="741601" cy="741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41" y="2115706"/>
            <a:ext cx="741601" cy="741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27" y="2700368"/>
            <a:ext cx="741601" cy="741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03" y="3532742"/>
            <a:ext cx="741601" cy="741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92" y="4394726"/>
            <a:ext cx="741601" cy="741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72" y="5070161"/>
            <a:ext cx="741601" cy="741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86" y="4274343"/>
            <a:ext cx="741601" cy="7416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21" y="3453270"/>
            <a:ext cx="741601" cy="741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1" y="39870"/>
            <a:ext cx="3120417" cy="161053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7429786" y="1531744"/>
            <a:ext cx="1913719" cy="1224022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48" y="3320238"/>
            <a:ext cx="706985" cy="557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1" y="2578637"/>
            <a:ext cx="706985" cy="5573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80" y="1749735"/>
            <a:ext cx="706985" cy="557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84" y="2538357"/>
            <a:ext cx="706985" cy="5573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59" y="3096151"/>
            <a:ext cx="706985" cy="5573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77" y="4051248"/>
            <a:ext cx="706985" cy="5573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91" y="3348580"/>
            <a:ext cx="706985" cy="5573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67" y="4061410"/>
            <a:ext cx="706985" cy="5573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56" y="4857657"/>
            <a:ext cx="706985" cy="557340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1: No Internet Connectivity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farms don’t have any internet coverage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Even if connectivity exists, weather related outages can disable networks for weeks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2: No Power on the Farm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Farms do not have direct power sources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Solar power is highly prone to weather 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781D-1805-5146-8AEF-40E3B506EB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12668</TotalTime>
  <Words>1449</Words>
  <Application>Microsoft Macintosh PowerPoint</Application>
  <PresentationFormat>Widescreen</PresentationFormat>
  <Paragraphs>371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Calibri</vt:lpstr>
      <vt:lpstr>Calibri Light</vt:lpstr>
      <vt:lpstr>Cambria Math</vt:lpstr>
      <vt:lpstr>Helvetica Light</vt:lpstr>
      <vt:lpstr>Mangal</vt:lpstr>
      <vt:lpstr>Wingdings</vt:lpstr>
      <vt:lpstr>Arial</vt:lpstr>
      <vt:lpstr>Office Theme</vt:lpstr>
      <vt:lpstr>1_Office Theme</vt:lpstr>
      <vt:lpstr>FarmBeats: An IoT System for Data-Driven Agriculture</vt:lpstr>
      <vt:lpstr>Why Agriculture?</vt:lpstr>
      <vt:lpstr>Why Agriculture?</vt:lpstr>
      <vt:lpstr>Why Agriculture?</vt:lpstr>
      <vt:lpstr>Solution: Data-Driven Agriculture</vt:lpstr>
      <vt:lpstr>But…</vt:lpstr>
      <vt:lpstr>IoT System for Agriculture</vt:lpstr>
      <vt:lpstr>Problem 1: No Internet Connectivity </vt:lpstr>
      <vt:lpstr>Problem 2: No Power on the Farm</vt:lpstr>
      <vt:lpstr>Problem 3: Limited Resources </vt:lpstr>
      <vt:lpstr>Beyond Agriculture</vt:lpstr>
      <vt:lpstr>In this talk</vt:lpstr>
      <vt:lpstr>In this talk</vt:lpstr>
      <vt:lpstr>Challenge: Internet Connectivity</vt:lpstr>
      <vt:lpstr>Challenge: Internet Connectivity</vt:lpstr>
      <vt:lpstr>Idea: Use TV White Spaces</vt:lpstr>
      <vt:lpstr>Idea: Use TV White Spaces</vt:lpstr>
      <vt:lpstr>Idea: Compute Locally and Send Summaries</vt:lpstr>
      <vt:lpstr>FarmBeats Design</vt:lpstr>
      <vt:lpstr>In this talk</vt:lpstr>
      <vt:lpstr>Challenge: Limited Resources</vt:lpstr>
      <vt:lpstr>Idea: Use Drones to Enhance Spatial Coverage</vt:lpstr>
      <vt:lpstr>Idea: Use Drones to Enhance Spatial Coverage</vt:lpstr>
      <vt:lpstr>Formulate as a Learning Problem</vt:lpstr>
      <vt:lpstr>Model Insights</vt:lpstr>
      <vt:lpstr>Model</vt:lpstr>
      <vt:lpstr>Using Sparse Sensor Data</vt:lpstr>
      <vt:lpstr>In this talk</vt:lpstr>
      <vt:lpstr>Challenge: Power Availability is Variable</vt:lpstr>
      <vt:lpstr>Challenge: Power Availability is Variable</vt:lpstr>
      <vt:lpstr>Idea: Weather is Predictable</vt:lpstr>
      <vt:lpstr>Idea: Weather is Predictable</vt:lpstr>
      <vt:lpstr>Solution: Weather is predictable</vt:lpstr>
      <vt:lpstr>In this talk</vt:lpstr>
      <vt:lpstr>Deployment</vt:lpstr>
      <vt:lpstr>Deployment Statistics</vt:lpstr>
      <vt:lpstr>FarmBeats: Usage</vt:lpstr>
      <vt:lpstr>Example: Panorama</vt:lpstr>
      <vt:lpstr>Precision Map: Panorama Generation</vt:lpstr>
      <vt:lpstr>Precision Map : Moisture</vt:lpstr>
      <vt:lpstr>Precision Map : pH</vt:lpstr>
      <vt:lpstr>Precision Map: Accuracy</vt:lpstr>
      <vt:lpstr>Weather-Aware Duty Cycling</vt:lpstr>
      <vt:lpstr>Weather-Aware Duty Cycling</vt:lpstr>
      <vt:lpstr>Related Work</vt:lpstr>
      <vt:lpstr>Conclusion</vt:lpstr>
      <vt:lpstr>Thank you!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FarmBeats: An IoT Platform for Data-Driven Agriculture</dc:title>
  <dc:creator>Deepak Vasisht</dc:creator>
  <cp:lastModifiedBy>Deepak Vasisht</cp:lastModifiedBy>
  <cp:revision>1120</cp:revision>
  <dcterms:created xsi:type="dcterms:W3CDTF">2017-03-20T19:09:30Z</dcterms:created>
  <dcterms:modified xsi:type="dcterms:W3CDTF">2017-03-29T14:19:08Z</dcterms:modified>
</cp:coreProperties>
</file>