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1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DC2E-3C38-42FA-82B0-948014F6890E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F631-954E-4FC6-B7AD-31426106A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DC2E-3C38-42FA-82B0-948014F6890E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F631-954E-4FC6-B7AD-31426106A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DC2E-3C38-42FA-82B0-948014F6890E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F631-954E-4FC6-B7AD-31426106A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DC2E-3C38-42FA-82B0-948014F6890E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F631-954E-4FC6-B7AD-31426106A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DC2E-3C38-42FA-82B0-948014F6890E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F631-954E-4FC6-B7AD-31426106A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DC2E-3C38-42FA-82B0-948014F6890E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F631-954E-4FC6-B7AD-31426106A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DC2E-3C38-42FA-82B0-948014F6890E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F631-954E-4FC6-B7AD-31426106A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DC2E-3C38-42FA-82B0-948014F6890E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F631-954E-4FC6-B7AD-31426106A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DC2E-3C38-42FA-82B0-948014F6890E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F631-954E-4FC6-B7AD-31426106A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DC2E-3C38-42FA-82B0-948014F6890E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F631-954E-4FC6-B7AD-31426106A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DC2E-3C38-42FA-82B0-948014F6890E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F631-954E-4FC6-B7AD-31426106A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8DC2E-3C38-42FA-82B0-948014F6890E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DF631-954E-4FC6-B7AD-31426106A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6.440 Essential Coding Theory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/>
          <a:p>
            <a:r>
              <a:rPr lang="en-US" dirty="0" smtClean="0"/>
              <a:t>Dana </a:t>
            </a:r>
            <a:r>
              <a:rPr lang="en-US" dirty="0" err="1" smtClean="0"/>
              <a:t>Moshkovitz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Computing in the 20’s-40’s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581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Punch cards – 30’s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28956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276600"/>
            <a:ext cx="1428750" cy="8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600200"/>
            <a:ext cx="277660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86200" y="3581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Analog computers – 20-30’s </a:t>
            </a:r>
            <a:r>
              <a:rPr lang="en-US" dirty="0" err="1" smtClean="0"/>
              <a:t>Vannevar</a:t>
            </a:r>
            <a:r>
              <a:rPr lang="en-US" dirty="0" smtClean="0"/>
              <a:t> Bush @ MIT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99" y="4114800"/>
            <a:ext cx="288766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81000" y="6096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electronic computer, ENIAC - 1945</a:t>
            </a:r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381000"/>
            <a:ext cx="2093249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45128">
            <a:off x="6153813" y="1211777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II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109533">
            <a:off x="1110890" y="1477788"/>
            <a:ext cx="24479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55602">
            <a:off x="4332527" y="1834743"/>
            <a:ext cx="23812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0700" y="4191000"/>
            <a:ext cx="20193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4191000"/>
            <a:ext cx="23717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00200" y="6172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Manhattan Project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6172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Breaking the Enigma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11942">
            <a:off x="2733657" y="1820233"/>
            <a:ext cx="1685925" cy="166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62000" y="4038600"/>
            <a:ext cx="6324600" cy="4572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Claude Shannon (1916-2001)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1937:</a:t>
            </a:r>
            <a:r>
              <a:rPr lang="en-US" sz="2800" dirty="0" smtClean="0"/>
              <a:t> MIT Master’s thesis: compute any function using switches.</a:t>
            </a:r>
          </a:p>
          <a:p>
            <a:r>
              <a:rPr lang="en-US" sz="2800" b="1" dirty="0" smtClean="0">
                <a:solidFill>
                  <a:schemeClr val="accent2"/>
                </a:solidFill>
              </a:rPr>
              <a:t>1940: </a:t>
            </a:r>
            <a:r>
              <a:rPr lang="en-US" sz="2800" dirty="0" smtClean="0"/>
              <a:t>Completes his MIT PhD under </a:t>
            </a:r>
            <a:r>
              <a:rPr lang="en-US" sz="2800" dirty="0" err="1" smtClean="0"/>
              <a:t>Vannevar</a:t>
            </a:r>
            <a:r>
              <a:rPr lang="en-US" sz="2800" dirty="0" smtClean="0"/>
              <a:t> Bush, and goes to the Institute for Advanced Study.</a:t>
            </a:r>
          </a:p>
          <a:p>
            <a:r>
              <a:rPr lang="en-US" sz="2800" b="1" dirty="0" smtClean="0">
                <a:solidFill>
                  <a:schemeClr val="accent2"/>
                </a:solidFill>
              </a:rPr>
              <a:t>WWII: </a:t>
            </a:r>
            <a:r>
              <a:rPr lang="en-US" sz="2800" dirty="0" smtClean="0"/>
              <a:t>Crypto at Bell Labs, talks to Turing.</a:t>
            </a:r>
          </a:p>
          <a:p>
            <a:r>
              <a:rPr lang="en-US" sz="2800" b="1" dirty="0" smtClean="0">
                <a:solidFill>
                  <a:schemeClr val="accent2"/>
                </a:solidFill>
              </a:rPr>
              <a:t>1948: </a:t>
            </a:r>
            <a:r>
              <a:rPr lang="en-US" sz="2800" dirty="0" smtClean="0"/>
              <a:t>Paper that starts information theory.</a:t>
            </a:r>
          </a:p>
          <a:p>
            <a:r>
              <a:rPr lang="en-US" sz="2800" b="1" dirty="0" smtClean="0">
                <a:solidFill>
                  <a:schemeClr val="accent2"/>
                </a:solidFill>
              </a:rPr>
              <a:t>1956: </a:t>
            </a:r>
            <a:r>
              <a:rPr lang="en-US" sz="2800" dirty="0" smtClean="0"/>
              <a:t>Professor at MIT.</a:t>
            </a:r>
          </a:p>
          <a:p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019550"/>
            <a:ext cx="19050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8200" y="3886200"/>
            <a:ext cx="1219200" cy="4572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38200" y="3352800"/>
            <a:ext cx="6629400" cy="4572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Richard Hamming (1915-1998)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91400" cy="2971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WWII: </a:t>
            </a:r>
            <a:r>
              <a:rPr lang="en-US" dirty="0" smtClean="0"/>
              <a:t>Programs one of the earliest computers for the Manhattan Project.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1946: </a:t>
            </a:r>
            <a:r>
              <a:rPr lang="en-US" dirty="0" smtClean="0"/>
              <a:t>At Bell, together with Shannon.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1950: </a:t>
            </a:r>
            <a:r>
              <a:rPr lang="en-US" dirty="0" smtClean="0"/>
              <a:t>Paper that starts error correcting codes.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038600"/>
            <a:ext cx="1990725" cy="269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ular Callout 7"/>
          <p:cNvSpPr/>
          <p:nvPr/>
        </p:nvSpPr>
        <p:spPr>
          <a:xfrm>
            <a:off x="1600200" y="4572000"/>
            <a:ext cx="4724400" cy="1219200"/>
          </a:xfrm>
          <a:prstGeom prst="wedgeRoundRectCallout">
            <a:avLst>
              <a:gd name="adj1" fmla="val 59561"/>
              <a:gd name="adj2" fmla="val -7509"/>
              <a:gd name="adj3" fmla="val 16667"/>
            </a:avLst>
          </a:prstGeom>
          <a:solidFill>
            <a:srgbClr val="FFFFCC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 smtClean="0">
                <a:solidFill>
                  <a:schemeClr val="tx1"/>
                </a:solidFill>
              </a:rPr>
              <a:t>What are the most important problems in your field?</a:t>
            </a:r>
          </a:p>
          <a:p>
            <a:r>
              <a:rPr lang="en-US" sz="2400" b="1" i="1" dirty="0" smtClean="0">
                <a:solidFill>
                  <a:schemeClr val="tx1"/>
                </a:solidFill>
              </a:rPr>
              <a:t>Are you working on one of them?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" grpId="0" build="p"/>
      <p:bldP spid="8" grpId="0" uiExpand="1" build="p" bldLvl="5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153</Words>
  <Application>Microsoft Office PowerPoint</Application>
  <PresentationFormat>On-screen Show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6.440 Essential Coding Theory</vt:lpstr>
      <vt:lpstr>Computing in the 20’s-40’s</vt:lpstr>
      <vt:lpstr>World War II</vt:lpstr>
      <vt:lpstr>Claude Shannon (1916-2001)</vt:lpstr>
      <vt:lpstr>Richard Hamming (1915-1998)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Dana</dc:creator>
  <cp:lastModifiedBy>Dana</cp:lastModifiedBy>
  <cp:revision>16</cp:revision>
  <dcterms:created xsi:type="dcterms:W3CDTF">2011-09-07T14:46:35Z</dcterms:created>
  <dcterms:modified xsi:type="dcterms:W3CDTF">2011-09-07T18:55:54Z</dcterms:modified>
</cp:coreProperties>
</file>