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541" r:id="rId3"/>
    <p:sldId id="362" r:id="rId4"/>
    <p:sldId id="553" r:id="rId5"/>
    <p:sldId id="559" r:id="rId6"/>
    <p:sldId id="551" r:id="rId7"/>
    <p:sldId id="556" r:id="rId8"/>
    <p:sldId id="561" r:id="rId9"/>
    <p:sldId id="564" r:id="rId10"/>
    <p:sldId id="565" r:id="rId11"/>
    <p:sldId id="569" r:id="rId12"/>
    <p:sldId id="5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5FEA57-AF33-591E-92B8-C2879237B86E}" name="Homa Esfahanizadeh" initials="HE" userId="S::hesfahanizadeh@personalmicrosoftsoftware.ucla.edu::4630f7a0-3b44-4d0a-b977-a906033fafa2" providerId="AD"/>
  <p188:author id="{D020DFA8-6313-AB34-30BB-7E1BD47FC239}" name="manya ghobadi" initials="mg" userId="450f57c86f23887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FF"/>
    <a:srgbClr val="FF7D41"/>
    <a:srgbClr val="FFAA79"/>
    <a:srgbClr val="D05F38"/>
    <a:srgbClr val="431479"/>
    <a:srgbClr val="8830D0"/>
    <a:srgbClr val="FFD400"/>
    <a:srgbClr val="FFCC00"/>
    <a:srgbClr val="0070C0"/>
    <a:srgbClr val="2B4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3"/>
    <p:restoredTop sz="91297"/>
  </p:normalViewPr>
  <p:slideViewPr>
    <p:cSldViewPr snapToGrid="0" snapToObjects="1">
      <p:cViewPr varScale="1">
        <p:scale>
          <a:sx n="99" d="100"/>
          <a:sy n="99" d="100"/>
        </p:scale>
        <p:origin x="161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00223771673335"/>
          <c:y val="0.17229696914888984"/>
          <c:w val="0.47650769358643025"/>
          <c:h val="0.58291507989938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Epoch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Sheet1!$A$2:$A$2342</c:f>
              <c:numCache>
                <c:formatCode>General</c:formatCode>
                <c:ptCount val="23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</c:numCache>
            </c:numRef>
          </c:cat>
          <c:val>
            <c:numRef>
              <c:f>Sheet1!$B$2:$B$2001</c:f>
              <c:numCache>
                <c:formatCode>0.00E+00</c:formatCode>
                <c:ptCount val="2000"/>
                <c:pt idx="0">
                  <c:v>8.3043414633721097E-8</c:v>
                </c:pt>
                <c:pt idx="1">
                  <c:v>1.7905228014569701E-5</c:v>
                </c:pt>
                <c:pt idx="2">
                  <c:v>3.1787787156645203E-5</c:v>
                </c:pt>
                <c:pt idx="3">
                  <c:v>6.0491276963148299E-5</c:v>
                </c:pt>
                <c:pt idx="4">
                  <c:v>9.6414772269781695E-5</c:v>
                </c:pt>
                <c:pt idx="5" formatCode="General">
                  <c:v>1.3653326750500099E-4</c:v>
                </c:pt>
                <c:pt idx="6" formatCode="General">
                  <c:v>1.89236759615596E-4</c:v>
                </c:pt>
                <c:pt idx="7" formatCode="General">
                  <c:v>2.4469136114930703E-4</c:v>
                </c:pt>
                <c:pt idx="8" formatCode="General">
                  <c:v>3.0718416528543498E-4</c:v>
                </c:pt>
                <c:pt idx="9" formatCode="General">
                  <c:v>3.7835007387911898E-4</c:v>
                </c:pt>
                <c:pt idx="10" formatCode="General">
                  <c:v>4.59302152739838E-4</c:v>
                </c:pt>
                <c:pt idx="11" formatCode="General">
                  <c:v>5.2143346401862796E-4</c:v>
                </c:pt>
                <c:pt idx="12" formatCode="General">
                  <c:v>6.1064278415869902E-4</c:v>
                </c:pt>
                <c:pt idx="13" formatCode="General">
                  <c:v>6.8578476493712497E-4</c:v>
                </c:pt>
                <c:pt idx="14" formatCode="General">
                  <c:v>7.6138667063787603E-4</c:v>
                </c:pt>
                <c:pt idx="15" formatCode="General">
                  <c:v>8.3240329404361596E-4</c:v>
                </c:pt>
                <c:pt idx="16" formatCode="General">
                  <c:v>9.0367721859365704E-4</c:v>
                </c:pt>
                <c:pt idx="17" formatCode="General">
                  <c:v>9.7480759723111998E-4</c:v>
                </c:pt>
                <c:pt idx="18" formatCode="General">
                  <c:v>1.03976929094642E-3</c:v>
                </c:pt>
                <c:pt idx="19" formatCode="General">
                  <c:v>1.1132698389701499E-3</c:v>
                </c:pt>
                <c:pt idx="20" formatCode="General">
                  <c:v>1.1823280365206299E-3</c:v>
                </c:pt>
                <c:pt idx="21" formatCode="General">
                  <c:v>1.2591268052347001E-3</c:v>
                </c:pt>
                <c:pt idx="22" formatCode="General">
                  <c:v>1.32833155803382E-3</c:v>
                </c:pt>
                <c:pt idx="23" formatCode="General">
                  <c:v>1.40361494850367E-3</c:v>
                </c:pt>
                <c:pt idx="24" formatCode="General">
                  <c:v>1.45463646622375E-3</c:v>
                </c:pt>
                <c:pt idx="25" formatCode="General">
                  <c:v>1.5378260170109601E-3</c:v>
                </c:pt>
                <c:pt idx="26" formatCode="General">
                  <c:v>1.6090284800156999E-3</c:v>
                </c:pt>
                <c:pt idx="27" formatCode="General">
                  <c:v>1.6749253030866401E-3</c:v>
                </c:pt>
                <c:pt idx="28" formatCode="General">
                  <c:v>1.7465946497395601E-3</c:v>
                </c:pt>
                <c:pt idx="29" formatCode="General">
                  <c:v>1.8235667608678301E-3</c:v>
                </c:pt>
                <c:pt idx="30" formatCode="General">
                  <c:v>1.8986224196851299E-3</c:v>
                </c:pt>
                <c:pt idx="31" formatCode="General">
                  <c:v>1.97866189992055E-3</c:v>
                </c:pt>
                <c:pt idx="32" formatCode="General">
                  <c:v>2.03498400514945E-3</c:v>
                </c:pt>
                <c:pt idx="33" formatCode="General">
                  <c:v>2.0911825937218998E-3</c:v>
                </c:pt>
                <c:pt idx="34" formatCode="General">
                  <c:v>2.17972235986963E-3</c:v>
                </c:pt>
                <c:pt idx="35" formatCode="General">
                  <c:v>2.2458073101006499E-3</c:v>
                </c:pt>
                <c:pt idx="36" formatCode="General">
                  <c:v>2.3122500278986999E-3</c:v>
                </c:pt>
                <c:pt idx="37" formatCode="General">
                  <c:v>2.3856285028159602E-3</c:v>
                </c:pt>
                <c:pt idx="38" formatCode="General">
                  <c:v>2.4789461633190498E-3</c:v>
                </c:pt>
                <c:pt idx="39" formatCode="General">
                  <c:v>2.5439979974180502E-3</c:v>
                </c:pt>
                <c:pt idx="40" formatCode="General">
                  <c:v>2.5942389620467999E-3</c:v>
                </c:pt>
                <c:pt idx="41" formatCode="General">
                  <c:v>2.6583873899653598E-3</c:v>
                </c:pt>
                <c:pt idx="42" formatCode="General">
                  <c:v>2.7154376730322799E-3</c:v>
                </c:pt>
                <c:pt idx="43" formatCode="General">
                  <c:v>2.7993476251140202E-3</c:v>
                </c:pt>
                <c:pt idx="44" formatCode="General">
                  <c:v>2.8430414153263E-3</c:v>
                </c:pt>
                <c:pt idx="45" formatCode="General">
                  <c:v>2.9144121101126099E-3</c:v>
                </c:pt>
                <c:pt idx="46" formatCode="General">
                  <c:v>2.98042767681182E-3</c:v>
                </c:pt>
                <c:pt idx="47" formatCode="General">
                  <c:v>3.03991644177586E-3</c:v>
                </c:pt>
                <c:pt idx="48" formatCode="General">
                  <c:v>3.1083483481779699E-3</c:v>
                </c:pt>
                <c:pt idx="49" formatCode="General">
                  <c:v>3.1769015360623601E-3</c:v>
                </c:pt>
                <c:pt idx="50" formatCode="General">
                  <c:v>3.2275195932015802E-3</c:v>
                </c:pt>
                <c:pt idx="51" formatCode="General">
                  <c:v>3.29695632681251E-3</c:v>
                </c:pt>
                <c:pt idx="52" formatCode="General">
                  <c:v>3.3918948611244598E-3</c:v>
                </c:pt>
                <c:pt idx="53" formatCode="General">
                  <c:v>3.4140917472541298E-3</c:v>
                </c:pt>
                <c:pt idx="54" formatCode="General">
                  <c:v>3.49796512164176E-3</c:v>
                </c:pt>
                <c:pt idx="55" formatCode="General">
                  <c:v>3.5501698497682802E-3</c:v>
                </c:pt>
                <c:pt idx="56" formatCode="General">
                  <c:v>3.5632212413474898E-3</c:v>
                </c:pt>
                <c:pt idx="57" formatCode="General">
                  <c:v>3.63354464061558E-3</c:v>
                </c:pt>
                <c:pt idx="58" formatCode="General">
                  <c:v>3.67696627508849E-3</c:v>
                </c:pt>
                <c:pt idx="59" formatCode="General">
                  <c:v>3.7376993568614099E-3</c:v>
                </c:pt>
                <c:pt idx="60" formatCode="General">
                  <c:v>3.8316910155117498E-3</c:v>
                </c:pt>
                <c:pt idx="61" formatCode="General">
                  <c:v>3.9118783315643703E-3</c:v>
                </c:pt>
                <c:pt idx="62" formatCode="General">
                  <c:v>3.9571915986016401E-3</c:v>
                </c:pt>
                <c:pt idx="63" formatCode="General">
                  <c:v>4.0242930408567199E-3</c:v>
                </c:pt>
                <c:pt idx="64" formatCode="General">
                  <c:v>4.0827068733051402E-3</c:v>
                </c:pt>
                <c:pt idx="65" formatCode="General">
                  <c:v>4.10941338632256E-3</c:v>
                </c:pt>
                <c:pt idx="66" formatCode="General">
                  <c:v>4.2123812250793001E-3</c:v>
                </c:pt>
                <c:pt idx="67" formatCode="General">
                  <c:v>4.2763136792928003E-3</c:v>
                </c:pt>
                <c:pt idx="68" formatCode="General">
                  <c:v>4.3520355597138401E-3</c:v>
                </c:pt>
                <c:pt idx="69" formatCode="General">
                  <c:v>4.4135050848126403E-3</c:v>
                </c:pt>
                <c:pt idx="70" formatCode="General">
                  <c:v>4.45920657366514E-3</c:v>
                </c:pt>
                <c:pt idx="71" formatCode="General">
                  <c:v>4.4831715058535303E-3</c:v>
                </c:pt>
                <c:pt idx="72" formatCode="General">
                  <c:v>4.5760541688650899E-3</c:v>
                </c:pt>
                <c:pt idx="73" formatCode="General">
                  <c:v>4.6595798339694704E-3</c:v>
                </c:pt>
                <c:pt idx="74" formatCode="General">
                  <c:v>4.7008881811052604E-3</c:v>
                </c:pt>
                <c:pt idx="75" formatCode="General">
                  <c:v>4.79112891480327E-3</c:v>
                </c:pt>
                <c:pt idx="76" formatCode="General">
                  <c:v>4.8675670754164497E-3</c:v>
                </c:pt>
                <c:pt idx="77" formatCode="General">
                  <c:v>4.9455693922936901E-3</c:v>
                </c:pt>
                <c:pt idx="78" formatCode="General">
                  <c:v>4.98036285862327E-3</c:v>
                </c:pt>
                <c:pt idx="79" formatCode="General">
                  <c:v>5.0333141349255999E-3</c:v>
                </c:pt>
                <c:pt idx="80" formatCode="General">
                  <c:v>5.0924188457429397E-3</c:v>
                </c:pt>
                <c:pt idx="81" formatCode="General">
                  <c:v>5.17613217234612E-3</c:v>
                </c:pt>
                <c:pt idx="82" formatCode="General">
                  <c:v>5.19088082946837E-3</c:v>
                </c:pt>
                <c:pt idx="83" formatCode="General">
                  <c:v>5.2695842459797903E-3</c:v>
                </c:pt>
                <c:pt idx="84" formatCode="General">
                  <c:v>5.35199451260269E-3</c:v>
                </c:pt>
                <c:pt idx="85" formatCode="General">
                  <c:v>5.3818218410015099E-3</c:v>
                </c:pt>
                <c:pt idx="86" formatCode="General">
                  <c:v>5.4543972481042096E-3</c:v>
                </c:pt>
                <c:pt idx="87" formatCode="General">
                  <c:v>5.5287763942033002E-3</c:v>
                </c:pt>
                <c:pt idx="88" formatCode="General">
                  <c:v>5.6284017395228101E-3</c:v>
                </c:pt>
                <c:pt idx="89" formatCode="General">
                  <c:v>5.7395008392632004E-3</c:v>
                </c:pt>
                <c:pt idx="90" formatCode="General">
                  <c:v>5.79778258688748E-3</c:v>
                </c:pt>
                <c:pt idx="91" formatCode="General">
                  <c:v>5.85560048930347E-3</c:v>
                </c:pt>
                <c:pt idx="92" formatCode="General">
                  <c:v>6.0076653026044403E-3</c:v>
                </c:pt>
                <c:pt idx="93" formatCode="General">
                  <c:v>6.0686433687806096E-3</c:v>
                </c:pt>
                <c:pt idx="94" formatCode="General">
                  <c:v>6.1784556135535199E-3</c:v>
                </c:pt>
                <c:pt idx="95" formatCode="General">
                  <c:v>6.3594887033104897E-3</c:v>
                </c:pt>
                <c:pt idx="96" formatCode="General">
                  <c:v>6.4327029045671202E-3</c:v>
                </c:pt>
                <c:pt idx="97" formatCode="General">
                  <c:v>6.4697782509028903E-3</c:v>
                </c:pt>
                <c:pt idx="98" formatCode="General">
                  <c:v>6.4835835248231903E-3</c:v>
                </c:pt>
                <c:pt idx="99" formatCode="General">
                  <c:v>6.5068398136645597E-3</c:v>
                </c:pt>
                <c:pt idx="100" formatCode="General">
                  <c:v>6.6000625956803604E-3</c:v>
                </c:pt>
                <c:pt idx="101" formatCode="General">
                  <c:v>6.7128010094165804E-3</c:v>
                </c:pt>
                <c:pt idx="102" formatCode="General">
                  <c:v>6.7320481874048703E-3</c:v>
                </c:pt>
                <c:pt idx="103" formatCode="General">
                  <c:v>6.8747426383197301E-3</c:v>
                </c:pt>
                <c:pt idx="104" formatCode="General">
                  <c:v>6.9296651985496296E-3</c:v>
                </c:pt>
                <c:pt idx="105" formatCode="General">
                  <c:v>6.9176163524389302E-3</c:v>
                </c:pt>
                <c:pt idx="106" formatCode="General">
                  <c:v>6.98585617356002E-3</c:v>
                </c:pt>
                <c:pt idx="107" formatCode="General">
                  <c:v>7.0803702808916597E-3</c:v>
                </c:pt>
                <c:pt idx="108" formatCode="General">
                  <c:v>7.2275341488421E-3</c:v>
                </c:pt>
                <c:pt idx="109" formatCode="General">
                  <c:v>7.2646487969905199E-3</c:v>
                </c:pt>
                <c:pt idx="110" formatCode="General">
                  <c:v>7.4414623901247999E-3</c:v>
                </c:pt>
                <c:pt idx="111" formatCode="General">
                  <c:v>7.4554551858455002E-3</c:v>
                </c:pt>
                <c:pt idx="112" formatCode="General">
                  <c:v>7.6153446454554803E-3</c:v>
                </c:pt>
                <c:pt idx="113" formatCode="General">
                  <c:v>7.6536525040865003E-3</c:v>
                </c:pt>
                <c:pt idx="114" formatCode="General">
                  <c:v>7.79211590997875E-3</c:v>
                </c:pt>
                <c:pt idx="115" formatCode="General">
                  <c:v>7.8950135968625604E-3</c:v>
                </c:pt>
                <c:pt idx="116" formatCode="General">
                  <c:v>8.0189532600343193E-3</c:v>
                </c:pt>
                <c:pt idx="117" formatCode="General">
                  <c:v>8.1051603425294199E-3</c:v>
                </c:pt>
                <c:pt idx="118" formatCode="General">
                  <c:v>8.1799113191664205E-3</c:v>
                </c:pt>
                <c:pt idx="119" formatCode="General">
                  <c:v>8.3277744241058802E-3</c:v>
                </c:pt>
                <c:pt idx="120" formatCode="General">
                  <c:v>8.2815080881118806E-3</c:v>
                </c:pt>
                <c:pt idx="121" formatCode="General">
                  <c:v>8.3873773925006393E-3</c:v>
                </c:pt>
                <c:pt idx="122" formatCode="General">
                  <c:v>8.3662292920052995E-3</c:v>
                </c:pt>
                <c:pt idx="123" formatCode="General">
                  <c:v>8.4775198251009001E-3</c:v>
                </c:pt>
                <c:pt idx="124" formatCode="General">
                  <c:v>8.5479946807026901E-3</c:v>
                </c:pt>
                <c:pt idx="125" formatCode="General">
                  <c:v>8.6716271936893505E-3</c:v>
                </c:pt>
                <c:pt idx="126" formatCode="General">
                  <c:v>8.6899149231612696E-3</c:v>
                </c:pt>
                <c:pt idx="127" formatCode="General">
                  <c:v>8.8565539568662699E-3</c:v>
                </c:pt>
                <c:pt idx="128" formatCode="General">
                  <c:v>8.9980450458824694E-3</c:v>
                </c:pt>
                <c:pt idx="129" formatCode="General">
                  <c:v>9.0200982056558108E-3</c:v>
                </c:pt>
                <c:pt idx="130" formatCode="General">
                  <c:v>9.1786881908774397E-3</c:v>
                </c:pt>
                <c:pt idx="131" formatCode="General">
                  <c:v>9.31396661326289E-3</c:v>
                </c:pt>
                <c:pt idx="132" formatCode="General">
                  <c:v>9.4721920788288106E-3</c:v>
                </c:pt>
                <c:pt idx="133" formatCode="General">
                  <c:v>9.5582956448197406E-3</c:v>
                </c:pt>
                <c:pt idx="134" formatCode="General">
                  <c:v>9.6109095029532892E-3</c:v>
                </c:pt>
                <c:pt idx="135" formatCode="General">
                  <c:v>9.6542882733047005E-3</c:v>
                </c:pt>
                <c:pt idx="136" formatCode="General">
                  <c:v>9.8302670754492304E-3</c:v>
                </c:pt>
                <c:pt idx="137" formatCode="General">
                  <c:v>9.7985235974192599E-3</c:v>
                </c:pt>
                <c:pt idx="138" formatCode="General">
                  <c:v>9.8675365559756801E-3</c:v>
                </c:pt>
                <c:pt idx="139" formatCode="General">
                  <c:v>1.0112869553267999E-2</c:v>
                </c:pt>
                <c:pt idx="140" formatCode="General">
                  <c:v>1.02190827950835E-2</c:v>
                </c:pt>
                <c:pt idx="141" formatCode="General">
                  <c:v>1.0323787014931401E-2</c:v>
                </c:pt>
                <c:pt idx="142" formatCode="General">
                  <c:v>1.0379702970385599E-2</c:v>
                </c:pt>
                <c:pt idx="143" formatCode="General">
                  <c:v>1.04753209277987E-2</c:v>
                </c:pt>
                <c:pt idx="144" formatCode="General">
                  <c:v>1.06341762468219E-2</c:v>
                </c:pt>
                <c:pt idx="145" formatCode="General">
                  <c:v>1.0736637841910099E-2</c:v>
                </c:pt>
                <c:pt idx="146" formatCode="General">
                  <c:v>1.08438078314066E-2</c:v>
                </c:pt>
                <c:pt idx="147" formatCode="General">
                  <c:v>1.10601941123605E-2</c:v>
                </c:pt>
                <c:pt idx="148" formatCode="General">
                  <c:v>1.11491553485394E-2</c:v>
                </c:pt>
                <c:pt idx="149" formatCode="General">
                  <c:v>1.1239258106797901E-2</c:v>
                </c:pt>
                <c:pt idx="150" formatCode="General">
                  <c:v>1.13308202475309E-2</c:v>
                </c:pt>
                <c:pt idx="151" formatCode="General">
                  <c:v>1.14717523567379E-2</c:v>
                </c:pt>
                <c:pt idx="152" formatCode="General">
                  <c:v>1.1545134708285301E-2</c:v>
                </c:pt>
                <c:pt idx="153" formatCode="General">
                  <c:v>1.1663134302943899E-2</c:v>
                </c:pt>
                <c:pt idx="154" formatCode="General">
                  <c:v>1.18143022991717E-2</c:v>
                </c:pt>
                <c:pt idx="155" formatCode="General">
                  <c:v>1.19568818248808E-2</c:v>
                </c:pt>
                <c:pt idx="156" formatCode="General">
                  <c:v>1.19918884709477E-2</c:v>
                </c:pt>
                <c:pt idx="157" formatCode="General">
                  <c:v>1.2144919298589201E-2</c:v>
                </c:pt>
                <c:pt idx="158" formatCode="General">
                  <c:v>1.2143552675843199E-2</c:v>
                </c:pt>
                <c:pt idx="159" formatCode="General">
                  <c:v>1.22578579001129E-2</c:v>
                </c:pt>
                <c:pt idx="160" formatCode="General">
                  <c:v>1.2443202361464499E-2</c:v>
                </c:pt>
                <c:pt idx="161" formatCode="General">
                  <c:v>1.25642287544906E-2</c:v>
                </c:pt>
                <c:pt idx="162" formatCode="General">
                  <c:v>1.27703502774239E-2</c:v>
                </c:pt>
                <c:pt idx="163" formatCode="General">
                  <c:v>1.29088678397238E-2</c:v>
                </c:pt>
                <c:pt idx="164" formatCode="General">
                  <c:v>1.2994129583239601E-2</c:v>
                </c:pt>
                <c:pt idx="165" formatCode="General">
                  <c:v>1.3187791965901899E-2</c:v>
                </c:pt>
                <c:pt idx="166" formatCode="General">
                  <c:v>1.32643855176866E-2</c:v>
                </c:pt>
                <c:pt idx="167" formatCode="General">
                  <c:v>1.32852239534259E-2</c:v>
                </c:pt>
                <c:pt idx="168" formatCode="General">
                  <c:v>1.3549975026398899E-2</c:v>
                </c:pt>
                <c:pt idx="169" formatCode="General">
                  <c:v>1.36880252510309E-2</c:v>
                </c:pt>
                <c:pt idx="170" formatCode="General">
                  <c:v>1.37665332295001E-2</c:v>
                </c:pt>
                <c:pt idx="171" formatCode="General">
                  <c:v>1.38112748041749E-2</c:v>
                </c:pt>
                <c:pt idx="172" formatCode="General">
                  <c:v>1.39932723715901E-2</c:v>
                </c:pt>
                <c:pt idx="173" formatCode="General">
                  <c:v>1.4147855434566699E-2</c:v>
                </c:pt>
                <c:pt idx="174" formatCode="General">
                  <c:v>1.42611281946301E-2</c:v>
                </c:pt>
                <c:pt idx="175" formatCode="General">
                  <c:v>1.43773294985294E-2</c:v>
                </c:pt>
                <c:pt idx="176" formatCode="General">
                  <c:v>1.4677725080400701E-2</c:v>
                </c:pt>
                <c:pt idx="177" formatCode="General">
                  <c:v>1.4909015037119401E-2</c:v>
                </c:pt>
                <c:pt idx="178" formatCode="General">
                  <c:v>1.5036290418356701E-2</c:v>
                </c:pt>
                <c:pt idx="179" formatCode="General">
                  <c:v>1.5259551629424099E-2</c:v>
                </c:pt>
                <c:pt idx="180" formatCode="General">
                  <c:v>1.54627043753862E-2</c:v>
                </c:pt>
                <c:pt idx="181" formatCode="General">
                  <c:v>1.5695590153336499E-2</c:v>
                </c:pt>
                <c:pt idx="182" formatCode="General">
                  <c:v>1.5794831048697201E-2</c:v>
                </c:pt>
                <c:pt idx="183" formatCode="General">
                  <c:v>1.5926219150424002E-2</c:v>
                </c:pt>
                <c:pt idx="184" formatCode="General">
                  <c:v>1.6058274358511E-2</c:v>
                </c:pt>
                <c:pt idx="185" formatCode="General">
                  <c:v>1.6301521565765101E-2</c:v>
                </c:pt>
                <c:pt idx="186" formatCode="General">
                  <c:v>1.6588610690087099E-2</c:v>
                </c:pt>
                <c:pt idx="187" formatCode="General">
                  <c:v>1.66655234061182E-2</c:v>
                </c:pt>
                <c:pt idx="188" formatCode="General">
                  <c:v>1.67165612801909E-2</c:v>
                </c:pt>
                <c:pt idx="189" formatCode="General">
                  <c:v>1.6655456461012401E-2</c:v>
                </c:pt>
                <c:pt idx="190" formatCode="General">
                  <c:v>1.68416729196906E-2</c:v>
                </c:pt>
                <c:pt idx="191" formatCode="General">
                  <c:v>1.7100692726671699E-2</c:v>
                </c:pt>
                <c:pt idx="192" formatCode="General">
                  <c:v>1.7339956201613001E-2</c:v>
                </c:pt>
                <c:pt idx="193" formatCode="General">
                  <c:v>1.7614766769111199E-2</c:v>
                </c:pt>
                <c:pt idx="194" formatCode="General">
                  <c:v>1.7790889181196701E-2</c:v>
                </c:pt>
                <c:pt idx="195" formatCode="General">
                  <c:v>1.7779604159295598E-2</c:v>
                </c:pt>
                <c:pt idx="196" formatCode="General">
                  <c:v>1.7646322585642301E-2</c:v>
                </c:pt>
                <c:pt idx="197" formatCode="General">
                  <c:v>1.79034765809774E-2</c:v>
                </c:pt>
                <c:pt idx="198" formatCode="General">
                  <c:v>1.8236002512276198E-2</c:v>
                </c:pt>
                <c:pt idx="199" formatCode="General">
                  <c:v>1.85109503567219E-2</c:v>
                </c:pt>
                <c:pt idx="200" formatCode="General">
                  <c:v>1.8790650740265799E-2</c:v>
                </c:pt>
                <c:pt idx="201" formatCode="General">
                  <c:v>1.8789844214916199E-2</c:v>
                </c:pt>
                <c:pt idx="202" formatCode="General">
                  <c:v>1.8880969472229499E-2</c:v>
                </c:pt>
                <c:pt idx="203" formatCode="General">
                  <c:v>1.8982219882309401E-2</c:v>
                </c:pt>
                <c:pt idx="204" formatCode="General">
                  <c:v>1.91485228016973E-2</c:v>
                </c:pt>
                <c:pt idx="205" formatCode="General">
                  <c:v>1.9375069253146599E-2</c:v>
                </c:pt>
                <c:pt idx="206" formatCode="General">
                  <c:v>1.96121765300632E-2</c:v>
                </c:pt>
                <c:pt idx="207" formatCode="General">
                  <c:v>1.9900553487241301E-2</c:v>
                </c:pt>
                <c:pt idx="208" formatCode="General">
                  <c:v>2.02320281416178E-2</c:v>
                </c:pt>
                <c:pt idx="209" formatCode="General">
                  <c:v>2.0465872623026401E-2</c:v>
                </c:pt>
                <c:pt idx="210" formatCode="General">
                  <c:v>2.0419314876198798E-2</c:v>
                </c:pt>
                <c:pt idx="211" formatCode="General">
                  <c:v>2.0751959644258001E-2</c:v>
                </c:pt>
                <c:pt idx="212" formatCode="General">
                  <c:v>2.1072846092283701E-2</c:v>
                </c:pt>
                <c:pt idx="213" formatCode="General">
                  <c:v>2.12343763560057E-2</c:v>
                </c:pt>
                <c:pt idx="214" formatCode="General">
                  <c:v>2.1484949067234999E-2</c:v>
                </c:pt>
                <c:pt idx="215" formatCode="General">
                  <c:v>2.1700023114681201E-2</c:v>
                </c:pt>
                <c:pt idx="216" formatCode="General">
                  <c:v>2.1814783476293099E-2</c:v>
                </c:pt>
                <c:pt idx="217" formatCode="General">
                  <c:v>2.20439311116934E-2</c:v>
                </c:pt>
                <c:pt idx="218" formatCode="General">
                  <c:v>2.2117491066455799E-2</c:v>
                </c:pt>
                <c:pt idx="219" formatCode="General">
                  <c:v>2.2311919555068001E-2</c:v>
                </c:pt>
                <c:pt idx="220" formatCode="General">
                  <c:v>2.2574258781969499E-2</c:v>
                </c:pt>
                <c:pt idx="221" formatCode="General">
                  <c:v>2.2748370096087499E-2</c:v>
                </c:pt>
                <c:pt idx="222" formatCode="General">
                  <c:v>2.2862394526600799E-2</c:v>
                </c:pt>
                <c:pt idx="223" formatCode="General">
                  <c:v>2.2995229624211799E-2</c:v>
                </c:pt>
                <c:pt idx="224" formatCode="General">
                  <c:v>2.32017302885652E-2</c:v>
                </c:pt>
                <c:pt idx="225" formatCode="General">
                  <c:v>2.3410587012767801E-2</c:v>
                </c:pt>
                <c:pt idx="226" formatCode="General">
                  <c:v>2.37950757145882E-2</c:v>
                </c:pt>
                <c:pt idx="227" formatCode="General">
                  <c:v>2.3975976184010501E-2</c:v>
                </c:pt>
                <c:pt idx="228" formatCode="General">
                  <c:v>2.4091409705579301E-2</c:v>
                </c:pt>
                <c:pt idx="229" formatCode="General">
                  <c:v>2.4279800429940199E-2</c:v>
                </c:pt>
                <c:pt idx="230" formatCode="General">
                  <c:v>2.4453700333833699E-2</c:v>
                </c:pt>
                <c:pt idx="231" formatCode="General">
                  <c:v>2.4646019749343401E-2</c:v>
                </c:pt>
                <c:pt idx="232" formatCode="General">
                  <c:v>2.4925335310399501E-2</c:v>
                </c:pt>
                <c:pt idx="233" formatCode="General">
                  <c:v>2.51767423003912E-2</c:v>
                </c:pt>
                <c:pt idx="234" formatCode="General">
                  <c:v>2.54721598699689E-2</c:v>
                </c:pt>
                <c:pt idx="235" formatCode="General">
                  <c:v>2.5701041147112798E-2</c:v>
                </c:pt>
                <c:pt idx="236" formatCode="General">
                  <c:v>2.58376723155379E-2</c:v>
                </c:pt>
                <c:pt idx="237" formatCode="General">
                  <c:v>2.61442627757788E-2</c:v>
                </c:pt>
                <c:pt idx="238" formatCode="General">
                  <c:v>2.65462420880795E-2</c:v>
                </c:pt>
                <c:pt idx="239" formatCode="General">
                  <c:v>2.69265349954367E-2</c:v>
                </c:pt>
                <c:pt idx="240" formatCode="General">
                  <c:v>2.72624749690294E-2</c:v>
                </c:pt>
                <c:pt idx="241" formatCode="General">
                  <c:v>2.7328036725521102E-2</c:v>
                </c:pt>
                <c:pt idx="242" formatCode="General">
                  <c:v>2.75505246594548E-2</c:v>
                </c:pt>
                <c:pt idx="243" formatCode="General">
                  <c:v>2.8161972574889699E-2</c:v>
                </c:pt>
                <c:pt idx="244" formatCode="General">
                  <c:v>2.8245064057409799E-2</c:v>
                </c:pt>
                <c:pt idx="245" formatCode="General">
                  <c:v>2.8425243310630299E-2</c:v>
                </c:pt>
                <c:pt idx="246" formatCode="General">
                  <c:v>2.8572484105825399E-2</c:v>
                </c:pt>
                <c:pt idx="247" formatCode="General">
                  <c:v>2.8750365786254398E-2</c:v>
                </c:pt>
                <c:pt idx="248" formatCode="General">
                  <c:v>2.9014569893479399E-2</c:v>
                </c:pt>
                <c:pt idx="249" formatCode="General">
                  <c:v>2.9046870395541199E-2</c:v>
                </c:pt>
                <c:pt idx="250" formatCode="General">
                  <c:v>2.9211617261171299E-2</c:v>
                </c:pt>
                <c:pt idx="251" formatCode="General">
                  <c:v>2.9634444601833801E-2</c:v>
                </c:pt>
                <c:pt idx="252" formatCode="General">
                  <c:v>2.9966322891414199E-2</c:v>
                </c:pt>
                <c:pt idx="253" formatCode="General">
                  <c:v>2.9987831600010399E-2</c:v>
                </c:pt>
                <c:pt idx="254" formatCode="General">
                  <c:v>3.0203909426927598E-2</c:v>
                </c:pt>
                <c:pt idx="255" formatCode="General">
                  <c:v>3.04703796282411E-2</c:v>
                </c:pt>
                <c:pt idx="256" formatCode="General">
                  <c:v>3.07240828871727E-2</c:v>
                </c:pt>
                <c:pt idx="257" formatCode="General">
                  <c:v>3.0675821565091601E-2</c:v>
                </c:pt>
                <c:pt idx="258" formatCode="General">
                  <c:v>3.0847837589681199E-2</c:v>
                </c:pt>
                <c:pt idx="259" formatCode="General">
                  <c:v>3.09378011152148E-2</c:v>
                </c:pt>
                <c:pt idx="260" formatCode="General">
                  <c:v>3.1315295770764397E-2</c:v>
                </c:pt>
                <c:pt idx="261" formatCode="General">
                  <c:v>3.1841530278325099E-2</c:v>
                </c:pt>
                <c:pt idx="262" formatCode="General">
                  <c:v>3.2078682631254199E-2</c:v>
                </c:pt>
                <c:pt idx="263" formatCode="General">
                  <c:v>3.2127444446086902E-2</c:v>
                </c:pt>
                <c:pt idx="264" formatCode="General">
                  <c:v>3.2656981796026198E-2</c:v>
                </c:pt>
                <c:pt idx="265" formatCode="General">
                  <c:v>3.2983868010342102E-2</c:v>
                </c:pt>
                <c:pt idx="266" formatCode="General">
                  <c:v>3.3409103192389003E-2</c:v>
                </c:pt>
                <c:pt idx="267" formatCode="General">
                  <c:v>3.3940846659243101E-2</c:v>
                </c:pt>
                <c:pt idx="268" formatCode="General">
                  <c:v>3.3990783058106898E-2</c:v>
                </c:pt>
                <c:pt idx="269" formatCode="General">
                  <c:v>3.4514574706554398E-2</c:v>
                </c:pt>
                <c:pt idx="270" formatCode="General">
                  <c:v>3.4698545560240802E-2</c:v>
                </c:pt>
                <c:pt idx="271" formatCode="General">
                  <c:v>3.4718458727002202E-2</c:v>
                </c:pt>
                <c:pt idx="272" formatCode="General">
                  <c:v>3.4870684146881097E-2</c:v>
                </c:pt>
                <c:pt idx="273" formatCode="General">
                  <c:v>3.5313626751303701E-2</c:v>
                </c:pt>
                <c:pt idx="274" formatCode="General">
                  <c:v>3.5687702894210797E-2</c:v>
                </c:pt>
                <c:pt idx="275" formatCode="General">
                  <c:v>3.6139287427067797E-2</c:v>
                </c:pt>
                <c:pt idx="276" formatCode="General">
                  <c:v>3.6317203938960999E-2</c:v>
                </c:pt>
                <c:pt idx="277" formatCode="General">
                  <c:v>3.6415668576955801E-2</c:v>
                </c:pt>
                <c:pt idx="278" formatCode="General">
                  <c:v>3.7034322321415E-2</c:v>
                </c:pt>
                <c:pt idx="279" formatCode="General">
                  <c:v>3.7566415593028098E-2</c:v>
                </c:pt>
                <c:pt idx="280" formatCode="General">
                  <c:v>3.7841352075338397E-2</c:v>
                </c:pt>
                <c:pt idx="281" formatCode="General">
                  <c:v>3.8199771940708199E-2</c:v>
                </c:pt>
                <c:pt idx="282" formatCode="General">
                  <c:v>3.8269404694438E-2</c:v>
                </c:pt>
                <c:pt idx="283" formatCode="General">
                  <c:v>3.8533937558531801E-2</c:v>
                </c:pt>
                <c:pt idx="284" formatCode="General">
                  <c:v>3.8390847668051703E-2</c:v>
                </c:pt>
                <c:pt idx="285" formatCode="General">
                  <c:v>3.8728078827261897E-2</c:v>
                </c:pt>
                <c:pt idx="286" formatCode="General">
                  <c:v>3.9010284841060602E-2</c:v>
                </c:pt>
                <c:pt idx="287" formatCode="General">
                  <c:v>3.9320772141218201E-2</c:v>
                </c:pt>
                <c:pt idx="288" formatCode="General">
                  <c:v>3.9461386948823902E-2</c:v>
                </c:pt>
                <c:pt idx="289" formatCode="General">
                  <c:v>3.9521733671426799E-2</c:v>
                </c:pt>
                <c:pt idx="290" formatCode="General">
                  <c:v>4.0224616974592203E-2</c:v>
                </c:pt>
                <c:pt idx="291" formatCode="General">
                  <c:v>4.0574403107166299E-2</c:v>
                </c:pt>
                <c:pt idx="292" formatCode="General">
                  <c:v>4.1061703115701703E-2</c:v>
                </c:pt>
                <c:pt idx="293" formatCode="General">
                  <c:v>4.1239877790212598E-2</c:v>
                </c:pt>
                <c:pt idx="294" formatCode="General">
                  <c:v>4.1834595799446102E-2</c:v>
                </c:pt>
                <c:pt idx="295" formatCode="General">
                  <c:v>4.2292436584830298E-2</c:v>
                </c:pt>
                <c:pt idx="296" formatCode="General">
                  <c:v>4.2719569057226202E-2</c:v>
                </c:pt>
                <c:pt idx="297" formatCode="General">
                  <c:v>4.3092573434114503E-2</c:v>
                </c:pt>
                <c:pt idx="298" formatCode="General">
                  <c:v>4.3435944616794599E-2</c:v>
                </c:pt>
                <c:pt idx="299" formatCode="General">
                  <c:v>4.3685847893357298E-2</c:v>
                </c:pt>
                <c:pt idx="300" formatCode="General">
                  <c:v>4.3798413500189801E-2</c:v>
                </c:pt>
                <c:pt idx="301" formatCode="General">
                  <c:v>4.3878405913710603E-2</c:v>
                </c:pt>
                <c:pt idx="302" formatCode="General">
                  <c:v>4.4013339653611198E-2</c:v>
                </c:pt>
                <c:pt idx="303" formatCode="General">
                  <c:v>4.4610326364636403E-2</c:v>
                </c:pt>
                <c:pt idx="304" formatCode="General">
                  <c:v>4.4917009770870202E-2</c:v>
                </c:pt>
                <c:pt idx="305" formatCode="General">
                  <c:v>4.4781083613634101E-2</c:v>
                </c:pt>
                <c:pt idx="306" formatCode="General">
                  <c:v>4.5113379508256897E-2</c:v>
                </c:pt>
                <c:pt idx="307" formatCode="General">
                  <c:v>4.5183854922652297E-2</c:v>
                </c:pt>
                <c:pt idx="308" formatCode="General">
                  <c:v>4.5384383201599099E-2</c:v>
                </c:pt>
                <c:pt idx="309" formatCode="General">
                  <c:v>4.5871545001864397E-2</c:v>
                </c:pt>
                <c:pt idx="310" formatCode="General">
                  <c:v>4.5997625961899803E-2</c:v>
                </c:pt>
                <c:pt idx="311" formatCode="General">
                  <c:v>4.6808497980237E-2</c:v>
                </c:pt>
                <c:pt idx="312" formatCode="General">
                  <c:v>4.73635073751211E-2</c:v>
                </c:pt>
                <c:pt idx="313" formatCode="General">
                  <c:v>4.7360502555966397E-2</c:v>
                </c:pt>
                <c:pt idx="314" formatCode="General">
                  <c:v>4.7862726077437398E-2</c:v>
                </c:pt>
                <c:pt idx="315" formatCode="General">
                  <c:v>4.8382435366511399E-2</c:v>
                </c:pt>
                <c:pt idx="316" formatCode="General">
                  <c:v>4.8812569305300701E-2</c:v>
                </c:pt>
                <c:pt idx="317" formatCode="General">
                  <c:v>4.9463725090026903E-2</c:v>
                </c:pt>
                <c:pt idx="318" formatCode="General">
                  <c:v>4.9876519292593E-2</c:v>
                </c:pt>
                <c:pt idx="319" formatCode="General">
                  <c:v>4.9971983581781398E-2</c:v>
                </c:pt>
                <c:pt idx="320" formatCode="General">
                  <c:v>5.0386394932866098E-2</c:v>
                </c:pt>
                <c:pt idx="321" formatCode="General">
                  <c:v>5.0109318271279298E-2</c:v>
                </c:pt>
                <c:pt idx="322" formatCode="General">
                  <c:v>5.03776017576456E-2</c:v>
                </c:pt>
                <c:pt idx="323" formatCode="General">
                  <c:v>5.0683775171637503E-2</c:v>
                </c:pt>
                <c:pt idx="324" formatCode="General">
                  <c:v>5.06723642349243E-2</c:v>
                </c:pt>
                <c:pt idx="325" formatCode="General">
                  <c:v>5.0660468265414198E-2</c:v>
                </c:pt>
                <c:pt idx="326" formatCode="General">
                  <c:v>5.0679936259985001E-2</c:v>
                </c:pt>
                <c:pt idx="327" formatCode="General">
                  <c:v>5.0930879637599E-2</c:v>
                </c:pt>
                <c:pt idx="328" formatCode="General">
                  <c:v>5.1183717697858802E-2</c:v>
                </c:pt>
                <c:pt idx="329" formatCode="General">
                  <c:v>5.1532868295908002E-2</c:v>
                </c:pt>
                <c:pt idx="330" formatCode="General">
                  <c:v>5.1907494291663199E-2</c:v>
                </c:pt>
                <c:pt idx="331" formatCode="General">
                  <c:v>5.2222658693790398E-2</c:v>
                </c:pt>
                <c:pt idx="332" formatCode="General">
                  <c:v>5.2690361067652701E-2</c:v>
                </c:pt>
                <c:pt idx="333" formatCode="General">
                  <c:v>5.2710772305727002E-2</c:v>
                </c:pt>
                <c:pt idx="334" formatCode="General">
                  <c:v>5.3173286840319599E-2</c:v>
                </c:pt>
                <c:pt idx="335" formatCode="General">
                  <c:v>5.3377313166856802E-2</c:v>
                </c:pt>
                <c:pt idx="336" formatCode="General">
                  <c:v>5.4153326526284198E-2</c:v>
                </c:pt>
                <c:pt idx="337" formatCode="General">
                  <c:v>5.4364602267742201E-2</c:v>
                </c:pt>
                <c:pt idx="338" formatCode="General">
                  <c:v>5.4486832395196E-2</c:v>
                </c:pt>
                <c:pt idx="339" formatCode="General">
                  <c:v>5.4548512026667599E-2</c:v>
                </c:pt>
                <c:pt idx="340" formatCode="General">
                  <c:v>5.4721673950553003E-2</c:v>
                </c:pt>
                <c:pt idx="341" formatCode="General">
                  <c:v>5.5034500360488903E-2</c:v>
                </c:pt>
                <c:pt idx="342" formatCode="General">
                  <c:v>5.5504671484232E-2</c:v>
                </c:pt>
                <c:pt idx="343" formatCode="General">
                  <c:v>5.62801565974951E-2</c:v>
                </c:pt>
                <c:pt idx="344" formatCode="General">
                  <c:v>5.6472013145685201E-2</c:v>
                </c:pt>
                <c:pt idx="345" formatCode="General">
                  <c:v>5.7179412618279503E-2</c:v>
                </c:pt>
                <c:pt idx="346" formatCode="General">
                  <c:v>5.6977017968893102E-2</c:v>
                </c:pt>
                <c:pt idx="347" formatCode="General">
                  <c:v>5.73971129953861E-2</c:v>
                </c:pt>
                <c:pt idx="348" formatCode="General">
                  <c:v>5.8666478469967899E-2</c:v>
                </c:pt>
                <c:pt idx="349" formatCode="General">
                  <c:v>5.97951654344797E-2</c:v>
                </c:pt>
                <c:pt idx="350" formatCode="General">
                  <c:v>6.0548293218016601E-2</c:v>
                </c:pt>
                <c:pt idx="351" formatCode="General">
                  <c:v>6.1009699106216397E-2</c:v>
                </c:pt>
                <c:pt idx="352" formatCode="General">
                  <c:v>6.1009739711880701E-2</c:v>
                </c:pt>
                <c:pt idx="353" formatCode="General">
                  <c:v>6.1479799076914803E-2</c:v>
                </c:pt>
                <c:pt idx="354" formatCode="General">
                  <c:v>6.2064385786652597E-2</c:v>
                </c:pt>
                <c:pt idx="355" formatCode="General">
                  <c:v>6.2437129765749E-2</c:v>
                </c:pt>
                <c:pt idx="356" formatCode="General">
                  <c:v>6.30239728838205E-2</c:v>
                </c:pt>
                <c:pt idx="357" formatCode="General">
                  <c:v>6.39475982636213E-2</c:v>
                </c:pt>
                <c:pt idx="358" formatCode="General">
                  <c:v>6.3389470055699407E-2</c:v>
                </c:pt>
                <c:pt idx="359" formatCode="General">
                  <c:v>6.3511660322547001E-2</c:v>
                </c:pt>
                <c:pt idx="360" formatCode="General">
                  <c:v>6.3508028164506E-2</c:v>
                </c:pt>
                <c:pt idx="361" formatCode="General">
                  <c:v>6.3766408339142794E-2</c:v>
                </c:pt>
                <c:pt idx="362" formatCode="General">
                  <c:v>6.4158754050731695E-2</c:v>
                </c:pt>
                <c:pt idx="363" formatCode="General">
                  <c:v>6.48176088929176E-2</c:v>
                </c:pt>
                <c:pt idx="364" formatCode="General">
                  <c:v>6.5392023324966395E-2</c:v>
                </c:pt>
                <c:pt idx="365" formatCode="General">
                  <c:v>6.5662776678800605E-2</c:v>
                </c:pt>
                <c:pt idx="366" formatCode="General">
                  <c:v>6.5925576537847502E-2</c:v>
                </c:pt>
                <c:pt idx="367" formatCode="General">
                  <c:v>6.5851683914661396E-2</c:v>
                </c:pt>
                <c:pt idx="368" formatCode="General">
                  <c:v>6.5636773034930193E-2</c:v>
                </c:pt>
                <c:pt idx="369" formatCode="General">
                  <c:v>6.5354354307055496E-2</c:v>
                </c:pt>
                <c:pt idx="370" formatCode="General">
                  <c:v>6.53411600738764E-2</c:v>
                </c:pt>
                <c:pt idx="371" formatCode="General">
                  <c:v>6.5942805632948895E-2</c:v>
                </c:pt>
                <c:pt idx="372" formatCode="General">
                  <c:v>6.6556297615170498E-2</c:v>
                </c:pt>
                <c:pt idx="373" formatCode="General">
                  <c:v>6.6456351801753105E-2</c:v>
                </c:pt>
                <c:pt idx="374" formatCode="General">
                  <c:v>6.6705292090773596E-2</c:v>
                </c:pt>
                <c:pt idx="375" formatCode="General">
                  <c:v>6.7448046430945402E-2</c:v>
                </c:pt>
                <c:pt idx="376" formatCode="General">
                  <c:v>6.8274271860718702E-2</c:v>
                </c:pt>
                <c:pt idx="377" formatCode="General">
                  <c:v>6.8406954035162906E-2</c:v>
                </c:pt>
                <c:pt idx="378" formatCode="General">
                  <c:v>6.9472737610340105E-2</c:v>
                </c:pt>
                <c:pt idx="379" formatCode="General">
                  <c:v>7.0188408344984105E-2</c:v>
                </c:pt>
                <c:pt idx="380" formatCode="General">
                  <c:v>7.0712401717901205E-2</c:v>
                </c:pt>
                <c:pt idx="381" formatCode="General">
                  <c:v>7.0841501653194403E-2</c:v>
                </c:pt>
                <c:pt idx="382" formatCode="General">
                  <c:v>7.0955587923526797E-2</c:v>
                </c:pt>
                <c:pt idx="383" formatCode="General">
                  <c:v>7.1676419675350198E-2</c:v>
                </c:pt>
                <c:pt idx="384" formatCode="General">
                  <c:v>7.2236862778663605E-2</c:v>
                </c:pt>
                <c:pt idx="385" formatCode="General">
                  <c:v>7.2243215888738596E-2</c:v>
                </c:pt>
                <c:pt idx="386" formatCode="General">
                  <c:v>7.24039226770401E-2</c:v>
                </c:pt>
                <c:pt idx="387" formatCode="General">
                  <c:v>7.2701008617877996E-2</c:v>
                </c:pt>
                <c:pt idx="388" formatCode="General">
                  <c:v>7.3344772309064901E-2</c:v>
                </c:pt>
                <c:pt idx="389" formatCode="General">
                  <c:v>7.3392783850431395E-2</c:v>
                </c:pt>
                <c:pt idx="390" formatCode="General">
                  <c:v>7.4193481355905602E-2</c:v>
                </c:pt>
                <c:pt idx="391" formatCode="General">
                  <c:v>7.5151630491018306E-2</c:v>
                </c:pt>
                <c:pt idx="392" formatCode="General">
                  <c:v>7.6368521898984895E-2</c:v>
                </c:pt>
                <c:pt idx="393" formatCode="General">
                  <c:v>7.6166449487209298E-2</c:v>
                </c:pt>
                <c:pt idx="394" formatCode="General">
                  <c:v>7.6259997487068201E-2</c:v>
                </c:pt>
                <c:pt idx="395" formatCode="General">
                  <c:v>7.6617620140314105E-2</c:v>
                </c:pt>
                <c:pt idx="396" formatCode="General">
                  <c:v>7.6125242561101897E-2</c:v>
                </c:pt>
                <c:pt idx="397" formatCode="General">
                  <c:v>7.6268552988767599E-2</c:v>
                </c:pt>
                <c:pt idx="398" formatCode="General">
                  <c:v>7.6815313845872896E-2</c:v>
                </c:pt>
                <c:pt idx="399" formatCode="General">
                  <c:v>7.7473380416631696E-2</c:v>
                </c:pt>
                <c:pt idx="400" formatCode="General">
                  <c:v>7.83802509307861E-2</c:v>
                </c:pt>
                <c:pt idx="401" formatCode="General">
                  <c:v>7.7983428537845595E-2</c:v>
                </c:pt>
                <c:pt idx="402" formatCode="General">
                  <c:v>7.7936631441116302E-2</c:v>
                </c:pt>
                <c:pt idx="403" formatCode="General">
                  <c:v>7.8752541542053203E-2</c:v>
                </c:pt>
                <c:pt idx="404" formatCode="General">
                  <c:v>7.9308486729860295E-2</c:v>
                </c:pt>
                <c:pt idx="405" formatCode="General">
                  <c:v>7.9211359471082696E-2</c:v>
                </c:pt>
                <c:pt idx="406" formatCode="General">
                  <c:v>8.0371569842100102E-2</c:v>
                </c:pt>
                <c:pt idx="407" formatCode="General">
                  <c:v>8.0815006047487301E-2</c:v>
                </c:pt>
                <c:pt idx="408" formatCode="General">
                  <c:v>8.0581503361463497E-2</c:v>
                </c:pt>
                <c:pt idx="409" formatCode="General">
                  <c:v>8.1136373430490502E-2</c:v>
                </c:pt>
                <c:pt idx="410" formatCode="General">
                  <c:v>8.00456717610359E-2</c:v>
                </c:pt>
                <c:pt idx="411" formatCode="General">
                  <c:v>8.0504558235406906E-2</c:v>
                </c:pt>
                <c:pt idx="412" formatCode="General">
                  <c:v>8.0450408160686507E-2</c:v>
                </c:pt>
                <c:pt idx="413" formatCode="General">
                  <c:v>8.04956845939159E-2</c:v>
                </c:pt>
                <c:pt idx="414" formatCode="General">
                  <c:v>8.0690068751573599E-2</c:v>
                </c:pt>
                <c:pt idx="415" formatCode="General">
                  <c:v>8.1723451614379897E-2</c:v>
                </c:pt>
                <c:pt idx="416" formatCode="General">
                  <c:v>8.2355435937643107E-2</c:v>
                </c:pt>
                <c:pt idx="417" formatCode="General">
                  <c:v>8.2242061197757704E-2</c:v>
                </c:pt>
                <c:pt idx="418" formatCode="General">
                  <c:v>8.2283459603786496E-2</c:v>
                </c:pt>
                <c:pt idx="419" formatCode="General">
                  <c:v>8.2575647532939903E-2</c:v>
                </c:pt>
                <c:pt idx="420" formatCode="General">
                  <c:v>8.3775788545608507E-2</c:v>
                </c:pt>
                <c:pt idx="421" formatCode="General">
                  <c:v>8.4675848484039307E-2</c:v>
                </c:pt>
                <c:pt idx="422" formatCode="General">
                  <c:v>8.4843747317790999E-2</c:v>
                </c:pt>
                <c:pt idx="423" formatCode="General">
                  <c:v>8.5555433481931703E-2</c:v>
                </c:pt>
                <c:pt idx="424" formatCode="General">
                  <c:v>8.5313618183136E-2</c:v>
                </c:pt>
                <c:pt idx="425" formatCode="General">
                  <c:v>8.5488650202751204E-2</c:v>
                </c:pt>
                <c:pt idx="426" formatCode="General">
                  <c:v>8.5913149267435096E-2</c:v>
                </c:pt>
                <c:pt idx="427" formatCode="General">
                  <c:v>8.6690601706504805E-2</c:v>
                </c:pt>
                <c:pt idx="428" formatCode="General">
                  <c:v>8.8435348868369998E-2</c:v>
                </c:pt>
                <c:pt idx="429" formatCode="General">
                  <c:v>8.9308313280343998E-2</c:v>
                </c:pt>
                <c:pt idx="430" formatCode="General">
                  <c:v>8.9588941633701305E-2</c:v>
                </c:pt>
                <c:pt idx="431" formatCode="General">
                  <c:v>8.9857821911573404E-2</c:v>
                </c:pt>
                <c:pt idx="432" formatCode="General">
                  <c:v>9.0328805893659603E-2</c:v>
                </c:pt>
                <c:pt idx="433" formatCode="General">
                  <c:v>9.0955772250890701E-2</c:v>
                </c:pt>
                <c:pt idx="434" formatCode="General">
                  <c:v>9.18424092233181E-2</c:v>
                </c:pt>
                <c:pt idx="435" formatCode="General">
                  <c:v>9.1298552602529504E-2</c:v>
                </c:pt>
                <c:pt idx="436" formatCode="General">
                  <c:v>9.0674089640378902E-2</c:v>
                </c:pt>
                <c:pt idx="437" formatCode="General">
                  <c:v>9.1667018830776201E-2</c:v>
                </c:pt>
                <c:pt idx="438" formatCode="General">
                  <c:v>9.0506412088871002E-2</c:v>
                </c:pt>
                <c:pt idx="439" formatCode="General">
                  <c:v>9.0078049153089507E-2</c:v>
                </c:pt>
                <c:pt idx="440" formatCode="General">
                  <c:v>9.0674851834774001E-2</c:v>
                </c:pt>
                <c:pt idx="441" formatCode="General">
                  <c:v>9.0597592294216198E-2</c:v>
                </c:pt>
                <c:pt idx="442" formatCode="General">
                  <c:v>9.1270401328802098E-2</c:v>
                </c:pt>
                <c:pt idx="443" formatCode="General">
                  <c:v>9.0531966090202295E-2</c:v>
                </c:pt>
                <c:pt idx="444" formatCode="General">
                  <c:v>9.07731838524342E-2</c:v>
                </c:pt>
                <c:pt idx="445" formatCode="General">
                  <c:v>9.2152780294418299E-2</c:v>
                </c:pt>
                <c:pt idx="446" formatCode="General">
                  <c:v>9.3371596932411205E-2</c:v>
                </c:pt>
                <c:pt idx="447" formatCode="General">
                  <c:v>9.3880855292081802E-2</c:v>
                </c:pt>
                <c:pt idx="448" formatCode="General">
                  <c:v>9.4579069316387196E-2</c:v>
                </c:pt>
                <c:pt idx="449" formatCode="General">
                  <c:v>9.4592138379812202E-2</c:v>
                </c:pt>
                <c:pt idx="450" formatCode="General">
                  <c:v>9.4486094266176199E-2</c:v>
                </c:pt>
                <c:pt idx="451" formatCode="General">
                  <c:v>9.4780375808477396E-2</c:v>
                </c:pt>
                <c:pt idx="452" formatCode="General">
                  <c:v>9.5036483556032197E-2</c:v>
                </c:pt>
                <c:pt idx="453" formatCode="General">
                  <c:v>9.5305415242910405E-2</c:v>
                </c:pt>
                <c:pt idx="454" formatCode="General">
                  <c:v>9.4581950455903993E-2</c:v>
                </c:pt>
                <c:pt idx="455" formatCode="General">
                  <c:v>9.4427990168333101E-2</c:v>
                </c:pt>
                <c:pt idx="456" formatCode="General">
                  <c:v>9.4656793028116207E-2</c:v>
                </c:pt>
                <c:pt idx="457" formatCode="General">
                  <c:v>9.4736462086439099E-2</c:v>
                </c:pt>
                <c:pt idx="458" formatCode="General">
                  <c:v>9.4819620996713705E-2</c:v>
                </c:pt>
                <c:pt idx="459" formatCode="General">
                  <c:v>9.6596056222915602E-2</c:v>
                </c:pt>
                <c:pt idx="460" formatCode="General">
                  <c:v>9.67879839241505E-2</c:v>
                </c:pt>
                <c:pt idx="461" formatCode="General">
                  <c:v>9.6986405551433605E-2</c:v>
                </c:pt>
                <c:pt idx="462" formatCode="General">
                  <c:v>9.6950942277908403E-2</c:v>
                </c:pt>
                <c:pt idx="463" formatCode="General">
                  <c:v>9.7794605791568803E-2</c:v>
                </c:pt>
                <c:pt idx="464" formatCode="General">
                  <c:v>9.8983295261859894E-2</c:v>
                </c:pt>
                <c:pt idx="465" formatCode="General">
                  <c:v>0.100049130618572</c:v>
                </c:pt>
                <c:pt idx="466" formatCode="General">
                  <c:v>0.10070731863379501</c:v>
                </c:pt>
                <c:pt idx="467" formatCode="General">
                  <c:v>0.10092988088726999</c:v>
                </c:pt>
                <c:pt idx="468" formatCode="General">
                  <c:v>0.102789501845837</c:v>
                </c:pt>
                <c:pt idx="469" formatCode="General">
                  <c:v>0.101477117091417</c:v>
                </c:pt>
                <c:pt idx="470" formatCode="General">
                  <c:v>0.10213565975427601</c:v>
                </c:pt>
                <c:pt idx="471" formatCode="General">
                  <c:v>0.102571070194244</c:v>
                </c:pt>
                <c:pt idx="472" formatCode="General">
                  <c:v>0.102794319391251</c:v>
                </c:pt>
                <c:pt idx="473" formatCode="General">
                  <c:v>0.103122932463884</c:v>
                </c:pt>
                <c:pt idx="474" formatCode="General">
                  <c:v>0.10328237563371701</c:v>
                </c:pt>
                <c:pt idx="475" formatCode="General">
                  <c:v>0.10261634811759</c:v>
                </c:pt>
                <c:pt idx="476" formatCode="General">
                  <c:v>0.101083163917065</c:v>
                </c:pt>
                <c:pt idx="477" formatCode="General">
                  <c:v>9.9951443821191796E-2</c:v>
                </c:pt>
                <c:pt idx="478" formatCode="General">
                  <c:v>9.9484006315469803E-2</c:v>
                </c:pt>
                <c:pt idx="479" formatCode="General">
                  <c:v>9.9974945187568706E-2</c:v>
                </c:pt>
                <c:pt idx="480" formatCode="General">
                  <c:v>9.9332831054925894E-2</c:v>
                </c:pt>
                <c:pt idx="481" formatCode="General">
                  <c:v>0.100252757966518</c:v>
                </c:pt>
                <c:pt idx="482" formatCode="General">
                  <c:v>0.100409039855003</c:v>
                </c:pt>
                <c:pt idx="483" formatCode="General">
                  <c:v>0.10064848959446</c:v>
                </c:pt>
                <c:pt idx="484" formatCode="General">
                  <c:v>0.10068322792649299</c:v>
                </c:pt>
                <c:pt idx="485" formatCode="General">
                  <c:v>0.100910376012325</c:v>
                </c:pt>
                <c:pt idx="486" formatCode="General">
                  <c:v>0.101794893294573</c:v>
                </c:pt>
                <c:pt idx="487" formatCode="General">
                  <c:v>0.10390992090105999</c:v>
                </c:pt>
                <c:pt idx="488" formatCode="General">
                  <c:v>0.10316718965768799</c:v>
                </c:pt>
                <c:pt idx="489" formatCode="General">
                  <c:v>0.103743708133698</c:v>
                </c:pt>
                <c:pt idx="490" formatCode="General">
                  <c:v>0.104354301095009</c:v>
                </c:pt>
                <c:pt idx="491" formatCode="General">
                  <c:v>0.10410553514957401</c:v>
                </c:pt>
                <c:pt idx="492" formatCode="General">
                  <c:v>0.10475880131125501</c:v>
                </c:pt>
                <c:pt idx="493" formatCode="General">
                  <c:v>0.105593447387218</c:v>
                </c:pt>
                <c:pt idx="494" formatCode="General">
                  <c:v>0.10709166824817699</c:v>
                </c:pt>
                <c:pt idx="495" formatCode="General">
                  <c:v>0.10870149955153501</c:v>
                </c:pt>
                <c:pt idx="496" formatCode="General">
                  <c:v>0.11037548258900599</c:v>
                </c:pt>
                <c:pt idx="497" formatCode="General">
                  <c:v>0.110389526933432</c:v>
                </c:pt>
                <c:pt idx="498" formatCode="General">
                  <c:v>0.110514511168003</c:v>
                </c:pt>
                <c:pt idx="499" formatCode="General">
                  <c:v>0.11068401634693099</c:v>
                </c:pt>
                <c:pt idx="500" formatCode="General">
                  <c:v>0.110417348891497</c:v>
                </c:pt>
                <c:pt idx="501" formatCode="General">
                  <c:v>0.11024039089679701</c:v>
                </c:pt>
                <c:pt idx="502" formatCode="General">
                  <c:v>0.110623341053724</c:v>
                </c:pt>
                <c:pt idx="503" formatCode="General">
                  <c:v>0.110827493667603</c:v>
                </c:pt>
                <c:pt idx="504" formatCode="General">
                  <c:v>0.11070738434791599</c:v>
                </c:pt>
                <c:pt idx="505" formatCode="General">
                  <c:v>0.108648008853197</c:v>
                </c:pt>
                <c:pt idx="506" formatCode="General">
                  <c:v>0.108823815733194</c:v>
                </c:pt>
                <c:pt idx="507" formatCode="General">
                  <c:v>0.109373407065868</c:v>
                </c:pt>
                <c:pt idx="508" formatCode="General">
                  <c:v>0.110381519049406</c:v>
                </c:pt>
                <c:pt idx="509" formatCode="General">
                  <c:v>0.111534751951694</c:v>
                </c:pt>
                <c:pt idx="510" formatCode="General">
                  <c:v>0.111738238483667</c:v>
                </c:pt>
                <c:pt idx="511" formatCode="General">
                  <c:v>0.11322982236743</c:v>
                </c:pt>
                <c:pt idx="512" formatCode="General">
                  <c:v>0.11324912160635001</c:v>
                </c:pt>
                <c:pt idx="513" formatCode="General">
                  <c:v>0.113168977200985</c:v>
                </c:pt>
                <c:pt idx="514" formatCode="General">
                  <c:v>0.112356922030449</c:v>
                </c:pt>
                <c:pt idx="515" formatCode="General">
                  <c:v>0.11385929659009</c:v>
                </c:pt>
                <c:pt idx="516" formatCode="General">
                  <c:v>0.112727443128824</c:v>
                </c:pt>
                <c:pt idx="517" formatCode="General">
                  <c:v>0.113798996806145</c:v>
                </c:pt>
                <c:pt idx="518" formatCode="General">
                  <c:v>0.11425250843167301</c:v>
                </c:pt>
                <c:pt idx="519" formatCode="General">
                  <c:v>0.11361484527587901</c:v>
                </c:pt>
                <c:pt idx="520" formatCode="General">
                  <c:v>0.11472262963652601</c:v>
                </c:pt>
                <c:pt idx="521" formatCode="General">
                  <c:v>0.114260263741016</c:v>
                </c:pt>
                <c:pt idx="522" formatCode="General">
                  <c:v>0.113439207524061</c:v>
                </c:pt>
                <c:pt idx="523" formatCode="General">
                  <c:v>0.112513491511345</c:v>
                </c:pt>
                <c:pt idx="524" formatCode="General">
                  <c:v>0.114119248837233</c:v>
                </c:pt>
                <c:pt idx="525" formatCode="General">
                  <c:v>0.114478752017021</c:v>
                </c:pt>
                <c:pt idx="526" formatCode="General">
                  <c:v>0.114735805988312</c:v>
                </c:pt>
                <c:pt idx="527" formatCode="General">
                  <c:v>0.11332685500383401</c:v>
                </c:pt>
                <c:pt idx="528" formatCode="General">
                  <c:v>0.114481781423092</c:v>
                </c:pt>
                <c:pt idx="529" formatCode="General">
                  <c:v>0.114487662166357</c:v>
                </c:pt>
                <c:pt idx="530" formatCode="General">
                  <c:v>0.11458669528365099</c:v>
                </c:pt>
                <c:pt idx="531" formatCode="General">
                  <c:v>0.11557755023241</c:v>
                </c:pt>
                <c:pt idx="532" formatCode="General">
                  <c:v>0.11668017283081999</c:v>
                </c:pt>
                <c:pt idx="533" formatCode="General">
                  <c:v>0.11753786280751199</c:v>
                </c:pt>
                <c:pt idx="534" formatCode="General">
                  <c:v>0.116882063448429</c:v>
                </c:pt>
                <c:pt idx="535" formatCode="General">
                  <c:v>0.116572704166174</c:v>
                </c:pt>
                <c:pt idx="536" formatCode="General">
                  <c:v>0.11729163601994499</c:v>
                </c:pt>
                <c:pt idx="537" formatCode="General">
                  <c:v>0.117565171420574</c:v>
                </c:pt>
                <c:pt idx="538" formatCode="General">
                  <c:v>0.115661261975765</c:v>
                </c:pt>
                <c:pt idx="539" formatCode="General">
                  <c:v>0.116033338010311</c:v>
                </c:pt>
                <c:pt idx="540" formatCode="General">
                  <c:v>0.115754474699497</c:v>
                </c:pt>
                <c:pt idx="541" formatCode="General">
                  <c:v>0.115413132309914</c:v>
                </c:pt>
                <c:pt idx="542" formatCode="General">
                  <c:v>0.116171153634787</c:v>
                </c:pt>
                <c:pt idx="543" formatCode="General">
                  <c:v>0.116114153712988</c:v>
                </c:pt>
                <c:pt idx="544" formatCode="General">
                  <c:v>0.115973863750696</c:v>
                </c:pt>
                <c:pt idx="545" formatCode="General">
                  <c:v>0.116565772145987</c:v>
                </c:pt>
                <c:pt idx="546" formatCode="General">
                  <c:v>0.116433850675821</c:v>
                </c:pt>
                <c:pt idx="547" formatCode="General">
                  <c:v>0.11625996902584999</c:v>
                </c:pt>
                <c:pt idx="548" formatCode="General">
                  <c:v>0.117288706451654</c:v>
                </c:pt>
                <c:pt idx="549" formatCode="General">
                  <c:v>0.118387797474861</c:v>
                </c:pt>
                <c:pt idx="550" formatCode="General">
                  <c:v>0.119276515394449</c:v>
                </c:pt>
                <c:pt idx="551" formatCode="General">
                  <c:v>0.12021146938204801</c:v>
                </c:pt>
                <c:pt idx="552" formatCode="General">
                  <c:v>0.12066197022795699</c:v>
                </c:pt>
                <c:pt idx="553" formatCode="General">
                  <c:v>0.121917075663805</c:v>
                </c:pt>
                <c:pt idx="554" formatCode="General">
                  <c:v>0.12217016741633401</c:v>
                </c:pt>
                <c:pt idx="555" formatCode="General">
                  <c:v>0.121687008440495</c:v>
                </c:pt>
                <c:pt idx="556" formatCode="General">
                  <c:v>0.122503039240837</c:v>
                </c:pt>
                <c:pt idx="557" formatCode="General">
                  <c:v>0.122574201971293</c:v>
                </c:pt>
                <c:pt idx="558" formatCode="General">
                  <c:v>0.122425636649132</c:v>
                </c:pt>
                <c:pt idx="559" formatCode="General">
                  <c:v>0.12268959879875201</c:v>
                </c:pt>
                <c:pt idx="560" formatCode="General">
                  <c:v>0.12306046038866</c:v>
                </c:pt>
                <c:pt idx="561" formatCode="General">
                  <c:v>0.12243846803903601</c:v>
                </c:pt>
                <c:pt idx="562" formatCode="General">
                  <c:v>0.120987827330828</c:v>
                </c:pt>
                <c:pt idx="563" formatCode="General">
                  <c:v>0.12044064030051201</c:v>
                </c:pt>
                <c:pt idx="564" formatCode="General">
                  <c:v>0.120611115545034</c:v>
                </c:pt>
                <c:pt idx="565" formatCode="General">
                  <c:v>0.121350324898958</c:v>
                </c:pt>
                <c:pt idx="566" formatCode="General">
                  <c:v>0.121007367968559</c:v>
                </c:pt>
                <c:pt idx="567" formatCode="General">
                  <c:v>0.122761897742748</c:v>
                </c:pt>
                <c:pt idx="568" formatCode="General">
                  <c:v>0.123343110829592</c:v>
                </c:pt>
                <c:pt idx="569" formatCode="General">
                  <c:v>0.122354879230261</c:v>
                </c:pt>
                <c:pt idx="570" formatCode="General">
                  <c:v>0.122649801522493</c:v>
                </c:pt>
                <c:pt idx="571" formatCode="General">
                  <c:v>0.123124814778566</c:v>
                </c:pt>
                <c:pt idx="572" formatCode="General">
                  <c:v>0.123393046855927</c:v>
                </c:pt>
                <c:pt idx="573" formatCode="General">
                  <c:v>0.124614144861698</c:v>
                </c:pt>
                <c:pt idx="574" formatCode="General">
                  <c:v>0.124624902009964</c:v>
                </c:pt>
                <c:pt idx="575" formatCode="General">
                  <c:v>0.12548689916729899</c:v>
                </c:pt>
                <c:pt idx="576" formatCode="General">
                  <c:v>0.12569571062922499</c:v>
                </c:pt>
                <c:pt idx="577" formatCode="General">
                  <c:v>0.12440063878893901</c:v>
                </c:pt>
                <c:pt idx="578" formatCode="General">
                  <c:v>0.124839895218611</c:v>
                </c:pt>
                <c:pt idx="579" formatCode="General">
                  <c:v>0.12578051015734701</c:v>
                </c:pt>
                <c:pt idx="580" formatCode="General">
                  <c:v>0.12590874955058101</c:v>
                </c:pt>
                <c:pt idx="581" formatCode="General">
                  <c:v>0.12519862800836601</c:v>
                </c:pt>
                <c:pt idx="582" formatCode="General">
                  <c:v>0.126270638406277</c:v>
                </c:pt>
                <c:pt idx="583" formatCode="General">
                  <c:v>0.12739609330892601</c:v>
                </c:pt>
                <c:pt idx="584" formatCode="General">
                  <c:v>0.12731824964284899</c:v>
                </c:pt>
                <c:pt idx="585" formatCode="General">
                  <c:v>0.127448351681232</c:v>
                </c:pt>
                <c:pt idx="586" formatCode="General">
                  <c:v>0.12780866175889999</c:v>
                </c:pt>
                <c:pt idx="587" formatCode="General">
                  <c:v>0.129697176814079</c:v>
                </c:pt>
                <c:pt idx="588" formatCode="General">
                  <c:v>0.131007865071297</c:v>
                </c:pt>
                <c:pt idx="589" formatCode="General">
                  <c:v>0.13035983890295</c:v>
                </c:pt>
                <c:pt idx="590" formatCode="General">
                  <c:v>0.13183325231075299</c:v>
                </c:pt>
                <c:pt idx="591" formatCode="General">
                  <c:v>0.131426759809256</c:v>
                </c:pt>
                <c:pt idx="592" formatCode="General">
                  <c:v>0.132020116597414</c:v>
                </c:pt>
                <c:pt idx="593" formatCode="General">
                  <c:v>0.129953044652939</c:v>
                </c:pt>
                <c:pt idx="594" formatCode="General">
                  <c:v>0.13061330243945099</c:v>
                </c:pt>
                <c:pt idx="595" formatCode="General">
                  <c:v>0.130500938743353</c:v>
                </c:pt>
                <c:pt idx="596" formatCode="General">
                  <c:v>0.13109053745865801</c:v>
                </c:pt>
                <c:pt idx="597" formatCode="General">
                  <c:v>0.12952031865715999</c:v>
                </c:pt>
                <c:pt idx="598" formatCode="General">
                  <c:v>0.12747642546892199</c:v>
                </c:pt>
                <c:pt idx="599" formatCode="General">
                  <c:v>0.12844535559415801</c:v>
                </c:pt>
                <c:pt idx="600" formatCode="General">
                  <c:v>0.12701922804117199</c:v>
                </c:pt>
                <c:pt idx="601" formatCode="General">
                  <c:v>0.12848886549472799</c:v>
                </c:pt>
                <c:pt idx="602" formatCode="General">
                  <c:v>0.129496301710606</c:v>
                </c:pt>
                <c:pt idx="603" formatCode="General">
                  <c:v>0.12881322950124699</c:v>
                </c:pt>
                <c:pt idx="604" formatCode="General">
                  <c:v>0.13001336902380001</c:v>
                </c:pt>
                <c:pt idx="605" formatCode="General">
                  <c:v>0.13019513338804201</c:v>
                </c:pt>
                <c:pt idx="606" formatCode="General">
                  <c:v>0.129796390235424</c:v>
                </c:pt>
                <c:pt idx="607" formatCode="General">
                  <c:v>0.13116225600242601</c:v>
                </c:pt>
                <c:pt idx="608" formatCode="General">
                  <c:v>0.13334084674716001</c:v>
                </c:pt>
                <c:pt idx="609" formatCode="General">
                  <c:v>0.13278607502579701</c:v>
                </c:pt>
                <c:pt idx="610" formatCode="General">
                  <c:v>0.13313626870513001</c:v>
                </c:pt>
                <c:pt idx="611" formatCode="General">
                  <c:v>0.13372930213809001</c:v>
                </c:pt>
                <c:pt idx="612" formatCode="General">
                  <c:v>0.13222828432917599</c:v>
                </c:pt>
                <c:pt idx="613" formatCode="General">
                  <c:v>0.13454094082117099</c:v>
                </c:pt>
                <c:pt idx="614" formatCode="General">
                  <c:v>0.13368343263864499</c:v>
                </c:pt>
                <c:pt idx="615" formatCode="General">
                  <c:v>0.13422650396823901</c:v>
                </c:pt>
                <c:pt idx="616" formatCode="General">
                  <c:v>0.13540846705436699</c:v>
                </c:pt>
                <c:pt idx="617" formatCode="General">
                  <c:v>0.135325692594051</c:v>
                </c:pt>
                <c:pt idx="618" formatCode="General">
                  <c:v>0.13412139713764201</c:v>
                </c:pt>
                <c:pt idx="619" formatCode="General">
                  <c:v>0.13440146148204801</c:v>
                </c:pt>
                <c:pt idx="620" formatCode="General">
                  <c:v>0.13387944996357001</c:v>
                </c:pt>
                <c:pt idx="621" formatCode="General">
                  <c:v>0.133862540125847</c:v>
                </c:pt>
                <c:pt idx="622" formatCode="General">
                  <c:v>0.13470182716846499</c:v>
                </c:pt>
                <c:pt idx="623" formatCode="General">
                  <c:v>0.13441411405801801</c:v>
                </c:pt>
                <c:pt idx="624" formatCode="General">
                  <c:v>0.13427167236804999</c:v>
                </c:pt>
                <c:pt idx="625" formatCode="General">
                  <c:v>0.13437136709690101</c:v>
                </c:pt>
                <c:pt idx="626" formatCode="General">
                  <c:v>0.13425000011920901</c:v>
                </c:pt>
                <c:pt idx="627" formatCode="General">
                  <c:v>0.13504236042499501</c:v>
                </c:pt>
                <c:pt idx="628" formatCode="General">
                  <c:v>0.13472034186124801</c:v>
                </c:pt>
                <c:pt idx="629" formatCode="General">
                  <c:v>0.13511172831058499</c:v>
                </c:pt>
                <c:pt idx="630" formatCode="General">
                  <c:v>0.13454835563898099</c:v>
                </c:pt>
                <c:pt idx="631" formatCode="General">
                  <c:v>0.132895138114691</c:v>
                </c:pt>
                <c:pt idx="632" formatCode="General">
                  <c:v>0.133408407121897</c:v>
                </c:pt>
                <c:pt idx="633" formatCode="General">
                  <c:v>0.13283056691289</c:v>
                </c:pt>
                <c:pt idx="634" formatCode="General">
                  <c:v>0.13279894515872001</c:v>
                </c:pt>
                <c:pt idx="635" formatCode="General">
                  <c:v>0.13355311229825001</c:v>
                </c:pt>
                <c:pt idx="636" formatCode="General">
                  <c:v>0.13467085883021401</c:v>
                </c:pt>
                <c:pt idx="637" formatCode="General">
                  <c:v>0.13420679494738599</c:v>
                </c:pt>
                <c:pt idx="638" formatCode="General">
                  <c:v>0.13408376500010499</c:v>
                </c:pt>
                <c:pt idx="639" formatCode="General">
                  <c:v>0.13420272246003201</c:v>
                </c:pt>
                <c:pt idx="640" formatCode="General">
                  <c:v>0.13519413098692901</c:v>
                </c:pt>
                <c:pt idx="641" formatCode="General">
                  <c:v>0.135770571231842</c:v>
                </c:pt>
                <c:pt idx="642" formatCode="General">
                  <c:v>0.13509293943643599</c:v>
                </c:pt>
                <c:pt idx="643" formatCode="General">
                  <c:v>0.13606923818588301</c:v>
                </c:pt>
                <c:pt idx="644" formatCode="General">
                  <c:v>0.13677676022052801</c:v>
                </c:pt>
                <c:pt idx="645" formatCode="General">
                  <c:v>0.13679517656564699</c:v>
                </c:pt>
                <c:pt idx="646" formatCode="General">
                  <c:v>0.13436814248561901</c:v>
                </c:pt>
                <c:pt idx="647" formatCode="General">
                  <c:v>0.13279229700565301</c:v>
                </c:pt>
                <c:pt idx="648" formatCode="General">
                  <c:v>0.13472836911678299</c:v>
                </c:pt>
                <c:pt idx="649" formatCode="General">
                  <c:v>0.135158045589924</c:v>
                </c:pt>
                <c:pt idx="650" formatCode="General">
                  <c:v>0.136017346382141</c:v>
                </c:pt>
                <c:pt idx="651" formatCode="General">
                  <c:v>0.13635128438472799</c:v>
                </c:pt>
                <c:pt idx="652" formatCode="General">
                  <c:v>0.136060306429863</c:v>
                </c:pt>
                <c:pt idx="653" formatCode="General">
                  <c:v>0.136314497888088</c:v>
                </c:pt>
                <c:pt idx="654" formatCode="General">
                  <c:v>0.13654468208551401</c:v>
                </c:pt>
                <c:pt idx="655" formatCode="General">
                  <c:v>0.134344027936459</c:v>
                </c:pt>
                <c:pt idx="656" formatCode="General">
                  <c:v>0.135276107490063</c:v>
                </c:pt>
                <c:pt idx="657" formatCode="General">
                  <c:v>0.135240978002548</c:v>
                </c:pt>
                <c:pt idx="658" formatCode="General">
                  <c:v>0.13443942368030501</c:v>
                </c:pt>
                <c:pt idx="659" formatCode="General">
                  <c:v>0.13425085097551301</c:v>
                </c:pt>
                <c:pt idx="660" formatCode="General">
                  <c:v>0.135285370051861</c:v>
                </c:pt>
                <c:pt idx="661" formatCode="General">
                  <c:v>0.13645297884941099</c:v>
                </c:pt>
                <c:pt idx="662" formatCode="General">
                  <c:v>0.138121555745602</c:v>
                </c:pt>
                <c:pt idx="663" formatCode="General">
                  <c:v>0.13785683065652801</c:v>
                </c:pt>
                <c:pt idx="664" formatCode="General">
                  <c:v>0.137504681944847</c:v>
                </c:pt>
                <c:pt idx="665" formatCode="General">
                  <c:v>0.13849253952503199</c:v>
                </c:pt>
                <c:pt idx="666" formatCode="General">
                  <c:v>0.14003117829561201</c:v>
                </c:pt>
                <c:pt idx="667" formatCode="General">
                  <c:v>0.140000866353512</c:v>
                </c:pt>
                <c:pt idx="668" formatCode="General">
                  <c:v>0.14031305760145199</c:v>
                </c:pt>
                <c:pt idx="669" formatCode="General">
                  <c:v>0.14012716114521001</c:v>
                </c:pt>
                <c:pt idx="670" formatCode="General">
                  <c:v>0.139004629850388</c:v>
                </c:pt>
                <c:pt idx="671" formatCode="General">
                  <c:v>0.13816883713007</c:v>
                </c:pt>
                <c:pt idx="672" formatCode="General">
                  <c:v>0.13734518587589301</c:v>
                </c:pt>
                <c:pt idx="673" formatCode="General">
                  <c:v>0.13702604919672001</c:v>
                </c:pt>
                <c:pt idx="674" formatCode="General">
                  <c:v>0.13926249742507901</c:v>
                </c:pt>
                <c:pt idx="675" formatCode="General">
                  <c:v>0.13852201551199</c:v>
                </c:pt>
                <c:pt idx="676" formatCode="General">
                  <c:v>0.13764743059873599</c:v>
                </c:pt>
                <c:pt idx="677" formatCode="General">
                  <c:v>0.13996166139841101</c:v>
                </c:pt>
                <c:pt idx="678" formatCode="General">
                  <c:v>0.141353432834148</c:v>
                </c:pt>
                <c:pt idx="679" formatCode="General">
                  <c:v>0.14184074699878699</c:v>
                </c:pt>
                <c:pt idx="680" formatCode="General">
                  <c:v>0.142157030105591</c:v>
                </c:pt>
                <c:pt idx="681" formatCode="General">
                  <c:v>0.143191872537136</c:v>
                </c:pt>
                <c:pt idx="682" formatCode="General">
                  <c:v>0.14325340092182201</c:v>
                </c:pt>
                <c:pt idx="683" formatCode="General">
                  <c:v>0.142187471687794</c:v>
                </c:pt>
                <c:pt idx="684" formatCode="General">
                  <c:v>0.14106703698635101</c:v>
                </c:pt>
                <c:pt idx="685" formatCode="General">
                  <c:v>0.14199788868427299</c:v>
                </c:pt>
                <c:pt idx="686" formatCode="General">
                  <c:v>0.14306567013263699</c:v>
                </c:pt>
                <c:pt idx="687" formatCode="General">
                  <c:v>0.142047387361527</c:v>
                </c:pt>
                <c:pt idx="688" formatCode="General">
                  <c:v>0.141514092683792</c:v>
                </c:pt>
                <c:pt idx="689" formatCode="General">
                  <c:v>0.141635219752789</c:v>
                </c:pt>
                <c:pt idx="690" formatCode="General">
                  <c:v>0.14189598262309999</c:v>
                </c:pt>
                <c:pt idx="691" formatCode="General">
                  <c:v>0.14069471061229699</c:v>
                </c:pt>
                <c:pt idx="692" formatCode="General">
                  <c:v>0.142056722939014</c:v>
                </c:pt>
                <c:pt idx="693" formatCode="General">
                  <c:v>0.143796069920063</c:v>
                </c:pt>
                <c:pt idx="694" formatCode="General">
                  <c:v>0.14312910586595501</c:v>
                </c:pt>
                <c:pt idx="695" formatCode="General">
                  <c:v>0.144196073710918</c:v>
                </c:pt>
                <c:pt idx="696" formatCode="General">
                  <c:v>0.144804446399212</c:v>
                </c:pt>
                <c:pt idx="697" formatCode="General">
                  <c:v>0.14465940892696399</c:v>
                </c:pt>
                <c:pt idx="698" formatCode="General">
                  <c:v>0.14438791722059299</c:v>
                </c:pt>
                <c:pt idx="699" formatCode="General">
                  <c:v>0.144187517464161</c:v>
                </c:pt>
                <c:pt idx="700" formatCode="General">
                  <c:v>0.14450272470712699</c:v>
                </c:pt>
                <c:pt idx="701" formatCode="General">
                  <c:v>0.145253895223141</c:v>
                </c:pt>
                <c:pt idx="702" formatCode="General">
                  <c:v>0.144696690142155</c:v>
                </c:pt>
                <c:pt idx="703" formatCode="General">
                  <c:v>0.144797153770924</c:v>
                </c:pt>
                <c:pt idx="704" formatCode="General">
                  <c:v>0.144933170080185</c:v>
                </c:pt>
                <c:pt idx="705" formatCode="General">
                  <c:v>0.14378517121076601</c:v>
                </c:pt>
                <c:pt idx="706" formatCode="General">
                  <c:v>0.14105478227138499</c:v>
                </c:pt>
                <c:pt idx="707" formatCode="General">
                  <c:v>0.14052034020423901</c:v>
                </c:pt>
                <c:pt idx="708" formatCode="General">
                  <c:v>0.14040300846099901</c:v>
                </c:pt>
                <c:pt idx="709" formatCode="General">
                  <c:v>0.141862957179546</c:v>
                </c:pt>
                <c:pt idx="710" formatCode="General">
                  <c:v>0.14124846905469901</c:v>
                </c:pt>
                <c:pt idx="711" formatCode="General">
                  <c:v>0.141910360753536</c:v>
                </c:pt>
                <c:pt idx="712" formatCode="General">
                  <c:v>0.141263297200203</c:v>
                </c:pt>
                <c:pt idx="713" formatCode="General">
                  <c:v>0.141030530631542</c:v>
                </c:pt>
                <c:pt idx="714" formatCode="General">
                  <c:v>0.141546057164669</c:v>
                </c:pt>
                <c:pt idx="715" formatCode="General">
                  <c:v>0.141984997689724</c:v>
                </c:pt>
                <c:pt idx="716" formatCode="General">
                  <c:v>0.14372681975364701</c:v>
                </c:pt>
                <c:pt idx="717" formatCode="General">
                  <c:v>0.14548031985759699</c:v>
                </c:pt>
                <c:pt idx="718" formatCode="General">
                  <c:v>0.14655724912881901</c:v>
                </c:pt>
                <c:pt idx="719" formatCode="General">
                  <c:v>0.14462346136570001</c:v>
                </c:pt>
                <c:pt idx="720" formatCode="General">
                  <c:v>0.14522844552993799</c:v>
                </c:pt>
                <c:pt idx="721" formatCode="General">
                  <c:v>0.14508278071880301</c:v>
                </c:pt>
                <c:pt idx="722" formatCode="General">
                  <c:v>0.145882643759251</c:v>
                </c:pt>
                <c:pt idx="723" formatCode="General">
                  <c:v>0.146255435049534</c:v>
                </c:pt>
                <c:pt idx="724" formatCode="General">
                  <c:v>0.14652065634727501</c:v>
                </c:pt>
                <c:pt idx="725" formatCode="General">
                  <c:v>0.14831943064928099</c:v>
                </c:pt>
                <c:pt idx="726" formatCode="General">
                  <c:v>0.14853339791297901</c:v>
                </c:pt>
                <c:pt idx="727" formatCode="General">
                  <c:v>0.14880293011665299</c:v>
                </c:pt>
                <c:pt idx="728" formatCode="General">
                  <c:v>0.14639600962400401</c:v>
                </c:pt>
                <c:pt idx="729" formatCode="General">
                  <c:v>0.14691689312458001</c:v>
                </c:pt>
                <c:pt idx="730" formatCode="General">
                  <c:v>0.14641634225845301</c:v>
                </c:pt>
                <c:pt idx="731" formatCode="General">
                  <c:v>0.147782090306282</c:v>
                </c:pt>
                <c:pt idx="732" formatCode="General">
                  <c:v>0.14782589375972799</c:v>
                </c:pt>
                <c:pt idx="733" formatCode="General">
                  <c:v>0.14749038517475099</c:v>
                </c:pt>
                <c:pt idx="734" formatCode="General">
                  <c:v>0.147541508078575</c:v>
                </c:pt>
                <c:pt idx="735" formatCode="General">
                  <c:v>0.145861229300499</c:v>
                </c:pt>
                <c:pt idx="736" formatCode="General">
                  <c:v>0.14480435848236101</c:v>
                </c:pt>
                <c:pt idx="737" formatCode="General">
                  <c:v>0.14402030259370799</c:v>
                </c:pt>
                <c:pt idx="738" formatCode="General">
                  <c:v>0.146539577841759</c:v>
                </c:pt>
                <c:pt idx="739" formatCode="General">
                  <c:v>0.14765075147151899</c:v>
                </c:pt>
                <c:pt idx="740" formatCode="General">
                  <c:v>0.14816311895847301</c:v>
                </c:pt>
                <c:pt idx="741" formatCode="General">
                  <c:v>0.14612479358911501</c:v>
                </c:pt>
                <c:pt idx="742" formatCode="General">
                  <c:v>0.14584847539663301</c:v>
                </c:pt>
                <c:pt idx="743" formatCode="General">
                  <c:v>0.14642605632543601</c:v>
                </c:pt>
                <c:pt idx="744" formatCode="General">
                  <c:v>0.146642477810383</c:v>
                </c:pt>
                <c:pt idx="745" formatCode="General">
                  <c:v>0.14671646058559401</c:v>
                </c:pt>
                <c:pt idx="746" formatCode="General">
                  <c:v>0.14825544655323</c:v>
                </c:pt>
                <c:pt idx="747" formatCode="General">
                  <c:v>0.147698119282722</c:v>
                </c:pt>
                <c:pt idx="748" formatCode="General">
                  <c:v>0.14683230221271501</c:v>
                </c:pt>
                <c:pt idx="749" formatCode="General">
                  <c:v>0.14473322033882099</c:v>
                </c:pt>
                <c:pt idx="750" formatCode="General">
                  <c:v>0.14431692361831699</c:v>
                </c:pt>
                <c:pt idx="751" formatCode="General">
                  <c:v>0.14581762254238101</c:v>
                </c:pt>
                <c:pt idx="752" formatCode="General">
                  <c:v>0.14540501236915601</c:v>
                </c:pt>
                <c:pt idx="753" formatCode="General">
                  <c:v>0.146929059922695</c:v>
                </c:pt>
                <c:pt idx="754" formatCode="General">
                  <c:v>0.146570293605328</c:v>
                </c:pt>
                <c:pt idx="755" formatCode="General">
                  <c:v>0.14659125059843101</c:v>
                </c:pt>
                <c:pt idx="756" formatCode="General">
                  <c:v>0.14692296236753499</c:v>
                </c:pt>
                <c:pt idx="757" formatCode="General">
                  <c:v>0.14854692220687901</c:v>
                </c:pt>
                <c:pt idx="758" formatCode="General">
                  <c:v>0.149474290013313</c:v>
                </c:pt>
                <c:pt idx="759" formatCode="General">
                  <c:v>0.15083214789628999</c:v>
                </c:pt>
                <c:pt idx="760" formatCode="General">
                  <c:v>0.15163821429014199</c:v>
                </c:pt>
                <c:pt idx="761" formatCode="General">
                  <c:v>0.15095270872116101</c:v>
                </c:pt>
                <c:pt idx="762" formatCode="General">
                  <c:v>0.152538505196571</c:v>
                </c:pt>
                <c:pt idx="763" formatCode="General">
                  <c:v>0.150158806145191</c:v>
                </c:pt>
                <c:pt idx="764" formatCode="General">
                  <c:v>0.15080691426992399</c:v>
                </c:pt>
                <c:pt idx="765" formatCode="General">
                  <c:v>0.15173152983188601</c:v>
                </c:pt>
                <c:pt idx="766" formatCode="General">
                  <c:v>0.14913916587829601</c:v>
                </c:pt>
                <c:pt idx="767" formatCode="General">
                  <c:v>0.149797722697258</c:v>
                </c:pt>
                <c:pt idx="768" formatCode="General">
                  <c:v>0.14804451018571901</c:v>
                </c:pt>
                <c:pt idx="769" formatCode="General">
                  <c:v>0.14952600002288799</c:v>
                </c:pt>
                <c:pt idx="770" formatCode="General">
                  <c:v>0.14927294254303</c:v>
                </c:pt>
                <c:pt idx="771" formatCode="General">
                  <c:v>0.14844699800014499</c:v>
                </c:pt>
                <c:pt idx="772" formatCode="General">
                  <c:v>0.14701233655214299</c:v>
                </c:pt>
                <c:pt idx="773" formatCode="General">
                  <c:v>0.14838766455650301</c:v>
                </c:pt>
                <c:pt idx="774" formatCode="General">
                  <c:v>0.147992177307606</c:v>
                </c:pt>
                <c:pt idx="775" formatCode="General">
                  <c:v>0.14946199357509601</c:v>
                </c:pt>
                <c:pt idx="776" formatCode="General">
                  <c:v>0.15178595483303101</c:v>
                </c:pt>
                <c:pt idx="777" formatCode="General">
                  <c:v>0.15083256065845499</c:v>
                </c:pt>
                <c:pt idx="778" formatCode="General">
                  <c:v>0.15236617773771299</c:v>
                </c:pt>
                <c:pt idx="779" formatCode="General">
                  <c:v>0.15099910795688601</c:v>
                </c:pt>
                <c:pt idx="780" formatCode="General">
                  <c:v>0.15145165324211099</c:v>
                </c:pt>
                <c:pt idx="781" formatCode="General">
                  <c:v>0.15362311154604</c:v>
                </c:pt>
                <c:pt idx="782" formatCode="General">
                  <c:v>0.15354178994893999</c:v>
                </c:pt>
                <c:pt idx="783" formatCode="General">
                  <c:v>0.15437244474887801</c:v>
                </c:pt>
                <c:pt idx="784" formatCode="General">
                  <c:v>0.15448666065931299</c:v>
                </c:pt>
                <c:pt idx="785" formatCode="General">
                  <c:v>0.15346544682979599</c:v>
                </c:pt>
                <c:pt idx="786" formatCode="General">
                  <c:v>0.15330612510442701</c:v>
                </c:pt>
                <c:pt idx="787" formatCode="General">
                  <c:v>0.151761342585087</c:v>
                </c:pt>
                <c:pt idx="788" formatCode="General">
                  <c:v>0.15234078615903901</c:v>
                </c:pt>
                <c:pt idx="789" formatCode="General">
                  <c:v>0.152701689302921</c:v>
                </c:pt>
                <c:pt idx="790" formatCode="General">
                  <c:v>0.153359055519104</c:v>
                </c:pt>
                <c:pt idx="791" formatCode="General">
                  <c:v>0.15244482457637801</c:v>
                </c:pt>
                <c:pt idx="792" formatCode="General">
                  <c:v>0.154250182211399</c:v>
                </c:pt>
                <c:pt idx="793" formatCode="General">
                  <c:v>0.15334375649690599</c:v>
                </c:pt>
                <c:pt idx="794" formatCode="General">
                  <c:v>0.153897467255592</c:v>
                </c:pt>
                <c:pt idx="795" formatCode="General">
                  <c:v>0.15285042077302899</c:v>
                </c:pt>
                <c:pt idx="796" formatCode="General">
                  <c:v>0.15122501552105</c:v>
                </c:pt>
                <c:pt idx="797" formatCode="General">
                  <c:v>0.15437149554491</c:v>
                </c:pt>
                <c:pt idx="798" formatCode="General">
                  <c:v>0.15364467948675201</c:v>
                </c:pt>
                <c:pt idx="799" formatCode="General">
                  <c:v>0.15417968630790699</c:v>
                </c:pt>
                <c:pt idx="800" formatCode="General">
                  <c:v>0.154173417389393</c:v>
                </c:pt>
                <c:pt idx="801" formatCode="General">
                  <c:v>0.155078513920307</c:v>
                </c:pt>
                <c:pt idx="802" formatCode="General">
                  <c:v>0.15434398353099801</c:v>
                </c:pt>
                <c:pt idx="803" formatCode="General">
                  <c:v>0.15418969392776499</c:v>
                </c:pt>
                <c:pt idx="804" formatCode="General">
                  <c:v>0.15331441015005101</c:v>
                </c:pt>
                <c:pt idx="805" formatCode="General">
                  <c:v>0.15472769141197201</c:v>
                </c:pt>
                <c:pt idx="806" formatCode="General">
                  <c:v>0.15746296197175999</c:v>
                </c:pt>
                <c:pt idx="807" formatCode="General">
                  <c:v>0.15508939623832699</c:v>
                </c:pt>
                <c:pt idx="808" formatCode="General">
                  <c:v>0.15493281632661801</c:v>
                </c:pt>
                <c:pt idx="809" formatCode="General">
                  <c:v>0.153546257317066</c:v>
                </c:pt>
                <c:pt idx="810" formatCode="General">
                  <c:v>0.15301356166601199</c:v>
                </c:pt>
                <c:pt idx="811" formatCode="General">
                  <c:v>0.15214183032512699</c:v>
                </c:pt>
                <c:pt idx="812" formatCode="General">
                  <c:v>0.15391609519720101</c:v>
                </c:pt>
                <c:pt idx="813" formatCode="General">
                  <c:v>0.15401030331850099</c:v>
                </c:pt>
                <c:pt idx="814" formatCode="General">
                  <c:v>0.153983293473721</c:v>
                </c:pt>
                <c:pt idx="815" formatCode="General">
                  <c:v>0.15523384809494001</c:v>
                </c:pt>
                <c:pt idx="816" formatCode="General">
                  <c:v>0.15412890315055899</c:v>
                </c:pt>
                <c:pt idx="817" formatCode="General">
                  <c:v>0.154798510670662</c:v>
                </c:pt>
                <c:pt idx="818" formatCode="General">
                  <c:v>0.15571947246789899</c:v>
                </c:pt>
                <c:pt idx="819" formatCode="General">
                  <c:v>0.159377852082253</c:v>
                </c:pt>
                <c:pt idx="820" formatCode="General">
                  <c:v>0.15922589451074601</c:v>
                </c:pt>
                <c:pt idx="821" formatCode="General">
                  <c:v>0.159814983606339</c:v>
                </c:pt>
                <c:pt idx="822" formatCode="General">
                  <c:v>0.15657933354377701</c:v>
                </c:pt>
                <c:pt idx="823" formatCode="General">
                  <c:v>0.15560483932495101</c:v>
                </c:pt>
                <c:pt idx="824" formatCode="General">
                  <c:v>0.156358377635479</c:v>
                </c:pt>
                <c:pt idx="825" formatCode="General">
                  <c:v>0.155890522897244</c:v>
                </c:pt>
                <c:pt idx="826" formatCode="General">
                  <c:v>0.15572920143604299</c:v>
                </c:pt>
                <c:pt idx="827" formatCode="General">
                  <c:v>0.15587385594844799</c:v>
                </c:pt>
                <c:pt idx="828" formatCode="General">
                  <c:v>0.156323947012424</c:v>
                </c:pt>
                <c:pt idx="829" formatCode="General">
                  <c:v>0.15283767729997599</c:v>
                </c:pt>
                <c:pt idx="830" formatCode="General">
                  <c:v>0.152894333004952</c:v>
                </c:pt>
                <c:pt idx="831" formatCode="General">
                  <c:v>0.151796413958073</c:v>
                </c:pt>
                <c:pt idx="832" formatCode="General">
                  <c:v>0.152095133066177</c:v>
                </c:pt>
                <c:pt idx="833" formatCode="General">
                  <c:v>0.152877032756805</c:v>
                </c:pt>
                <c:pt idx="834" formatCode="General">
                  <c:v>0.15425775796175001</c:v>
                </c:pt>
                <c:pt idx="835" formatCode="General">
                  <c:v>0.15324580669403101</c:v>
                </c:pt>
                <c:pt idx="836" formatCode="General">
                  <c:v>0.154179860651493</c:v>
                </c:pt>
                <c:pt idx="837" formatCode="General">
                  <c:v>0.15546683371067099</c:v>
                </c:pt>
                <c:pt idx="838" formatCode="General">
                  <c:v>0.15579503178596499</c:v>
                </c:pt>
                <c:pt idx="839" formatCode="General">
                  <c:v>0.15803202539682401</c:v>
                </c:pt>
                <c:pt idx="840" formatCode="General">
                  <c:v>0.157659459114075</c:v>
                </c:pt>
                <c:pt idx="841" formatCode="General">
                  <c:v>0.158536836504936</c:v>
                </c:pt>
                <c:pt idx="842" formatCode="General">
                  <c:v>0.15882152318954501</c:v>
                </c:pt>
                <c:pt idx="843" formatCode="General">
                  <c:v>0.16087083369493499</c:v>
                </c:pt>
                <c:pt idx="844" formatCode="General">
                  <c:v>0.159114691615105</c:v>
                </c:pt>
                <c:pt idx="845" formatCode="General">
                  <c:v>0.15918120145797701</c:v>
                </c:pt>
                <c:pt idx="846" formatCode="General">
                  <c:v>0.15853183418512301</c:v>
                </c:pt>
                <c:pt idx="847" formatCode="General">
                  <c:v>0.15771120339632</c:v>
                </c:pt>
                <c:pt idx="848" formatCode="General">
                  <c:v>0.15750354528427099</c:v>
                </c:pt>
                <c:pt idx="849" formatCode="General">
                  <c:v>0.15589377433061599</c:v>
                </c:pt>
                <c:pt idx="850" formatCode="General">
                  <c:v>0.15544100254774099</c:v>
                </c:pt>
                <c:pt idx="851" formatCode="General">
                  <c:v>0.155698229372501</c:v>
                </c:pt>
                <c:pt idx="852" formatCode="General">
                  <c:v>0.15726217329502101</c:v>
                </c:pt>
                <c:pt idx="853" formatCode="General">
                  <c:v>0.15722437798976899</c:v>
                </c:pt>
                <c:pt idx="854" formatCode="General">
                  <c:v>0.15825444012880299</c:v>
                </c:pt>
                <c:pt idx="855" formatCode="General">
                  <c:v>0.158154608309269</c:v>
                </c:pt>
                <c:pt idx="856" formatCode="General">
                  <c:v>0.15756746977567701</c:v>
                </c:pt>
                <c:pt idx="857" formatCode="General">
                  <c:v>0.15825334489345599</c:v>
                </c:pt>
                <c:pt idx="858" formatCode="General">
                  <c:v>0.15738949477672601</c:v>
                </c:pt>
                <c:pt idx="859" formatCode="General">
                  <c:v>0.159340953826904</c:v>
                </c:pt>
                <c:pt idx="860" formatCode="General">
                  <c:v>0.16063249558210399</c:v>
                </c:pt>
                <c:pt idx="861" formatCode="General">
                  <c:v>0.159220013022423</c:v>
                </c:pt>
                <c:pt idx="862" formatCode="General">
                  <c:v>0.15842720270156899</c:v>
                </c:pt>
                <c:pt idx="863" formatCode="General">
                  <c:v>0.15852106809616101</c:v>
                </c:pt>
                <c:pt idx="864" formatCode="General">
                  <c:v>0.158924004435539</c:v>
                </c:pt>
                <c:pt idx="865" formatCode="General">
                  <c:v>0.15896013677120199</c:v>
                </c:pt>
                <c:pt idx="866" formatCode="General">
                  <c:v>0.158410476148129</c:v>
                </c:pt>
                <c:pt idx="867" formatCode="General">
                  <c:v>0.15721924304962201</c:v>
                </c:pt>
                <c:pt idx="868" formatCode="General">
                  <c:v>0.15836412459611901</c:v>
                </c:pt>
                <c:pt idx="869" formatCode="General">
                  <c:v>0.15801239311695101</c:v>
                </c:pt>
                <c:pt idx="870" formatCode="General">
                  <c:v>0.15938509702682499</c:v>
                </c:pt>
                <c:pt idx="871" formatCode="General">
                  <c:v>0.160581654310226</c:v>
                </c:pt>
                <c:pt idx="872" formatCode="General">
                  <c:v>0.16167303323745699</c:v>
                </c:pt>
                <c:pt idx="873" formatCode="General">
                  <c:v>0.16003137081861499</c:v>
                </c:pt>
                <c:pt idx="874" formatCode="General">
                  <c:v>0.15996830463409401</c:v>
                </c:pt>
                <c:pt idx="875" formatCode="General">
                  <c:v>0.15941340476274499</c:v>
                </c:pt>
                <c:pt idx="876" formatCode="General">
                  <c:v>0.16096954792738</c:v>
                </c:pt>
                <c:pt idx="877" formatCode="General">
                  <c:v>0.161903150379658</c:v>
                </c:pt>
                <c:pt idx="878" formatCode="General">
                  <c:v>0.16096135228872299</c:v>
                </c:pt>
                <c:pt idx="879" formatCode="General">
                  <c:v>0.16209466904401801</c:v>
                </c:pt>
                <c:pt idx="880" formatCode="General">
                  <c:v>0.16050009727478001</c:v>
                </c:pt>
                <c:pt idx="881" formatCode="General">
                  <c:v>0.16156516969203999</c:v>
                </c:pt>
                <c:pt idx="882" formatCode="General">
                  <c:v>0.16055112928152099</c:v>
                </c:pt>
                <c:pt idx="883" formatCode="General">
                  <c:v>0.16024289429187799</c:v>
                </c:pt>
                <c:pt idx="884" formatCode="General">
                  <c:v>0.159208850562572</c:v>
                </c:pt>
                <c:pt idx="885" formatCode="General">
                  <c:v>0.160413730144501</c:v>
                </c:pt>
                <c:pt idx="886" formatCode="General">
                  <c:v>0.16127781122922899</c:v>
                </c:pt>
                <c:pt idx="887" formatCode="General">
                  <c:v>0.161527208983898</c:v>
                </c:pt>
                <c:pt idx="888" formatCode="General">
                  <c:v>0.16169646233320201</c:v>
                </c:pt>
                <c:pt idx="889" formatCode="General">
                  <c:v>0.15981664955616001</c:v>
                </c:pt>
                <c:pt idx="890" formatCode="General">
                  <c:v>0.16042300760746001</c:v>
                </c:pt>
                <c:pt idx="891" formatCode="General">
                  <c:v>0.16055956035852401</c:v>
                </c:pt>
                <c:pt idx="892" formatCode="General">
                  <c:v>0.162191727757454</c:v>
                </c:pt>
                <c:pt idx="893" formatCode="General">
                  <c:v>0.16412488371133799</c:v>
                </c:pt>
                <c:pt idx="894" formatCode="General">
                  <c:v>0.164201794564724</c:v>
                </c:pt>
                <c:pt idx="895" formatCode="General">
                  <c:v>0.16387391984462699</c:v>
                </c:pt>
                <c:pt idx="896" formatCode="General">
                  <c:v>0.16254068017005899</c:v>
                </c:pt>
                <c:pt idx="897" formatCode="General">
                  <c:v>0.16186818033456801</c:v>
                </c:pt>
                <c:pt idx="898" formatCode="General">
                  <c:v>0.162540337443352</c:v>
                </c:pt>
                <c:pt idx="899" formatCode="General">
                  <c:v>0.161782057583332</c:v>
                </c:pt>
                <c:pt idx="900" formatCode="General">
                  <c:v>0.16256830394267999</c:v>
                </c:pt>
                <c:pt idx="901" formatCode="General">
                  <c:v>0.16122078150510799</c:v>
                </c:pt>
                <c:pt idx="902" formatCode="General">
                  <c:v>0.16146076619625099</c:v>
                </c:pt>
                <c:pt idx="903" formatCode="General">
                  <c:v>0.16024461090564701</c:v>
                </c:pt>
                <c:pt idx="904" formatCode="General">
                  <c:v>0.16065331399440799</c:v>
                </c:pt>
                <c:pt idx="905" formatCode="General">
                  <c:v>0.16086788922548301</c:v>
                </c:pt>
                <c:pt idx="906" formatCode="General">
                  <c:v>0.159874828159809</c:v>
                </c:pt>
                <c:pt idx="907" formatCode="General">
                  <c:v>0.16030020862817801</c:v>
                </c:pt>
                <c:pt idx="908" formatCode="General">
                  <c:v>0.16066010296344799</c:v>
                </c:pt>
                <c:pt idx="909" formatCode="General">
                  <c:v>0.16301150768995301</c:v>
                </c:pt>
                <c:pt idx="910" formatCode="General">
                  <c:v>0.16290880739688901</c:v>
                </c:pt>
                <c:pt idx="911" formatCode="General">
                  <c:v>0.16274261027574499</c:v>
                </c:pt>
                <c:pt idx="912" formatCode="General">
                  <c:v>0.162547494471073</c:v>
                </c:pt>
                <c:pt idx="913" formatCode="General">
                  <c:v>0.16194677203893701</c:v>
                </c:pt>
                <c:pt idx="914" formatCode="General">
                  <c:v>0.16492256224155399</c:v>
                </c:pt>
                <c:pt idx="915" formatCode="General">
                  <c:v>0.16520015001297</c:v>
                </c:pt>
                <c:pt idx="916" formatCode="General">
                  <c:v>0.16736793965101199</c:v>
                </c:pt>
                <c:pt idx="917" formatCode="General">
                  <c:v>0.16749643236398701</c:v>
                </c:pt>
                <c:pt idx="918" formatCode="General">
                  <c:v>0.16811621785163899</c:v>
                </c:pt>
                <c:pt idx="919" formatCode="General">
                  <c:v>0.16672983914613701</c:v>
                </c:pt>
                <c:pt idx="920" formatCode="General">
                  <c:v>0.16571308672428101</c:v>
                </c:pt>
                <c:pt idx="921" formatCode="General">
                  <c:v>0.166798378527164</c:v>
                </c:pt>
                <c:pt idx="922" formatCode="General">
                  <c:v>0.16497691869735701</c:v>
                </c:pt>
                <c:pt idx="923" formatCode="General">
                  <c:v>0.16608731001615501</c:v>
                </c:pt>
                <c:pt idx="924" formatCode="General">
                  <c:v>0.16306161284446699</c:v>
                </c:pt>
                <c:pt idx="925" formatCode="General">
                  <c:v>0.162059745192528</c:v>
                </c:pt>
                <c:pt idx="926" formatCode="General">
                  <c:v>0.16196008771657899</c:v>
                </c:pt>
                <c:pt idx="927" formatCode="General">
                  <c:v>0.16190608292818101</c:v>
                </c:pt>
                <c:pt idx="928" formatCode="General">
                  <c:v>0.161032140254974</c:v>
                </c:pt>
                <c:pt idx="929" formatCode="General">
                  <c:v>0.16135255247354499</c:v>
                </c:pt>
                <c:pt idx="930" formatCode="General">
                  <c:v>0.16205326467752501</c:v>
                </c:pt>
                <c:pt idx="931" formatCode="General">
                  <c:v>0.16115783751010901</c:v>
                </c:pt>
                <c:pt idx="932" formatCode="General">
                  <c:v>0.16198652237653699</c:v>
                </c:pt>
                <c:pt idx="933" formatCode="General">
                  <c:v>0.16076632291078599</c:v>
                </c:pt>
                <c:pt idx="934" formatCode="General">
                  <c:v>0.16163879632949801</c:v>
                </c:pt>
                <c:pt idx="935" formatCode="General">
                  <c:v>0.162630517780781</c:v>
                </c:pt>
                <c:pt idx="936" formatCode="General">
                  <c:v>0.16221558451652501</c:v>
                </c:pt>
                <c:pt idx="937" formatCode="General">
                  <c:v>0.16172383427619899</c:v>
                </c:pt>
                <c:pt idx="938" formatCode="General">
                  <c:v>0.16169396340847</c:v>
                </c:pt>
                <c:pt idx="939" formatCode="General">
                  <c:v>0.16384996473789201</c:v>
                </c:pt>
                <c:pt idx="940" formatCode="General">
                  <c:v>0.16447051912546201</c:v>
                </c:pt>
                <c:pt idx="941" formatCode="General">
                  <c:v>0.164520764350891</c:v>
                </c:pt>
                <c:pt idx="942" formatCode="General">
                  <c:v>0.16362852603197101</c:v>
                </c:pt>
                <c:pt idx="943" formatCode="General">
                  <c:v>0.16535158157348601</c:v>
                </c:pt>
                <c:pt idx="944" formatCode="General">
                  <c:v>0.164520093798637</c:v>
                </c:pt>
                <c:pt idx="945" formatCode="General">
                  <c:v>0.16508897095918701</c:v>
                </c:pt>
                <c:pt idx="946" formatCode="General">
                  <c:v>0.163303217291832</c:v>
                </c:pt>
                <c:pt idx="947" formatCode="General">
                  <c:v>0.16543232351541501</c:v>
                </c:pt>
                <c:pt idx="948" formatCode="General">
                  <c:v>0.16378766894340499</c:v>
                </c:pt>
                <c:pt idx="949" formatCode="General">
                  <c:v>0.16165865808725399</c:v>
                </c:pt>
                <c:pt idx="950" formatCode="General">
                  <c:v>0.16067152172327001</c:v>
                </c:pt>
                <c:pt idx="951" formatCode="General">
                  <c:v>0.161777521669865</c:v>
                </c:pt>
                <c:pt idx="952" formatCode="General">
                  <c:v>0.16274024248123201</c:v>
                </c:pt>
                <c:pt idx="953" formatCode="General">
                  <c:v>0.16175391227006899</c:v>
                </c:pt>
                <c:pt idx="954" formatCode="General">
                  <c:v>0.16243675053119699</c:v>
                </c:pt>
                <c:pt idx="955" formatCode="General">
                  <c:v>0.16104196906089799</c:v>
                </c:pt>
                <c:pt idx="956" formatCode="General">
                  <c:v>0.162275621294975</c:v>
                </c:pt>
                <c:pt idx="957" formatCode="General">
                  <c:v>0.16186039596796001</c:v>
                </c:pt>
                <c:pt idx="958" formatCode="General">
                  <c:v>0.163697691261768</c:v>
                </c:pt>
                <c:pt idx="959" formatCode="General">
                  <c:v>0.162269014120102</c:v>
                </c:pt>
                <c:pt idx="960" formatCode="General">
                  <c:v>0.163205236196518</c:v>
                </c:pt>
                <c:pt idx="961" formatCode="General">
                  <c:v>0.16322587728500401</c:v>
                </c:pt>
                <c:pt idx="962" formatCode="General">
                  <c:v>0.16205635964870499</c:v>
                </c:pt>
                <c:pt idx="963" formatCode="General">
                  <c:v>0.161974328756332</c:v>
                </c:pt>
                <c:pt idx="964" formatCode="General">
                  <c:v>0.16085885912179901</c:v>
                </c:pt>
                <c:pt idx="965" formatCode="General">
                  <c:v>0.162050123512745</c:v>
                </c:pt>
                <c:pt idx="966" formatCode="General">
                  <c:v>0.16254969686269799</c:v>
                </c:pt>
                <c:pt idx="967" formatCode="General">
                  <c:v>0.16034272462129601</c:v>
                </c:pt>
                <c:pt idx="968" formatCode="General">
                  <c:v>0.15847511142492299</c:v>
                </c:pt>
                <c:pt idx="969" formatCode="General">
                  <c:v>0.15997159630060201</c:v>
                </c:pt>
                <c:pt idx="970" formatCode="General">
                  <c:v>0.15917110741138499</c:v>
                </c:pt>
                <c:pt idx="971" formatCode="General">
                  <c:v>0.159023720026016</c:v>
                </c:pt>
                <c:pt idx="972" formatCode="General">
                  <c:v>0.161371394991875</c:v>
                </c:pt>
                <c:pt idx="973" formatCode="General">
                  <c:v>0.16266230791807201</c:v>
                </c:pt>
                <c:pt idx="974" formatCode="General">
                  <c:v>0.164311847090721</c:v>
                </c:pt>
                <c:pt idx="975" formatCode="General">
                  <c:v>0.16545470803976101</c:v>
                </c:pt>
                <c:pt idx="976" formatCode="General">
                  <c:v>0.16507371813058899</c:v>
                </c:pt>
                <c:pt idx="977" formatCode="General">
                  <c:v>0.16657644212245901</c:v>
                </c:pt>
                <c:pt idx="978" formatCode="General">
                  <c:v>0.168156471848488</c:v>
                </c:pt>
                <c:pt idx="979" formatCode="General">
                  <c:v>0.16780599206686</c:v>
                </c:pt>
                <c:pt idx="980" formatCode="General">
                  <c:v>0.16783628910779999</c:v>
                </c:pt>
                <c:pt idx="981" formatCode="General">
                  <c:v>0.16799692958593401</c:v>
                </c:pt>
                <c:pt idx="982" formatCode="General">
                  <c:v>0.169303041696548</c:v>
                </c:pt>
                <c:pt idx="983" formatCode="General">
                  <c:v>0.17005057781934699</c:v>
                </c:pt>
                <c:pt idx="984" formatCode="General">
                  <c:v>0.16921905875206</c:v>
                </c:pt>
                <c:pt idx="985" formatCode="General">
                  <c:v>0.16833247393369699</c:v>
                </c:pt>
                <c:pt idx="986" formatCode="General">
                  <c:v>0.16962506622076001</c:v>
                </c:pt>
                <c:pt idx="987" formatCode="General">
                  <c:v>0.16884108185768101</c:v>
                </c:pt>
                <c:pt idx="988" formatCode="General">
                  <c:v>0.170163911581039</c:v>
                </c:pt>
                <c:pt idx="989" formatCode="General">
                  <c:v>0.17149454057216601</c:v>
                </c:pt>
                <c:pt idx="990" formatCode="General">
                  <c:v>0.171834871172905</c:v>
                </c:pt>
                <c:pt idx="991" formatCode="General">
                  <c:v>0.172640895843506</c:v>
                </c:pt>
                <c:pt idx="992" formatCode="General">
                  <c:v>0.16954883188009301</c:v>
                </c:pt>
                <c:pt idx="993" formatCode="General">
                  <c:v>0.16877361834049201</c:v>
                </c:pt>
                <c:pt idx="994" formatCode="General">
                  <c:v>0.16910776346921899</c:v>
                </c:pt>
                <c:pt idx="995" formatCode="General">
                  <c:v>0.16910844147205401</c:v>
                </c:pt>
                <c:pt idx="996" formatCode="General">
                  <c:v>0.167714434862137</c:v>
                </c:pt>
                <c:pt idx="997" formatCode="General">
                  <c:v>0.16654577404260601</c:v>
                </c:pt>
                <c:pt idx="998" formatCode="General">
                  <c:v>0.163659878075123</c:v>
                </c:pt>
                <c:pt idx="999" formatCode="General">
                  <c:v>0.16436685770750001</c:v>
                </c:pt>
                <c:pt idx="1000" formatCode="General">
                  <c:v>0.16374412775039701</c:v>
                </c:pt>
                <c:pt idx="1001" formatCode="General">
                  <c:v>0.164062878489494</c:v>
                </c:pt>
                <c:pt idx="1002" formatCode="General">
                  <c:v>0.165205645561218</c:v>
                </c:pt>
                <c:pt idx="1003" formatCode="General">
                  <c:v>0.16461156904697399</c:v>
                </c:pt>
                <c:pt idx="1004" formatCode="General">
                  <c:v>0.165919625759125</c:v>
                </c:pt>
                <c:pt idx="1005" formatCode="General">
                  <c:v>0.166318027675152</c:v>
                </c:pt>
                <c:pt idx="1006" formatCode="General">
                  <c:v>0.168159118294716</c:v>
                </c:pt>
                <c:pt idx="1007" formatCode="General">
                  <c:v>0.17090493291616399</c:v>
                </c:pt>
                <c:pt idx="1008" formatCode="General">
                  <c:v>0.17163446396589299</c:v>
                </c:pt>
                <c:pt idx="1009" formatCode="General">
                  <c:v>0.17059325426816899</c:v>
                </c:pt>
                <c:pt idx="1010" formatCode="General">
                  <c:v>0.16938345730304699</c:v>
                </c:pt>
                <c:pt idx="1011" formatCode="General">
                  <c:v>0.16953899413347201</c:v>
                </c:pt>
                <c:pt idx="1012" formatCode="General">
                  <c:v>0.16906663924455601</c:v>
                </c:pt>
                <c:pt idx="1013" formatCode="General">
                  <c:v>0.169424867630005</c:v>
                </c:pt>
                <c:pt idx="1014" formatCode="General">
                  <c:v>0.16786042600870099</c:v>
                </c:pt>
                <c:pt idx="1015" formatCode="General">
                  <c:v>0.16839354634285</c:v>
                </c:pt>
                <c:pt idx="1016" formatCode="General">
                  <c:v>0.167906937003136</c:v>
                </c:pt>
                <c:pt idx="1017" formatCode="General">
                  <c:v>0.16753972917795201</c:v>
                </c:pt>
                <c:pt idx="1018" formatCode="General">
                  <c:v>0.16802987307310099</c:v>
                </c:pt>
                <c:pt idx="1019" formatCode="General">
                  <c:v>0.167998370528221</c:v>
                </c:pt>
                <c:pt idx="1020" formatCode="General">
                  <c:v>0.16989974528551099</c:v>
                </c:pt>
                <c:pt idx="1021" formatCode="General">
                  <c:v>0.16944136619567901</c:v>
                </c:pt>
                <c:pt idx="1022" formatCode="General">
                  <c:v>0.170758563280106</c:v>
                </c:pt>
                <c:pt idx="1023" formatCode="General">
                  <c:v>0.17135455161333099</c:v>
                </c:pt>
                <c:pt idx="1024" formatCode="General">
                  <c:v>0.17403586506843599</c:v>
                </c:pt>
                <c:pt idx="1025" formatCode="General">
                  <c:v>0.174446153640747</c:v>
                </c:pt>
                <c:pt idx="1026" formatCode="General">
                  <c:v>0.17520174384117099</c:v>
                </c:pt>
                <c:pt idx="1027" formatCode="General">
                  <c:v>0.175743393599987</c:v>
                </c:pt>
                <c:pt idx="1028" formatCode="General">
                  <c:v>0.17753935605287599</c:v>
                </c:pt>
                <c:pt idx="1029" formatCode="General">
                  <c:v>0.177005288004875</c:v>
                </c:pt>
                <c:pt idx="1030" formatCode="General">
                  <c:v>0.17704351991414999</c:v>
                </c:pt>
                <c:pt idx="1031" formatCode="General">
                  <c:v>0.176087749004364</c:v>
                </c:pt>
                <c:pt idx="1032" formatCode="General">
                  <c:v>0.173642490804195</c:v>
                </c:pt>
                <c:pt idx="1033" formatCode="General">
                  <c:v>0.17405309826135601</c:v>
                </c:pt>
                <c:pt idx="1034" formatCode="General">
                  <c:v>0.173299093544483</c:v>
                </c:pt>
                <c:pt idx="1035" formatCode="General">
                  <c:v>0.173066282272339</c:v>
                </c:pt>
                <c:pt idx="1036" formatCode="General">
                  <c:v>0.170076213777065</c:v>
                </c:pt>
                <c:pt idx="1037" formatCode="General">
                  <c:v>0.16805795282125499</c:v>
                </c:pt>
                <c:pt idx="1038" formatCode="General">
                  <c:v>0.16607582718133901</c:v>
                </c:pt>
                <c:pt idx="1039" formatCode="General">
                  <c:v>0.16580083966255199</c:v>
                </c:pt>
                <c:pt idx="1040" formatCode="General">
                  <c:v>0.16667224615812301</c:v>
                </c:pt>
                <c:pt idx="1041" formatCode="General">
                  <c:v>0.16903649419546099</c:v>
                </c:pt>
                <c:pt idx="1042" formatCode="General">
                  <c:v>0.17082863599062001</c:v>
                </c:pt>
                <c:pt idx="1043" formatCode="General">
                  <c:v>0.16955943107605001</c:v>
                </c:pt>
                <c:pt idx="1044" formatCode="General">
                  <c:v>0.16838236451149</c:v>
                </c:pt>
                <c:pt idx="1045" formatCode="General">
                  <c:v>0.16733942031860399</c:v>
                </c:pt>
                <c:pt idx="1046" formatCode="General">
                  <c:v>0.16962910592555999</c:v>
                </c:pt>
                <c:pt idx="1047" formatCode="General">
                  <c:v>0.171320827305317</c:v>
                </c:pt>
                <c:pt idx="1048" formatCode="General">
                  <c:v>0.17243194878101301</c:v>
                </c:pt>
                <c:pt idx="1049" formatCode="General">
                  <c:v>0.174527181684971</c:v>
                </c:pt>
                <c:pt idx="1050" formatCode="General">
                  <c:v>0.17377509027719501</c:v>
                </c:pt>
                <c:pt idx="1051" formatCode="General">
                  <c:v>0.17176195085048701</c:v>
                </c:pt>
                <c:pt idx="1052" formatCode="General">
                  <c:v>0.17171436101198201</c:v>
                </c:pt>
                <c:pt idx="1053" formatCode="General">
                  <c:v>0.173836742341518</c:v>
                </c:pt>
                <c:pt idx="1054" formatCode="General">
                  <c:v>0.17433175444603</c:v>
                </c:pt>
                <c:pt idx="1055" formatCode="General">
                  <c:v>0.17267131507396699</c:v>
                </c:pt>
                <c:pt idx="1056" formatCode="General">
                  <c:v>0.174519902467728</c:v>
                </c:pt>
                <c:pt idx="1057" formatCode="General">
                  <c:v>0.174477584660053</c:v>
                </c:pt>
                <c:pt idx="1058" formatCode="General">
                  <c:v>0.172507373988628</c:v>
                </c:pt>
                <c:pt idx="1059" formatCode="General">
                  <c:v>0.173544190824032</c:v>
                </c:pt>
                <c:pt idx="1060" formatCode="General">
                  <c:v>0.17325625121593499</c:v>
                </c:pt>
                <c:pt idx="1061" formatCode="General">
                  <c:v>0.17261988967657099</c:v>
                </c:pt>
                <c:pt idx="1062" formatCode="General">
                  <c:v>0.172794215381146</c:v>
                </c:pt>
                <c:pt idx="1063" formatCode="General">
                  <c:v>0.171864949166775</c:v>
                </c:pt>
                <c:pt idx="1064" formatCode="General">
                  <c:v>0.16927567273378399</c:v>
                </c:pt>
                <c:pt idx="1065" formatCode="General">
                  <c:v>0.17167275696992901</c:v>
                </c:pt>
                <c:pt idx="1066" formatCode="General">
                  <c:v>0.16983975619077701</c:v>
                </c:pt>
                <c:pt idx="1067" formatCode="General">
                  <c:v>0.17031473964452701</c:v>
                </c:pt>
                <c:pt idx="1068" formatCode="General">
                  <c:v>0.17081121802329999</c:v>
                </c:pt>
                <c:pt idx="1069" formatCode="General">
                  <c:v>0.168715684115887</c:v>
                </c:pt>
                <c:pt idx="1070" formatCode="General">
                  <c:v>0.16911480724811601</c:v>
                </c:pt>
                <c:pt idx="1071" formatCode="General">
                  <c:v>0.16840696632862101</c:v>
                </c:pt>
                <c:pt idx="1072" formatCode="General">
                  <c:v>0.16866638064384501</c:v>
                </c:pt>
                <c:pt idx="1073" formatCode="General">
                  <c:v>0.16997560411691701</c:v>
                </c:pt>
                <c:pt idx="1074" formatCode="General">
                  <c:v>0.17466669976711299</c:v>
                </c:pt>
                <c:pt idx="1075" formatCode="General">
                  <c:v>0.17516254782676699</c:v>
                </c:pt>
                <c:pt idx="1076" formatCode="General">
                  <c:v>0.175117357075214</c:v>
                </c:pt>
                <c:pt idx="1077" formatCode="General">
                  <c:v>0.17432111799717001</c:v>
                </c:pt>
                <c:pt idx="1078" formatCode="General">
                  <c:v>0.17522525936365099</c:v>
                </c:pt>
                <c:pt idx="1079" formatCode="General">
                  <c:v>0.173068457841873</c:v>
                </c:pt>
                <c:pt idx="1080" formatCode="General">
                  <c:v>0.17216000407934201</c:v>
                </c:pt>
                <c:pt idx="1081" formatCode="General">
                  <c:v>0.174900415539742</c:v>
                </c:pt>
                <c:pt idx="1082" formatCode="General">
                  <c:v>0.17411028742790199</c:v>
                </c:pt>
                <c:pt idx="1083" formatCode="General">
                  <c:v>0.17247022241353999</c:v>
                </c:pt>
                <c:pt idx="1084" formatCode="General">
                  <c:v>0.170370821654797</c:v>
                </c:pt>
                <c:pt idx="1085" formatCode="General">
                  <c:v>0.16923152208328299</c:v>
                </c:pt>
                <c:pt idx="1086" formatCode="General">
                  <c:v>0.168824580311775</c:v>
                </c:pt>
                <c:pt idx="1087" formatCode="General">
                  <c:v>0.17034784257412</c:v>
                </c:pt>
                <c:pt idx="1088" formatCode="General">
                  <c:v>0.17288245707750299</c:v>
                </c:pt>
                <c:pt idx="1089" formatCode="General">
                  <c:v>0.17476787716150299</c:v>
                </c:pt>
                <c:pt idx="1090" formatCode="General">
                  <c:v>0.17816507369279899</c:v>
                </c:pt>
                <c:pt idx="1091" formatCode="General">
                  <c:v>0.17720292955636999</c:v>
                </c:pt>
                <c:pt idx="1092" formatCode="General">
                  <c:v>0.177931854128838</c:v>
                </c:pt>
                <c:pt idx="1093" formatCode="General">
                  <c:v>0.17820806205272699</c:v>
                </c:pt>
                <c:pt idx="1094" formatCode="General">
                  <c:v>0.178080423176289</c:v>
                </c:pt>
                <c:pt idx="1095" formatCode="General">
                  <c:v>0.17807721644640001</c:v>
                </c:pt>
                <c:pt idx="1096" formatCode="General">
                  <c:v>0.179362314939499</c:v>
                </c:pt>
                <c:pt idx="1097" formatCode="General">
                  <c:v>0.17837212979793601</c:v>
                </c:pt>
                <c:pt idx="1098" formatCode="General">
                  <c:v>0.17800979167222999</c:v>
                </c:pt>
                <c:pt idx="1099" formatCode="General">
                  <c:v>0.178444442152977</c:v>
                </c:pt>
                <c:pt idx="1100" formatCode="General">
                  <c:v>0.17680828571319601</c:v>
                </c:pt>
                <c:pt idx="1101" formatCode="General">
                  <c:v>0.17818739414215101</c:v>
                </c:pt>
                <c:pt idx="1102" formatCode="General">
                  <c:v>0.17856341451406499</c:v>
                </c:pt>
                <c:pt idx="1103" formatCode="General">
                  <c:v>0.179083424806595</c:v>
                </c:pt>
                <c:pt idx="1104" formatCode="General">
                  <c:v>0.179513655602932</c:v>
                </c:pt>
                <c:pt idx="1105" formatCode="General">
                  <c:v>0.179328997433186</c:v>
                </c:pt>
                <c:pt idx="1106" formatCode="General">
                  <c:v>0.17847799956798599</c:v>
                </c:pt>
                <c:pt idx="1107" formatCode="General">
                  <c:v>0.17877297103404999</c:v>
                </c:pt>
                <c:pt idx="1108" formatCode="General">
                  <c:v>0.17762262374162699</c:v>
                </c:pt>
                <c:pt idx="1109" formatCode="General">
                  <c:v>0.178751139342785</c:v>
                </c:pt>
                <c:pt idx="1110" formatCode="General">
                  <c:v>0.17755454778671301</c:v>
                </c:pt>
                <c:pt idx="1111" formatCode="General">
                  <c:v>0.17683991342783001</c:v>
                </c:pt>
                <c:pt idx="1112" formatCode="General">
                  <c:v>0.17706275582313499</c:v>
                </c:pt>
                <c:pt idx="1113" formatCode="General">
                  <c:v>0.17663940638303799</c:v>
                </c:pt>
                <c:pt idx="1114" formatCode="General">
                  <c:v>0.17754453569650699</c:v>
                </c:pt>
                <c:pt idx="1115" formatCode="General">
                  <c:v>0.17954137325286901</c:v>
                </c:pt>
                <c:pt idx="1116" formatCode="General">
                  <c:v>0.18017314076423599</c:v>
                </c:pt>
                <c:pt idx="1117" formatCode="General">
                  <c:v>0.18005873262882199</c:v>
                </c:pt>
                <c:pt idx="1118" formatCode="General">
                  <c:v>0.178563418984413</c:v>
                </c:pt>
                <c:pt idx="1119" formatCode="General">
                  <c:v>0.177676966786385</c:v>
                </c:pt>
                <c:pt idx="1120" formatCode="General">
                  <c:v>0.178581739962101</c:v>
                </c:pt>
                <c:pt idx="1121" formatCode="General">
                  <c:v>0.17857573479413999</c:v>
                </c:pt>
                <c:pt idx="1122" formatCode="General">
                  <c:v>0.17725639939308199</c:v>
                </c:pt>
                <c:pt idx="1123" formatCode="General">
                  <c:v>0.17511669099330901</c:v>
                </c:pt>
                <c:pt idx="1124" formatCode="General">
                  <c:v>0.172935792803764</c:v>
                </c:pt>
                <c:pt idx="1125" formatCode="General">
                  <c:v>0.172395567595959</c:v>
                </c:pt>
                <c:pt idx="1126" formatCode="General">
                  <c:v>0.17164778858423199</c:v>
                </c:pt>
                <c:pt idx="1127" formatCode="General">
                  <c:v>0.171410581469536</c:v>
                </c:pt>
                <c:pt idx="1128" formatCode="General">
                  <c:v>0.173140397667885</c:v>
                </c:pt>
                <c:pt idx="1129" formatCode="General">
                  <c:v>0.17311334908008599</c:v>
                </c:pt>
                <c:pt idx="1130" formatCode="General">
                  <c:v>0.17310477197170299</c:v>
                </c:pt>
                <c:pt idx="1131" formatCode="General">
                  <c:v>0.17157015055418001</c:v>
                </c:pt>
                <c:pt idx="1132" formatCode="General">
                  <c:v>0.17273732572794001</c:v>
                </c:pt>
                <c:pt idx="1133" formatCode="General">
                  <c:v>0.17435854524374</c:v>
                </c:pt>
                <c:pt idx="1134" formatCode="General">
                  <c:v>0.17675566971302001</c:v>
                </c:pt>
                <c:pt idx="1135" formatCode="General">
                  <c:v>0.176730781793594</c:v>
                </c:pt>
                <c:pt idx="1136" formatCode="General">
                  <c:v>0.17702902555465699</c:v>
                </c:pt>
                <c:pt idx="1137" formatCode="General">
                  <c:v>0.178476119041443</c:v>
                </c:pt>
                <c:pt idx="1138" formatCode="General">
                  <c:v>0.17962259203195599</c:v>
                </c:pt>
                <c:pt idx="1139" formatCode="General">
                  <c:v>0.17929218411445599</c:v>
                </c:pt>
                <c:pt idx="1140" formatCode="General">
                  <c:v>0.180760732293129</c:v>
                </c:pt>
                <c:pt idx="1141" formatCode="General">
                  <c:v>0.18354993313550999</c:v>
                </c:pt>
                <c:pt idx="1142" formatCode="General">
                  <c:v>0.18474838584661499</c:v>
                </c:pt>
                <c:pt idx="1143" formatCode="General">
                  <c:v>0.185072404146194</c:v>
                </c:pt>
                <c:pt idx="1144" formatCode="General">
                  <c:v>0.18351411074399901</c:v>
                </c:pt>
                <c:pt idx="1145" formatCode="General">
                  <c:v>0.183019597828388</c:v>
                </c:pt>
                <c:pt idx="1146" formatCode="General">
                  <c:v>0.183297652006149</c:v>
                </c:pt>
                <c:pt idx="1147" formatCode="General">
                  <c:v>0.18294145166873901</c:v>
                </c:pt>
                <c:pt idx="1148" formatCode="General">
                  <c:v>0.182029874622822</c:v>
                </c:pt>
                <c:pt idx="1149" formatCode="General">
                  <c:v>0.18246408998966199</c:v>
                </c:pt>
                <c:pt idx="1150" formatCode="General">
                  <c:v>0.17973760813474701</c:v>
                </c:pt>
                <c:pt idx="1151" formatCode="General">
                  <c:v>0.17991806715726899</c:v>
                </c:pt>
                <c:pt idx="1152" formatCode="General">
                  <c:v>0.180053575336933</c:v>
                </c:pt>
                <c:pt idx="1153" formatCode="General">
                  <c:v>0.18013587594032299</c:v>
                </c:pt>
                <c:pt idx="1154" formatCode="General">
                  <c:v>0.181238888204098</c:v>
                </c:pt>
                <c:pt idx="1155" formatCode="General">
                  <c:v>0.18103478401899301</c:v>
                </c:pt>
                <c:pt idx="1156" formatCode="General">
                  <c:v>0.18107637465000201</c:v>
                </c:pt>
                <c:pt idx="1157" formatCode="General">
                  <c:v>0.18045210689306301</c:v>
                </c:pt>
                <c:pt idx="1158" formatCode="General">
                  <c:v>0.179895700514317</c:v>
                </c:pt>
                <c:pt idx="1159" formatCode="General">
                  <c:v>0.17898017764091501</c:v>
                </c:pt>
                <c:pt idx="1160" formatCode="General">
                  <c:v>0.18048553317785301</c:v>
                </c:pt>
                <c:pt idx="1161" formatCode="General">
                  <c:v>0.178502231836319</c:v>
                </c:pt>
                <c:pt idx="1162" formatCode="General">
                  <c:v>0.17776499241590499</c:v>
                </c:pt>
                <c:pt idx="1163" formatCode="General">
                  <c:v>0.17722300291061399</c:v>
                </c:pt>
                <c:pt idx="1164" formatCode="General">
                  <c:v>0.17739004045724899</c:v>
                </c:pt>
                <c:pt idx="1165" formatCode="General">
                  <c:v>0.177127538621426</c:v>
                </c:pt>
                <c:pt idx="1166" formatCode="General">
                  <c:v>0.17674225866794599</c:v>
                </c:pt>
                <c:pt idx="1167" formatCode="General">
                  <c:v>0.17551378607749901</c:v>
                </c:pt>
                <c:pt idx="1168" formatCode="General">
                  <c:v>0.17550242692232099</c:v>
                </c:pt>
                <c:pt idx="1169" formatCode="General">
                  <c:v>0.17646236717701</c:v>
                </c:pt>
                <c:pt idx="1170" formatCode="General">
                  <c:v>0.17544401139020899</c:v>
                </c:pt>
                <c:pt idx="1171" formatCode="General">
                  <c:v>0.17582779079675701</c:v>
                </c:pt>
                <c:pt idx="1172" formatCode="General">
                  <c:v>0.177276776731014</c:v>
                </c:pt>
                <c:pt idx="1173" formatCode="General">
                  <c:v>0.17822765558958101</c:v>
                </c:pt>
                <c:pt idx="1174" formatCode="General">
                  <c:v>0.178127066791058</c:v>
                </c:pt>
                <c:pt idx="1175" formatCode="General">
                  <c:v>0.179786837100983</c:v>
                </c:pt>
                <c:pt idx="1176" formatCode="General">
                  <c:v>0.18089311718940701</c:v>
                </c:pt>
                <c:pt idx="1177" formatCode="General">
                  <c:v>0.18173327147960699</c:v>
                </c:pt>
                <c:pt idx="1178" formatCode="General">
                  <c:v>0.17897510975599301</c:v>
                </c:pt>
                <c:pt idx="1179" formatCode="General">
                  <c:v>0.179386329650879</c:v>
                </c:pt>
                <c:pt idx="1180" formatCode="General">
                  <c:v>0.181321334838867</c:v>
                </c:pt>
                <c:pt idx="1181" formatCode="General">
                  <c:v>0.18183203637599901</c:v>
                </c:pt>
                <c:pt idx="1182" formatCode="General">
                  <c:v>0.17993568778037999</c:v>
                </c:pt>
                <c:pt idx="1183" formatCode="General">
                  <c:v>0.17891831248998599</c:v>
                </c:pt>
                <c:pt idx="1184" formatCode="General">
                  <c:v>0.177985000610352</c:v>
                </c:pt>
                <c:pt idx="1185" formatCode="General">
                  <c:v>0.17797776162624401</c:v>
                </c:pt>
                <c:pt idx="1186" formatCode="General">
                  <c:v>0.177182197570801</c:v>
                </c:pt>
                <c:pt idx="1187" formatCode="General">
                  <c:v>0.176986892521381</c:v>
                </c:pt>
                <c:pt idx="1188" formatCode="General">
                  <c:v>0.18147791326046001</c:v>
                </c:pt>
                <c:pt idx="1189" formatCode="General">
                  <c:v>0.18238810300826999</c:v>
                </c:pt>
                <c:pt idx="1190" formatCode="General">
                  <c:v>0.18136267364025099</c:v>
                </c:pt>
                <c:pt idx="1191" formatCode="General">
                  <c:v>0.18109536767005899</c:v>
                </c:pt>
                <c:pt idx="1192" formatCode="General">
                  <c:v>0.18102015256881701</c:v>
                </c:pt>
                <c:pt idx="1193" formatCode="General">
                  <c:v>0.18141201287507999</c:v>
                </c:pt>
                <c:pt idx="1194" formatCode="General">
                  <c:v>0.18155290633439999</c:v>
                </c:pt>
                <c:pt idx="1195" formatCode="General">
                  <c:v>0.18082881718874</c:v>
                </c:pt>
                <c:pt idx="1196" formatCode="General">
                  <c:v>0.18172229826450401</c:v>
                </c:pt>
                <c:pt idx="1197" formatCode="General">
                  <c:v>0.180932052433491</c:v>
                </c:pt>
                <c:pt idx="1198" formatCode="General">
                  <c:v>0.179050181806088</c:v>
                </c:pt>
                <c:pt idx="1199" formatCode="General">
                  <c:v>0.176500910520554</c:v>
                </c:pt>
                <c:pt idx="1200" formatCode="General">
                  <c:v>0.17583733052015299</c:v>
                </c:pt>
                <c:pt idx="1201" formatCode="General">
                  <c:v>0.17519610524177601</c:v>
                </c:pt>
                <c:pt idx="1202" formatCode="General">
                  <c:v>0.17599707394838299</c:v>
                </c:pt>
                <c:pt idx="1203" formatCode="General">
                  <c:v>0.17720346450805699</c:v>
                </c:pt>
                <c:pt idx="1204" formatCode="General">
                  <c:v>0.17680788785219201</c:v>
                </c:pt>
                <c:pt idx="1205" formatCode="General">
                  <c:v>0.17684923261404001</c:v>
                </c:pt>
                <c:pt idx="1206" formatCode="General">
                  <c:v>0.175974833965302</c:v>
                </c:pt>
                <c:pt idx="1207" formatCode="General">
                  <c:v>0.177198624610901</c:v>
                </c:pt>
                <c:pt idx="1208" formatCode="General">
                  <c:v>0.17923159152269399</c:v>
                </c:pt>
                <c:pt idx="1209" formatCode="General">
                  <c:v>0.18264081627130499</c:v>
                </c:pt>
                <c:pt idx="1210" formatCode="General">
                  <c:v>0.18436519652605099</c:v>
                </c:pt>
                <c:pt idx="1211" formatCode="General">
                  <c:v>0.18661388754844699</c:v>
                </c:pt>
                <c:pt idx="1212" formatCode="General">
                  <c:v>0.18566347509622599</c:v>
                </c:pt>
                <c:pt idx="1213" formatCode="General">
                  <c:v>0.18618612140417101</c:v>
                </c:pt>
                <c:pt idx="1214" formatCode="General">
                  <c:v>0.18811574280262</c:v>
                </c:pt>
                <c:pt idx="1215" formatCode="General">
                  <c:v>0.18841523379087399</c:v>
                </c:pt>
                <c:pt idx="1216" formatCode="General">
                  <c:v>0.18936125785112401</c:v>
                </c:pt>
                <c:pt idx="1217" formatCode="General">
                  <c:v>0.18920610994100601</c:v>
                </c:pt>
                <c:pt idx="1218" formatCode="General">
                  <c:v>0.188243354856968</c:v>
                </c:pt>
                <c:pt idx="1219" formatCode="General">
                  <c:v>0.18641131669282901</c:v>
                </c:pt>
                <c:pt idx="1220" formatCode="General">
                  <c:v>0.18695399761199999</c:v>
                </c:pt>
                <c:pt idx="1221" formatCode="General">
                  <c:v>0.184470261633396</c:v>
                </c:pt>
                <c:pt idx="1222" formatCode="General">
                  <c:v>0.18549230992794</c:v>
                </c:pt>
                <c:pt idx="1223" formatCode="General">
                  <c:v>0.18566413968801501</c:v>
                </c:pt>
                <c:pt idx="1224" formatCode="General">
                  <c:v>0.18423135429620699</c:v>
                </c:pt>
                <c:pt idx="1225" formatCode="General">
                  <c:v>0.183669026196003</c:v>
                </c:pt>
                <c:pt idx="1226" formatCode="General">
                  <c:v>0.182984220981598</c:v>
                </c:pt>
                <c:pt idx="1227" formatCode="General">
                  <c:v>0.184618648886681</c:v>
                </c:pt>
                <c:pt idx="1228" formatCode="General">
                  <c:v>0.18475386798381799</c:v>
                </c:pt>
                <c:pt idx="1229" formatCode="General">
                  <c:v>0.18496575504541399</c:v>
                </c:pt>
                <c:pt idx="1230" formatCode="General">
                  <c:v>0.18289155960083001</c:v>
                </c:pt>
                <c:pt idx="1231" formatCode="General">
                  <c:v>0.18383066654205299</c:v>
                </c:pt>
                <c:pt idx="1232" formatCode="General">
                  <c:v>0.18273410499095899</c:v>
                </c:pt>
                <c:pt idx="1233" formatCode="General">
                  <c:v>0.18167211264371899</c:v>
                </c:pt>
                <c:pt idx="1234" formatCode="General">
                  <c:v>0.18170983344316499</c:v>
                </c:pt>
                <c:pt idx="1235" formatCode="General">
                  <c:v>0.182532607018948</c:v>
                </c:pt>
                <c:pt idx="1236" formatCode="General">
                  <c:v>0.18450282365083701</c:v>
                </c:pt>
                <c:pt idx="1237" formatCode="General">
                  <c:v>0.185148899257183</c:v>
                </c:pt>
                <c:pt idx="1238" formatCode="General">
                  <c:v>0.184848470985889</c:v>
                </c:pt>
                <c:pt idx="1239" formatCode="General">
                  <c:v>0.18528013676405</c:v>
                </c:pt>
                <c:pt idx="1240" formatCode="General">
                  <c:v>0.186111681163311</c:v>
                </c:pt>
                <c:pt idx="1241" formatCode="General">
                  <c:v>0.185636308789253</c:v>
                </c:pt>
                <c:pt idx="1242" formatCode="General">
                  <c:v>0.18847550302743901</c:v>
                </c:pt>
                <c:pt idx="1243" formatCode="General">
                  <c:v>0.18982212543487501</c:v>
                </c:pt>
                <c:pt idx="1244" formatCode="General">
                  <c:v>0.190686511993408</c:v>
                </c:pt>
                <c:pt idx="1245" formatCode="General">
                  <c:v>0.19003176391124699</c:v>
                </c:pt>
                <c:pt idx="1246" formatCode="General">
                  <c:v>0.188295178115368</c:v>
                </c:pt>
                <c:pt idx="1247" formatCode="General">
                  <c:v>0.187631316483021</c:v>
                </c:pt>
                <c:pt idx="1248" formatCode="General">
                  <c:v>0.18735349327325801</c:v>
                </c:pt>
                <c:pt idx="1249" formatCode="General">
                  <c:v>0.187286892533302</c:v>
                </c:pt>
                <c:pt idx="1250" formatCode="General">
                  <c:v>0.18717019706964499</c:v>
                </c:pt>
                <c:pt idx="1251" formatCode="General">
                  <c:v>0.18735241591930399</c:v>
                </c:pt>
                <c:pt idx="1252" formatCode="General">
                  <c:v>0.18491968661546701</c:v>
                </c:pt>
                <c:pt idx="1253" formatCode="General">
                  <c:v>0.18265614658594101</c:v>
                </c:pt>
                <c:pt idx="1254" formatCode="General">
                  <c:v>0.18108140677213699</c:v>
                </c:pt>
                <c:pt idx="1255" formatCode="General">
                  <c:v>0.18022624403238299</c:v>
                </c:pt>
                <c:pt idx="1256" formatCode="General">
                  <c:v>0.17958258241415001</c:v>
                </c:pt>
                <c:pt idx="1257" formatCode="General">
                  <c:v>0.17960530668497099</c:v>
                </c:pt>
                <c:pt idx="1258" formatCode="General">
                  <c:v>0.17883699238300299</c:v>
                </c:pt>
                <c:pt idx="1259" formatCode="General">
                  <c:v>0.17850035429000899</c:v>
                </c:pt>
                <c:pt idx="1260" formatCode="General">
                  <c:v>0.17807148993015301</c:v>
                </c:pt>
                <c:pt idx="1261" formatCode="General">
                  <c:v>0.17764155268669099</c:v>
                </c:pt>
                <c:pt idx="1262" formatCode="General">
                  <c:v>0.17825132757425299</c:v>
                </c:pt>
                <c:pt idx="1263" formatCode="General">
                  <c:v>0.17904496639966999</c:v>
                </c:pt>
                <c:pt idx="1264" formatCode="General">
                  <c:v>0.18058503717184099</c:v>
                </c:pt>
                <c:pt idx="1265" formatCode="General">
                  <c:v>0.18166193217039101</c:v>
                </c:pt>
                <c:pt idx="1266" formatCode="General">
                  <c:v>0.18189502507448199</c:v>
                </c:pt>
                <c:pt idx="1267" formatCode="General">
                  <c:v>0.18107321262359599</c:v>
                </c:pt>
                <c:pt idx="1268" formatCode="General">
                  <c:v>0.182995519042015</c:v>
                </c:pt>
                <c:pt idx="1269" formatCode="General">
                  <c:v>0.18326241970062301</c:v>
                </c:pt>
                <c:pt idx="1270" formatCode="General">
                  <c:v>0.18294023722410199</c:v>
                </c:pt>
                <c:pt idx="1271" formatCode="General">
                  <c:v>0.18394540399313</c:v>
                </c:pt>
                <c:pt idx="1272" formatCode="General">
                  <c:v>0.18393261581659301</c:v>
                </c:pt>
                <c:pt idx="1273" formatCode="General">
                  <c:v>0.18332539945840801</c:v>
                </c:pt>
                <c:pt idx="1274" formatCode="General">
                  <c:v>0.182518523931503</c:v>
                </c:pt>
                <c:pt idx="1275" formatCode="General">
                  <c:v>0.18279900252819101</c:v>
                </c:pt>
                <c:pt idx="1276" formatCode="General">
                  <c:v>0.18361039608717</c:v>
                </c:pt>
                <c:pt idx="1277" formatCode="General">
                  <c:v>0.184019242227077</c:v>
                </c:pt>
                <c:pt idx="1278" formatCode="General">
                  <c:v>0.183512707054615</c:v>
                </c:pt>
                <c:pt idx="1279" formatCode="General">
                  <c:v>0.182477556169033</c:v>
                </c:pt>
                <c:pt idx="1280" formatCode="General">
                  <c:v>0.18427185714244801</c:v>
                </c:pt>
                <c:pt idx="1281" formatCode="General">
                  <c:v>0.18502170741558099</c:v>
                </c:pt>
                <c:pt idx="1282" formatCode="General">
                  <c:v>0.18639947474002799</c:v>
                </c:pt>
                <c:pt idx="1283" formatCode="General">
                  <c:v>0.186160378158093</c:v>
                </c:pt>
                <c:pt idx="1284" formatCode="General">
                  <c:v>0.18614549636840799</c:v>
                </c:pt>
                <c:pt idx="1285" formatCode="General">
                  <c:v>0.18637838363647499</c:v>
                </c:pt>
                <c:pt idx="1286" formatCode="General">
                  <c:v>0.185336752235889</c:v>
                </c:pt>
                <c:pt idx="1287" formatCode="General">
                  <c:v>0.18609468936920201</c:v>
                </c:pt>
                <c:pt idx="1288" formatCode="General">
                  <c:v>0.18561575710773501</c:v>
                </c:pt>
                <c:pt idx="1289" formatCode="General">
                  <c:v>0.18540263324976</c:v>
                </c:pt>
                <c:pt idx="1290" formatCode="General">
                  <c:v>0.184920988976955</c:v>
                </c:pt>
                <c:pt idx="1291" formatCode="General">
                  <c:v>0.18434030711650801</c:v>
                </c:pt>
                <c:pt idx="1292" formatCode="General">
                  <c:v>0.18271067887544601</c:v>
                </c:pt>
                <c:pt idx="1293" formatCode="General">
                  <c:v>0.18413234949111901</c:v>
                </c:pt>
                <c:pt idx="1294" formatCode="General">
                  <c:v>0.18393066674470901</c:v>
                </c:pt>
                <c:pt idx="1295" formatCode="General">
                  <c:v>0.18284792155027399</c:v>
                </c:pt>
                <c:pt idx="1296" formatCode="General">
                  <c:v>0.183915404975414</c:v>
                </c:pt>
                <c:pt idx="1297" formatCode="General">
                  <c:v>0.18339764475822401</c:v>
                </c:pt>
                <c:pt idx="1298" formatCode="General">
                  <c:v>0.183156484365463</c:v>
                </c:pt>
                <c:pt idx="1299" formatCode="General">
                  <c:v>0.18417318165302299</c:v>
                </c:pt>
                <c:pt idx="1300" formatCode="General">
                  <c:v>0.184695369005203</c:v>
                </c:pt>
                <c:pt idx="1301" formatCode="General">
                  <c:v>0.18549270033836401</c:v>
                </c:pt>
                <c:pt idx="1302" formatCode="General">
                  <c:v>0.18671345114707899</c:v>
                </c:pt>
                <c:pt idx="1303" formatCode="General">
                  <c:v>0.186554428935051</c:v>
                </c:pt>
                <c:pt idx="1304" formatCode="General">
                  <c:v>0.187291963398457</c:v>
                </c:pt>
                <c:pt idx="1305" formatCode="General">
                  <c:v>0.188513340055943</c:v>
                </c:pt>
                <c:pt idx="1306" formatCode="General">
                  <c:v>0.190060733258724</c:v>
                </c:pt>
                <c:pt idx="1307" formatCode="General">
                  <c:v>0.18891444951295899</c:v>
                </c:pt>
                <c:pt idx="1308" formatCode="General">
                  <c:v>0.18875576555728901</c:v>
                </c:pt>
                <c:pt idx="1309" formatCode="General">
                  <c:v>0.189539544284344</c:v>
                </c:pt>
                <c:pt idx="1310" formatCode="General">
                  <c:v>0.18859120756387701</c:v>
                </c:pt>
                <c:pt idx="1311" formatCode="General">
                  <c:v>0.18755616694688801</c:v>
                </c:pt>
                <c:pt idx="1312" formatCode="General">
                  <c:v>0.185435402393341</c:v>
                </c:pt>
                <c:pt idx="1313" formatCode="General">
                  <c:v>0.18529683649539899</c:v>
                </c:pt>
                <c:pt idx="1314" formatCode="General">
                  <c:v>0.184676180779934</c:v>
                </c:pt>
                <c:pt idx="1315" formatCode="General">
                  <c:v>0.18508275449275999</c:v>
                </c:pt>
                <c:pt idx="1316" formatCode="General">
                  <c:v>0.18381466120481499</c:v>
                </c:pt>
                <c:pt idx="1317" formatCode="General">
                  <c:v>0.18389739394187901</c:v>
                </c:pt>
                <c:pt idx="1318" formatCode="General">
                  <c:v>0.18269157111644699</c:v>
                </c:pt>
                <c:pt idx="1319" formatCode="General">
                  <c:v>0.18259514272213001</c:v>
                </c:pt>
                <c:pt idx="1320" formatCode="General">
                  <c:v>0.18259977847337699</c:v>
                </c:pt>
                <c:pt idx="1321" formatCode="General">
                  <c:v>0.18522821366787001</c:v>
                </c:pt>
                <c:pt idx="1322" formatCode="General">
                  <c:v>0.187006540596485</c:v>
                </c:pt>
                <c:pt idx="1323" formatCode="General">
                  <c:v>0.18733540922403299</c:v>
                </c:pt>
                <c:pt idx="1324" formatCode="General">
                  <c:v>0.18832213729620001</c:v>
                </c:pt>
                <c:pt idx="1325" formatCode="General">
                  <c:v>0.18657031506300001</c:v>
                </c:pt>
                <c:pt idx="1326" formatCode="General">
                  <c:v>0.18750503510236699</c:v>
                </c:pt>
                <c:pt idx="1327" formatCode="General">
                  <c:v>0.188423658907413</c:v>
                </c:pt>
                <c:pt idx="1328" formatCode="General">
                  <c:v>0.19143306165933599</c:v>
                </c:pt>
                <c:pt idx="1329" formatCode="General">
                  <c:v>0.191154050827026</c:v>
                </c:pt>
                <c:pt idx="1330" formatCode="General">
                  <c:v>0.19137037396431</c:v>
                </c:pt>
                <c:pt idx="1331" formatCode="General">
                  <c:v>0.18760271966457401</c:v>
                </c:pt>
                <c:pt idx="1332" formatCode="General">
                  <c:v>0.18857834041118601</c:v>
                </c:pt>
                <c:pt idx="1333" formatCode="General">
                  <c:v>0.18808455765247301</c:v>
                </c:pt>
                <c:pt idx="1334" formatCode="General">
                  <c:v>0.18787796199321799</c:v>
                </c:pt>
                <c:pt idx="1335" formatCode="General">
                  <c:v>0.18696069568395601</c:v>
                </c:pt>
                <c:pt idx="1336" formatCode="General">
                  <c:v>0.18477095216512701</c:v>
                </c:pt>
                <c:pt idx="1337" formatCode="General">
                  <c:v>0.18353840708732599</c:v>
                </c:pt>
                <c:pt idx="1338" formatCode="General">
                  <c:v>0.18283517807722099</c:v>
                </c:pt>
                <c:pt idx="1339" formatCode="General">
                  <c:v>0.18205072730779701</c:v>
                </c:pt>
                <c:pt idx="1340" formatCode="General">
                  <c:v>0.18259634375572201</c:v>
                </c:pt>
                <c:pt idx="1341" formatCode="General">
                  <c:v>0.184028413891792</c:v>
                </c:pt>
                <c:pt idx="1342" formatCode="General">
                  <c:v>0.18250557631254199</c:v>
                </c:pt>
                <c:pt idx="1343" formatCode="General">
                  <c:v>0.18224511295557</c:v>
                </c:pt>
                <c:pt idx="1344" formatCode="General">
                  <c:v>0.180721639096737</c:v>
                </c:pt>
                <c:pt idx="1345" formatCode="General">
                  <c:v>0.182962384819984</c:v>
                </c:pt>
                <c:pt idx="1346" formatCode="General">
                  <c:v>0.18325543999671901</c:v>
                </c:pt>
                <c:pt idx="1347" formatCode="General">
                  <c:v>0.18423148542642601</c:v>
                </c:pt>
                <c:pt idx="1348" formatCode="General">
                  <c:v>0.184234936535358</c:v>
                </c:pt>
                <c:pt idx="1349" formatCode="General">
                  <c:v>0.18499957174062701</c:v>
                </c:pt>
                <c:pt idx="1350" formatCode="General">
                  <c:v>0.18399223387241401</c:v>
                </c:pt>
                <c:pt idx="1351" formatCode="General">
                  <c:v>0.18487887531518901</c:v>
                </c:pt>
                <c:pt idx="1352" formatCode="General">
                  <c:v>0.18514408171176899</c:v>
                </c:pt>
                <c:pt idx="1353" formatCode="General">
                  <c:v>0.185556848347187</c:v>
                </c:pt>
                <c:pt idx="1354" formatCode="General">
                  <c:v>0.18726299256086401</c:v>
                </c:pt>
                <c:pt idx="1355" formatCode="General">
                  <c:v>0.18727820515632601</c:v>
                </c:pt>
                <c:pt idx="1356" formatCode="General">
                  <c:v>0.189474216103554</c:v>
                </c:pt>
                <c:pt idx="1357" formatCode="General">
                  <c:v>0.18966361880302399</c:v>
                </c:pt>
                <c:pt idx="1358" formatCode="General">
                  <c:v>0.18991133719682701</c:v>
                </c:pt>
                <c:pt idx="1359" formatCode="General">
                  <c:v>0.19031087011098899</c:v>
                </c:pt>
                <c:pt idx="1360" formatCode="General">
                  <c:v>0.18974826186895399</c:v>
                </c:pt>
                <c:pt idx="1361" formatCode="General">
                  <c:v>0.18859121352434199</c:v>
                </c:pt>
                <c:pt idx="1362" formatCode="General">
                  <c:v>0.189430540800095</c:v>
                </c:pt>
                <c:pt idx="1363" formatCode="General">
                  <c:v>0.19025582224130599</c:v>
                </c:pt>
                <c:pt idx="1364" formatCode="General">
                  <c:v>0.189798779785633</c:v>
                </c:pt>
                <c:pt idx="1365" formatCode="General">
                  <c:v>0.189192235469818</c:v>
                </c:pt>
                <c:pt idx="1366" formatCode="General">
                  <c:v>0.18779814690351501</c:v>
                </c:pt>
                <c:pt idx="1367" formatCode="General">
                  <c:v>0.18934074789285699</c:v>
                </c:pt>
                <c:pt idx="1368" formatCode="General">
                  <c:v>0.18928259164094899</c:v>
                </c:pt>
                <c:pt idx="1369" formatCode="General">
                  <c:v>0.19027051180601101</c:v>
                </c:pt>
                <c:pt idx="1370" formatCode="General">
                  <c:v>0.19252392947673799</c:v>
                </c:pt>
                <c:pt idx="1371" formatCode="General">
                  <c:v>0.19294233918190001</c:v>
                </c:pt>
                <c:pt idx="1372" formatCode="General">
                  <c:v>0.19247068464756001</c:v>
                </c:pt>
                <c:pt idx="1373" formatCode="General">
                  <c:v>0.192548829317093</c:v>
                </c:pt>
                <c:pt idx="1374" formatCode="General">
                  <c:v>0.192402638494968</c:v>
                </c:pt>
                <c:pt idx="1375" formatCode="General">
                  <c:v>0.19081779122352599</c:v>
                </c:pt>
                <c:pt idx="1376" formatCode="General">
                  <c:v>0.191149745881557</c:v>
                </c:pt>
                <c:pt idx="1377" formatCode="General">
                  <c:v>0.18975672721862799</c:v>
                </c:pt>
                <c:pt idx="1378" formatCode="General">
                  <c:v>0.189455178380013</c:v>
                </c:pt>
                <c:pt idx="1379" formatCode="General">
                  <c:v>0.18835968971252401</c:v>
                </c:pt>
                <c:pt idx="1380" formatCode="General">
                  <c:v>0.18819699734449399</c:v>
                </c:pt>
                <c:pt idx="1381" formatCode="General">
                  <c:v>0.18940603137016301</c:v>
                </c:pt>
                <c:pt idx="1382" formatCode="General">
                  <c:v>0.18765639811754201</c:v>
                </c:pt>
                <c:pt idx="1383" formatCode="General">
                  <c:v>0.18802640587091399</c:v>
                </c:pt>
                <c:pt idx="1384" formatCode="General">
                  <c:v>0.18883413076400801</c:v>
                </c:pt>
                <c:pt idx="1385" formatCode="General">
                  <c:v>0.18910385370254501</c:v>
                </c:pt>
                <c:pt idx="1386" formatCode="General">
                  <c:v>0.19085965603589999</c:v>
                </c:pt>
                <c:pt idx="1387" formatCode="General">
                  <c:v>0.189543658494949</c:v>
                </c:pt>
                <c:pt idx="1388" formatCode="General">
                  <c:v>0.190670323371887</c:v>
                </c:pt>
                <c:pt idx="1389" formatCode="General">
                  <c:v>0.190796142816544</c:v>
                </c:pt>
                <c:pt idx="1390" formatCode="General">
                  <c:v>0.189931185543537</c:v>
                </c:pt>
                <c:pt idx="1391" formatCode="General">
                  <c:v>0.18853272497654</c:v>
                </c:pt>
                <c:pt idx="1392" formatCode="General">
                  <c:v>0.190679980814457</c:v>
                </c:pt>
                <c:pt idx="1393" formatCode="General">
                  <c:v>0.18967470973730099</c:v>
                </c:pt>
                <c:pt idx="1394" formatCode="General">
                  <c:v>0.18737007826566701</c:v>
                </c:pt>
                <c:pt idx="1395" formatCode="General">
                  <c:v>0.19056422263383899</c:v>
                </c:pt>
                <c:pt idx="1396" formatCode="General">
                  <c:v>0.187512974441052</c:v>
                </c:pt>
                <c:pt idx="1397" formatCode="General">
                  <c:v>0.18926483541727099</c:v>
                </c:pt>
                <c:pt idx="1398" formatCode="General">
                  <c:v>0.18831122517585799</c:v>
                </c:pt>
                <c:pt idx="1399" formatCode="General">
                  <c:v>0.188433088362217</c:v>
                </c:pt>
                <c:pt idx="1400" formatCode="General">
                  <c:v>0.19094255566596999</c:v>
                </c:pt>
                <c:pt idx="1401" formatCode="General">
                  <c:v>0.19119292795658099</c:v>
                </c:pt>
                <c:pt idx="1402" formatCode="General">
                  <c:v>0.19002662003040299</c:v>
                </c:pt>
                <c:pt idx="1403" formatCode="General">
                  <c:v>0.19241700470447501</c:v>
                </c:pt>
                <c:pt idx="1404" formatCode="General">
                  <c:v>0.196320235729218</c:v>
                </c:pt>
                <c:pt idx="1405" formatCode="General">
                  <c:v>0.195681315660477</c:v>
                </c:pt>
                <c:pt idx="1406" formatCode="General">
                  <c:v>0.19701434820890401</c:v>
                </c:pt>
                <c:pt idx="1407" formatCode="General">
                  <c:v>0.19721580147743201</c:v>
                </c:pt>
                <c:pt idx="1408" formatCode="General">
                  <c:v>0.19808780848980001</c:v>
                </c:pt>
                <c:pt idx="1409" formatCode="General">
                  <c:v>0.19924414306878999</c:v>
                </c:pt>
                <c:pt idx="1410" formatCode="General">
                  <c:v>0.196749705076218</c:v>
                </c:pt>
                <c:pt idx="1411" formatCode="General">
                  <c:v>0.19793074876069999</c:v>
                </c:pt>
                <c:pt idx="1412" formatCode="General">
                  <c:v>0.197583395242691</c:v>
                </c:pt>
                <c:pt idx="1413" formatCode="General">
                  <c:v>0.19582198411226301</c:v>
                </c:pt>
                <c:pt idx="1414" formatCode="General">
                  <c:v>0.19401869326829899</c:v>
                </c:pt>
                <c:pt idx="1415" formatCode="General">
                  <c:v>0.194064144790173</c:v>
                </c:pt>
                <c:pt idx="1416" formatCode="General">
                  <c:v>0.195033240318298</c:v>
                </c:pt>
                <c:pt idx="1417" formatCode="General">
                  <c:v>0.19559938013553599</c:v>
                </c:pt>
                <c:pt idx="1418" formatCode="General">
                  <c:v>0.195530922710896</c:v>
                </c:pt>
                <c:pt idx="1419" formatCode="General">
                  <c:v>0.193082875013351</c:v>
                </c:pt>
                <c:pt idx="1420" formatCode="General">
                  <c:v>0.19296539574861499</c:v>
                </c:pt>
                <c:pt idx="1421" formatCode="General">
                  <c:v>0.19218746870756101</c:v>
                </c:pt>
                <c:pt idx="1422" formatCode="General">
                  <c:v>0.19462066888809201</c:v>
                </c:pt>
                <c:pt idx="1423" formatCode="General">
                  <c:v>0.193148536980152</c:v>
                </c:pt>
                <c:pt idx="1424" formatCode="General">
                  <c:v>0.193202584981918</c:v>
                </c:pt>
                <c:pt idx="1425" formatCode="General">
                  <c:v>0.19162786155939099</c:v>
                </c:pt>
                <c:pt idx="1426" formatCode="General">
                  <c:v>0.191307662427425</c:v>
                </c:pt>
                <c:pt idx="1427" formatCode="General">
                  <c:v>0.190625874698162</c:v>
                </c:pt>
                <c:pt idx="1428" formatCode="General">
                  <c:v>0.18999157696962399</c:v>
                </c:pt>
                <c:pt idx="1429" formatCode="General">
                  <c:v>0.19239031225442901</c:v>
                </c:pt>
                <c:pt idx="1430" formatCode="General">
                  <c:v>0.19484639763832101</c:v>
                </c:pt>
                <c:pt idx="1431" formatCode="General">
                  <c:v>0.19370747506618499</c:v>
                </c:pt>
                <c:pt idx="1432" formatCode="General">
                  <c:v>0.192776584625244</c:v>
                </c:pt>
                <c:pt idx="1433" formatCode="General">
                  <c:v>0.19335474967956501</c:v>
                </c:pt>
                <c:pt idx="1434" formatCode="General">
                  <c:v>0.1926921620965</c:v>
                </c:pt>
                <c:pt idx="1435" formatCode="General">
                  <c:v>0.19241583198308901</c:v>
                </c:pt>
                <c:pt idx="1436" formatCode="General">
                  <c:v>0.19028539210557899</c:v>
                </c:pt>
                <c:pt idx="1437" formatCode="General">
                  <c:v>0.189707207679749</c:v>
                </c:pt>
                <c:pt idx="1438" formatCode="General">
                  <c:v>0.18958449661731699</c:v>
                </c:pt>
                <c:pt idx="1439" formatCode="General">
                  <c:v>0.18963733613491099</c:v>
                </c:pt>
                <c:pt idx="1440" formatCode="General">
                  <c:v>0.18743682503700301</c:v>
                </c:pt>
                <c:pt idx="1441" formatCode="General">
                  <c:v>0.18898864835500701</c:v>
                </c:pt>
                <c:pt idx="1442" formatCode="General">
                  <c:v>0.187098735570908</c:v>
                </c:pt>
                <c:pt idx="1443" formatCode="General">
                  <c:v>0.18715195059776299</c:v>
                </c:pt>
                <c:pt idx="1444" formatCode="General">
                  <c:v>0.18877943456172899</c:v>
                </c:pt>
                <c:pt idx="1445" formatCode="General">
                  <c:v>0.18966269046068199</c:v>
                </c:pt>
                <c:pt idx="1446" formatCode="General">
                  <c:v>0.191886429488659</c:v>
                </c:pt>
                <c:pt idx="1447" formatCode="General">
                  <c:v>0.18892184346914301</c:v>
                </c:pt>
                <c:pt idx="1448" formatCode="General">
                  <c:v>0.190020652115345</c:v>
                </c:pt>
                <c:pt idx="1449" formatCode="General">
                  <c:v>0.18951807022094699</c:v>
                </c:pt>
                <c:pt idx="1450" formatCode="General">
                  <c:v>0.19029923677444499</c:v>
                </c:pt>
                <c:pt idx="1451" formatCode="General">
                  <c:v>0.188895358145237</c:v>
                </c:pt>
                <c:pt idx="1452" formatCode="General">
                  <c:v>0.18986776769161201</c:v>
                </c:pt>
                <c:pt idx="1453" formatCode="General">
                  <c:v>0.19060529172420501</c:v>
                </c:pt>
                <c:pt idx="1454" formatCode="General">
                  <c:v>0.19050294011831301</c:v>
                </c:pt>
                <c:pt idx="1455" formatCode="General">
                  <c:v>0.19089458882808699</c:v>
                </c:pt>
                <c:pt idx="1456" formatCode="General">
                  <c:v>0.19131545424461399</c:v>
                </c:pt>
                <c:pt idx="1457" formatCode="General">
                  <c:v>0.193611691892147</c:v>
                </c:pt>
                <c:pt idx="1458" formatCode="General">
                  <c:v>0.194354532659054</c:v>
                </c:pt>
                <c:pt idx="1459" formatCode="General">
                  <c:v>0.19559246301651001</c:v>
                </c:pt>
                <c:pt idx="1460" formatCode="General">
                  <c:v>0.19597394615411801</c:v>
                </c:pt>
                <c:pt idx="1461" formatCode="General">
                  <c:v>0.197020038962364</c:v>
                </c:pt>
                <c:pt idx="1462" formatCode="General">
                  <c:v>0.19712160527706199</c:v>
                </c:pt>
                <c:pt idx="1463" formatCode="General">
                  <c:v>0.19796684682369201</c:v>
                </c:pt>
                <c:pt idx="1464" formatCode="General">
                  <c:v>0.19898803532123599</c:v>
                </c:pt>
                <c:pt idx="1465" formatCode="General">
                  <c:v>0.19766726940870299</c:v>
                </c:pt>
                <c:pt idx="1466" formatCode="General">
                  <c:v>0.19595317840576201</c:v>
                </c:pt>
                <c:pt idx="1467" formatCode="General">
                  <c:v>0.19824534952640499</c:v>
                </c:pt>
                <c:pt idx="1468" formatCode="General">
                  <c:v>0.19749483019113501</c:v>
                </c:pt>
                <c:pt idx="1469" formatCode="General">
                  <c:v>0.19602906107902501</c:v>
                </c:pt>
                <c:pt idx="1470" formatCode="General">
                  <c:v>0.196160474419594</c:v>
                </c:pt>
                <c:pt idx="1471" formatCode="General">
                  <c:v>0.19566475749015799</c:v>
                </c:pt>
                <c:pt idx="1472" formatCode="General">
                  <c:v>0.19671045690774899</c:v>
                </c:pt>
                <c:pt idx="1473" formatCode="General">
                  <c:v>0.19655760675668699</c:v>
                </c:pt>
                <c:pt idx="1474" formatCode="General">
                  <c:v>0.196253779530525</c:v>
                </c:pt>
                <c:pt idx="1475" formatCode="General">
                  <c:v>0.19783718585967999</c:v>
                </c:pt>
                <c:pt idx="1476" formatCode="General">
                  <c:v>0.199289333820343</c:v>
                </c:pt>
                <c:pt idx="1477" formatCode="General">
                  <c:v>0.199054846167564</c:v>
                </c:pt>
                <c:pt idx="1478" formatCode="General">
                  <c:v>0.19854036122560501</c:v>
                </c:pt>
                <c:pt idx="1479" formatCode="General">
                  <c:v>0.20057082176208499</c:v>
                </c:pt>
                <c:pt idx="1480" formatCode="General">
                  <c:v>0.19904431700706501</c:v>
                </c:pt>
                <c:pt idx="1481" formatCode="General">
                  <c:v>0.19915589392185201</c:v>
                </c:pt>
                <c:pt idx="1482" formatCode="General">
                  <c:v>0.19937160015106201</c:v>
                </c:pt>
                <c:pt idx="1483" formatCode="General">
                  <c:v>0.19851954579353301</c:v>
                </c:pt>
                <c:pt idx="1484" formatCode="General">
                  <c:v>0.198999616503716</c:v>
                </c:pt>
                <c:pt idx="1485" formatCode="General">
                  <c:v>0.19820896536111801</c:v>
                </c:pt>
                <c:pt idx="1486" formatCode="General">
                  <c:v>0.19931265562772801</c:v>
                </c:pt>
                <c:pt idx="1487" formatCode="General">
                  <c:v>0.198608903586865</c:v>
                </c:pt>
                <c:pt idx="1488" formatCode="General">
                  <c:v>0.198846308887005</c:v>
                </c:pt>
                <c:pt idx="1489" formatCode="General">
                  <c:v>0.19725154936313599</c:v>
                </c:pt>
                <c:pt idx="1490" formatCode="General">
                  <c:v>0.19850442260503801</c:v>
                </c:pt>
                <c:pt idx="1491" formatCode="General">
                  <c:v>0.19790637940168401</c:v>
                </c:pt>
                <c:pt idx="1492" formatCode="General">
                  <c:v>0.197911413013935</c:v>
                </c:pt>
                <c:pt idx="1493" formatCode="General">
                  <c:v>0.19835976064205199</c:v>
                </c:pt>
                <c:pt idx="1494" formatCode="General">
                  <c:v>0.19709524065256101</c:v>
                </c:pt>
                <c:pt idx="1495" formatCode="General">
                  <c:v>0.197194963693619</c:v>
                </c:pt>
                <c:pt idx="1496" formatCode="General">
                  <c:v>0.19619670808315301</c:v>
                </c:pt>
                <c:pt idx="1497" formatCode="General">
                  <c:v>0.197025747597218</c:v>
                </c:pt>
                <c:pt idx="1498" formatCode="General">
                  <c:v>0.19621116071939501</c:v>
                </c:pt>
                <c:pt idx="1499" formatCode="General">
                  <c:v>0.19459608942270301</c:v>
                </c:pt>
                <c:pt idx="1500" formatCode="General">
                  <c:v>0.194194148480892</c:v>
                </c:pt>
                <c:pt idx="1501" formatCode="General">
                  <c:v>0.193781334161758</c:v>
                </c:pt>
                <c:pt idx="1502" formatCode="General">
                  <c:v>0.192873620986938</c:v>
                </c:pt>
                <c:pt idx="1503" formatCode="General">
                  <c:v>0.194145382940769</c:v>
                </c:pt>
                <c:pt idx="1504" formatCode="General">
                  <c:v>0.193309336900711</c:v>
                </c:pt>
                <c:pt idx="1505" formatCode="General">
                  <c:v>0.19412546157836899</c:v>
                </c:pt>
                <c:pt idx="1506" formatCode="General">
                  <c:v>0.193518283963203</c:v>
                </c:pt>
                <c:pt idx="1507" formatCode="General">
                  <c:v>0.192955322563648</c:v>
                </c:pt>
                <c:pt idx="1508" formatCode="General">
                  <c:v>0.19253096282482099</c:v>
                </c:pt>
                <c:pt idx="1509" formatCode="General">
                  <c:v>0.192199477553368</c:v>
                </c:pt>
                <c:pt idx="1510" formatCode="General">
                  <c:v>0.19115662425756499</c:v>
                </c:pt>
                <c:pt idx="1511" formatCode="General">
                  <c:v>0.190376131236553</c:v>
                </c:pt>
                <c:pt idx="1512" formatCode="General">
                  <c:v>0.19177665561437601</c:v>
                </c:pt>
                <c:pt idx="1513" formatCode="General">
                  <c:v>0.19013884663581901</c:v>
                </c:pt>
                <c:pt idx="1514" formatCode="General">
                  <c:v>0.190926556289196</c:v>
                </c:pt>
                <c:pt idx="1515" formatCode="General">
                  <c:v>0.18964316248893701</c:v>
                </c:pt>
                <c:pt idx="1516" formatCode="General">
                  <c:v>0.19075517654419</c:v>
                </c:pt>
                <c:pt idx="1517" formatCode="General">
                  <c:v>0.19104719310998899</c:v>
                </c:pt>
                <c:pt idx="1518" formatCode="General">
                  <c:v>0.19196248948574099</c:v>
                </c:pt>
                <c:pt idx="1519" formatCode="General">
                  <c:v>0.19405149966478399</c:v>
                </c:pt>
                <c:pt idx="1520" formatCode="General">
                  <c:v>0.19451570510864299</c:v>
                </c:pt>
                <c:pt idx="1521" formatCode="General">
                  <c:v>0.19666942358017001</c:v>
                </c:pt>
                <c:pt idx="1522" formatCode="General">
                  <c:v>0.19501239955425301</c:v>
                </c:pt>
                <c:pt idx="1523" formatCode="General">
                  <c:v>0.19366612881421999</c:v>
                </c:pt>
                <c:pt idx="1524" formatCode="General">
                  <c:v>0.19495605379343001</c:v>
                </c:pt>
                <c:pt idx="1525" formatCode="General">
                  <c:v>0.195762465894222</c:v>
                </c:pt>
                <c:pt idx="1526" formatCode="General">
                  <c:v>0.19421590119600299</c:v>
                </c:pt>
                <c:pt idx="1527" formatCode="General">
                  <c:v>0.193819226324558</c:v>
                </c:pt>
                <c:pt idx="1528" formatCode="General">
                  <c:v>0.19334570318460501</c:v>
                </c:pt>
                <c:pt idx="1529" formatCode="General">
                  <c:v>0.192531500756741</c:v>
                </c:pt>
                <c:pt idx="1530" formatCode="General">
                  <c:v>0.192219200730324</c:v>
                </c:pt>
                <c:pt idx="1531" formatCode="General">
                  <c:v>0.19245961755514099</c:v>
                </c:pt>
                <c:pt idx="1532" formatCode="General">
                  <c:v>0.19381459206342699</c:v>
                </c:pt>
                <c:pt idx="1533" formatCode="General">
                  <c:v>0.19454324394464501</c:v>
                </c:pt>
                <c:pt idx="1534" formatCode="General">
                  <c:v>0.19156987220048899</c:v>
                </c:pt>
                <c:pt idx="1535" formatCode="General">
                  <c:v>0.19202320426702499</c:v>
                </c:pt>
                <c:pt idx="1536" formatCode="General">
                  <c:v>0.19110995531082201</c:v>
                </c:pt>
                <c:pt idx="1537" formatCode="General">
                  <c:v>0.19146264493465401</c:v>
                </c:pt>
                <c:pt idx="1538" formatCode="General">
                  <c:v>0.1914855286479</c:v>
                </c:pt>
                <c:pt idx="1539" formatCode="General">
                  <c:v>0.192210793495178</c:v>
                </c:pt>
                <c:pt idx="1540" formatCode="General">
                  <c:v>0.192113162577152</c:v>
                </c:pt>
                <c:pt idx="1541" formatCode="General">
                  <c:v>0.19285622537136099</c:v>
                </c:pt>
                <c:pt idx="1542" formatCode="General">
                  <c:v>0.192093336582184</c:v>
                </c:pt>
                <c:pt idx="1543" formatCode="General">
                  <c:v>0.19333588629960999</c:v>
                </c:pt>
                <c:pt idx="1544" formatCode="General">
                  <c:v>0.19609401226043699</c:v>
                </c:pt>
                <c:pt idx="1545" formatCode="General">
                  <c:v>0.19623427689075501</c:v>
                </c:pt>
                <c:pt idx="1546" formatCode="General">
                  <c:v>0.19769260734319699</c:v>
                </c:pt>
                <c:pt idx="1547" formatCode="General">
                  <c:v>0.19909105598926599</c:v>
                </c:pt>
                <c:pt idx="1548" formatCode="General">
                  <c:v>0.199077002704144</c:v>
                </c:pt>
                <c:pt idx="1549" formatCode="General">
                  <c:v>0.197686080634594</c:v>
                </c:pt>
                <c:pt idx="1550" formatCode="General">
                  <c:v>0.19971693903207799</c:v>
                </c:pt>
                <c:pt idx="1551" formatCode="General">
                  <c:v>0.200147235393524</c:v>
                </c:pt>
                <c:pt idx="1552" formatCode="General">
                  <c:v>0.199592697620392</c:v>
                </c:pt>
                <c:pt idx="1553" formatCode="General">
                  <c:v>0.199130973219872</c:v>
                </c:pt>
                <c:pt idx="1554" formatCode="General">
                  <c:v>0.19857016354799301</c:v>
                </c:pt>
                <c:pt idx="1555" formatCode="General">
                  <c:v>0.19755734801292399</c:v>
                </c:pt>
                <c:pt idx="1556" formatCode="General">
                  <c:v>0.197695674002171</c:v>
                </c:pt>
                <c:pt idx="1557" formatCode="General">
                  <c:v>0.19487863481044801</c:v>
                </c:pt>
                <c:pt idx="1558" formatCode="General">
                  <c:v>0.19537965059280399</c:v>
                </c:pt>
                <c:pt idx="1559" formatCode="General">
                  <c:v>0.19535754173994099</c:v>
                </c:pt>
                <c:pt idx="1560" formatCode="General">
                  <c:v>0.19618676304817201</c:v>
                </c:pt>
                <c:pt idx="1561" formatCode="General">
                  <c:v>0.19522449225187299</c:v>
                </c:pt>
                <c:pt idx="1562" formatCode="General">
                  <c:v>0.19573187679052401</c:v>
                </c:pt>
                <c:pt idx="1563" formatCode="General">
                  <c:v>0.19793279767036401</c:v>
                </c:pt>
                <c:pt idx="1564" formatCode="General">
                  <c:v>0.198309330642223</c:v>
                </c:pt>
                <c:pt idx="1565" formatCode="General">
                  <c:v>0.200357796251774</c:v>
                </c:pt>
                <c:pt idx="1566" formatCode="General">
                  <c:v>0.20107250362634699</c:v>
                </c:pt>
                <c:pt idx="1567" formatCode="General">
                  <c:v>0.20332989990711201</c:v>
                </c:pt>
                <c:pt idx="1568" formatCode="General">
                  <c:v>0.20413667559623699</c:v>
                </c:pt>
                <c:pt idx="1569" formatCode="General">
                  <c:v>0.20421755313873299</c:v>
                </c:pt>
                <c:pt idx="1570" formatCode="General">
                  <c:v>0.201548060774803</c:v>
                </c:pt>
                <c:pt idx="1571" formatCode="General">
                  <c:v>0.200263094902039</c:v>
                </c:pt>
                <c:pt idx="1572" formatCode="General">
                  <c:v>0.20099069774150899</c:v>
                </c:pt>
                <c:pt idx="1573" formatCode="General">
                  <c:v>0.19967782795429201</c:v>
                </c:pt>
                <c:pt idx="1574" formatCode="General">
                  <c:v>0.198730392754078</c:v>
                </c:pt>
                <c:pt idx="1575" formatCode="General">
                  <c:v>0.19699164777994199</c:v>
                </c:pt>
                <c:pt idx="1576" formatCode="General">
                  <c:v>0.19724685400724401</c:v>
                </c:pt>
                <c:pt idx="1577" formatCode="General">
                  <c:v>0.19498394429683699</c:v>
                </c:pt>
                <c:pt idx="1578" formatCode="General">
                  <c:v>0.19251534640789</c:v>
                </c:pt>
                <c:pt idx="1579" formatCode="General">
                  <c:v>0.193371723592281</c:v>
                </c:pt>
                <c:pt idx="1580" formatCode="General">
                  <c:v>0.19413744509220099</c:v>
                </c:pt>
                <c:pt idx="1581" formatCode="General">
                  <c:v>0.196269159018993</c:v>
                </c:pt>
                <c:pt idx="1582" formatCode="General">
                  <c:v>0.198008324205875</c:v>
                </c:pt>
                <c:pt idx="1583" formatCode="General">
                  <c:v>0.197831875085831</c:v>
                </c:pt>
                <c:pt idx="1584" formatCode="General">
                  <c:v>0.199004626274109</c:v>
                </c:pt>
                <c:pt idx="1585" formatCode="General">
                  <c:v>0.19793853610754</c:v>
                </c:pt>
                <c:pt idx="1586" formatCode="General">
                  <c:v>0.19769493043422701</c:v>
                </c:pt>
                <c:pt idx="1587" formatCode="General">
                  <c:v>0.19729015231132499</c:v>
                </c:pt>
                <c:pt idx="1588" formatCode="General">
                  <c:v>0.19894778728485099</c:v>
                </c:pt>
                <c:pt idx="1589" formatCode="General">
                  <c:v>0.19914391040801999</c:v>
                </c:pt>
                <c:pt idx="1590" formatCode="General">
                  <c:v>0.19863408505916599</c:v>
                </c:pt>
                <c:pt idx="1591" formatCode="General">
                  <c:v>0.198714983463287</c:v>
                </c:pt>
                <c:pt idx="1592" formatCode="General">
                  <c:v>0.19654668569564801</c:v>
                </c:pt>
                <c:pt idx="1593" formatCode="General">
                  <c:v>0.196287004649639</c:v>
                </c:pt>
                <c:pt idx="1594" formatCode="General">
                  <c:v>0.196642555296421</c:v>
                </c:pt>
                <c:pt idx="1595" formatCode="General">
                  <c:v>0.19921595305204401</c:v>
                </c:pt>
                <c:pt idx="1596" formatCode="General">
                  <c:v>0.199183709919453</c:v>
                </c:pt>
                <c:pt idx="1597" formatCode="General">
                  <c:v>0.202278654277325</c:v>
                </c:pt>
                <c:pt idx="1598" formatCode="General">
                  <c:v>0.20394706577062599</c:v>
                </c:pt>
                <c:pt idx="1599" formatCode="General">
                  <c:v>0.20347025394439699</c:v>
                </c:pt>
                <c:pt idx="1600" formatCode="General">
                  <c:v>0.20380365848541299</c:v>
                </c:pt>
                <c:pt idx="1601" formatCode="General">
                  <c:v>0.203819976747036</c:v>
                </c:pt>
                <c:pt idx="1602" formatCode="General">
                  <c:v>0.20435091406107</c:v>
                </c:pt>
                <c:pt idx="1603" formatCode="General">
                  <c:v>0.20283222496509601</c:v>
                </c:pt>
                <c:pt idx="1604" formatCode="General">
                  <c:v>0.20192490816116301</c:v>
                </c:pt>
                <c:pt idx="1605" formatCode="General">
                  <c:v>0.199223640561104</c:v>
                </c:pt>
                <c:pt idx="1606" formatCode="General">
                  <c:v>0.19817747324705101</c:v>
                </c:pt>
                <c:pt idx="1607" formatCode="General">
                  <c:v>0.198121045529842</c:v>
                </c:pt>
                <c:pt idx="1608" formatCode="General">
                  <c:v>0.19773579686880099</c:v>
                </c:pt>
                <c:pt idx="1609" formatCode="General">
                  <c:v>0.199510222673416</c:v>
                </c:pt>
                <c:pt idx="1610" formatCode="General">
                  <c:v>0.199284873902798</c:v>
                </c:pt>
                <c:pt idx="1611" formatCode="General">
                  <c:v>0.20113789141178101</c:v>
                </c:pt>
                <c:pt idx="1612" formatCode="General">
                  <c:v>0.199725291132927</c:v>
                </c:pt>
                <c:pt idx="1613" formatCode="General">
                  <c:v>0.20067653805017499</c:v>
                </c:pt>
                <c:pt idx="1614" formatCode="General">
                  <c:v>0.200199866294861</c:v>
                </c:pt>
                <c:pt idx="1615" formatCode="General">
                  <c:v>0.201543003320694</c:v>
                </c:pt>
                <c:pt idx="1616" formatCode="General">
                  <c:v>0.20350080132484399</c:v>
                </c:pt>
                <c:pt idx="1617" formatCode="General">
                  <c:v>0.201704838871956</c:v>
                </c:pt>
                <c:pt idx="1618" formatCode="General">
                  <c:v>0.20020336359739299</c:v>
                </c:pt>
                <c:pt idx="1619" formatCode="General">
                  <c:v>0.19761224091053001</c:v>
                </c:pt>
                <c:pt idx="1620" formatCode="General">
                  <c:v>0.19788051098585099</c:v>
                </c:pt>
                <c:pt idx="1621" formatCode="General">
                  <c:v>0.19477648586034799</c:v>
                </c:pt>
                <c:pt idx="1622" formatCode="General">
                  <c:v>0.19591952115297301</c:v>
                </c:pt>
                <c:pt idx="1623" formatCode="General">
                  <c:v>0.19620426446199399</c:v>
                </c:pt>
                <c:pt idx="1624" formatCode="General">
                  <c:v>0.19687595069408401</c:v>
                </c:pt>
                <c:pt idx="1625" formatCode="General">
                  <c:v>0.19753291904926301</c:v>
                </c:pt>
                <c:pt idx="1626" formatCode="General">
                  <c:v>0.196593779325485</c:v>
                </c:pt>
                <c:pt idx="1627" formatCode="General">
                  <c:v>0.19750972390174901</c:v>
                </c:pt>
                <c:pt idx="1628" formatCode="General">
                  <c:v>0.198620304465294</c:v>
                </c:pt>
                <c:pt idx="1629" formatCode="General">
                  <c:v>0.20068436115980101</c:v>
                </c:pt>
                <c:pt idx="1630" formatCode="General">
                  <c:v>0.201678305864334</c:v>
                </c:pt>
                <c:pt idx="1631" formatCode="General">
                  <c:v>0.20294936597347299</c:v>
                </c:pt>
                <c:pt idx="1632" formatCode="General">
                  <c:v>0.201016819477081</c:v>
                </c:pt>
                <c:pt idx="1633" formatCode="General">
                  <c:v>0.200070285797119</c:v>
                </c:pt>
                <c:pt idx="1634" formatCode="General">
                  <c:v>0.19974541068077101</c:v>
                </c:pt>
                <c:pt idx="1635" formatCode="General">
                  <c:v>0.200115805864334</c:v>
                </c:pt>
                <c:pt idx="1636" formatCode="General">
                  <c:v>0.19917961806058901</c:v>
                </c:pt>
                <c:pt idx="1637" formatCode="General">
                  <c:v>0.19742828607559201</c:v>
                </c:pt>
                <c:pt idx="1638" formatCode="General">
                  <c:v>0.19598826467990901</c:v>
                </c:pt>
                <c:pt idx="1639" formatCode="General">
                  <c:v>0.19582358598709099</c:v>
                </c:pt>
                <c:pt idx="1640" formatCode="General">
                  <c:v>0.19667162746191</c:v>
                </c:pt>
                <c:pt idx="1641" formatCode="General">
                  <c:v>0.19539991617202801</c:v>
                </c:pt>
                <c:pt idx="1642" formatCode="General">
                  <c:v>0.19913309365510901</c:v>
                </c:pt>
                <c:pt idx="1643" formatCode="General">
                  <c:v>0.200319923460484</c:v>
                </c:pt>
                <c:pt idx="1644" formatCode="General">
                  <c:v>0.19984538406133701</c:v>
                </c:pt>
                <c:pt idx="1645" formatCode="General">
                  <c:v>0.19938934445381201</c:v>
                </c:pt>
                <c:pt idx="1646" formatCode="General">
                  <c:v>0.19904241412877999</c:v>
                </c:pt>
                <c:pt idx="1647" formatCode="General">
                  <c:v>0.20142790526151699</c:v>
                </c:pt>
                <c:pt idx="1648" formatCode="General">
                  <c:v>0.200970266759396</c:v>
                </c:pt>
                <c:pt idx="1649" formatCode="General">
                  <c:v>0.200519266724587</c:v>
                </c:pt>
                <c:pt idx="1650" formatCode="General">
                  <c:v>0.200408405065537</c:v>
                </c:pt>
                <c:pt idx="1651" formatCode="General">
                  <c:v>0.20097248107194901</c:v>
                </c:pt>
                <c:pt idx="1652" formatCode="General">
                  <c:v>0.19723473936319399</c:v>
                </c:pt>
                <c:pt idx="1653" formatCode="General">
                  <c:v>0.19796406179666501</c:v>
                </c:pt>
                <c:pt idx="1654" formatCode="General">
                  <c:v>0.197619165480137</c:v>
                </c:pt>
                <c:pt idx="1655" formatCode="General">
                  <c:v>0.19912778288126001</c:v>
                </c:pt>
                <c:pt idx="1656" formatCode="General">
                  <c:v>0.19977837949991201</c:v>
                </c:pt>
                <c:pt idx="1657" formatCode="General">
                  <c:v>0.19933962374925601</c:v>
                </c:pt>
                <c:pt idx="1658" formatCode="General">
                  <c:v>0.20047690868377699</c:v>
                </c:pt>
                <c:pt idx="1659" formatCode="General">
                  <c:v>0.20106755495071399</c:v>
                </c:pt>
                <c:pt idx="1660" formatCode="General">
                  <c:v>0.19975764602422699</c:v>
                </c:pt>
                <c:pt idx="1661" formatCode="General">
                  <c:v>0.20071807950735099</c:v>
                </c:pt>
                <c:pt idx="1662" formatCode="General">
                  <c:v>0.202944605052471</c:v>
                </c:pt>
                <c:pt idx="1663" formatCode="General">
                  <c:v>0.20223349630832699</c:v>
                </c:pt>
                <c:pt idx="1664" formatCode="General">
                  <c:v>0.20315394401550299</c:v>
                </c:pt>
                <c:pt idx="1665" formatCode="General">
                  <c:v>0.20062593072652801</c:v>
                </c:pt>
                <c:pt idx="1666" formatCode="General">
                  <c:v>0.20176545679569199</c:v>
                </c:pt>
                <c:pt idx="1667" formatCode="General">
                  <c:v>0.200234462320805</c:v>
                </c:pt>
                <c:pt idx="1668" formatCode="General">
                  <c:v>0.20005384534597401</c:v>
                </c:pt>
                <c:pt idx="1669" formatCode="General">
                  <c:v>0.200307166576386</c:v>
                </c:pt>
                <c:pt idx="1670" formatCode="General">
                  <c:v>0.198646152019501</c:v>
                </c:pt>
                <c:pt idx="1671" formatCode="General">
                  <c:v>0.20020156353712101</c:v>
                </c:pt>
                <c:pt idx="1672" formatCode="General">
                  <c:v>0.200233732163906</c:v>
                </c:pt>
                <c:pt idx="1673" formatCode="General">
                  <c:v>0.20140501111745801</c:v>
                </c:pt>
                <c:pt idx="1674" formatCode="General">
                  <c:v>0.20081752091646199</c:v>
                </c:pt>
                <c:pt idx="1675" formatCode="General">
                  <c:v>0.20192630738019901</c:v>
                </c:pt>
                <c:pt idx="1676" formatCode="General">
                  <c:v>0.20182884335517901</c:v>
                </c:pt>
                <c:pt idx="1677" formatCode="General">
                  <c:v>0.20259548723697701</c:v>
                </c:pt>
                <c:pt idx="1678" formatCode="General">
                  <c:v>0.20314573794603399</c:v>
                </c:pt>
                <c:pt idx="1679" formatCode="General">
                  <c:v>0.201307711005211</c:v>
                </c:pt>
                <c:pt idx="1680" formatCode="General">
                  <c:v>0.20317270010709801</c:v>
                </c:pt>
                <c:pt idx="1681" formatCode="General">
                  <c:v>0.200576937198639</c:v>
                </c:pt>
                <c:pt idx="1682" formatCode="General">
                  <c:v>0.20054355710744901</c:v>
                </c:pt>
                <c:pt idx="1683" formatCode="General">
                  <c:v>0.20148907154798501</c:v>
                </c:pt>
                <c:pt idx="1684" formatCode="General">
                  <c:v>0.20303350538015399</c:v>
                </c:pt>
                <c:pt idx="1685" formatCode="General">
                  <c:v>0.202668635547161</c:v>
                </c:pt>
                <c:pt idx="1686" formatCode="General">
                  <c:v>0.20294775217771499</c:v>
                </c:pt>
                <c:pt idx="1687" formatCode="General">
                  <c:v>0.20453976988792399</c:v>
                </c:pt>
                <c:pt idx="1688" formatCode="General">
                  <c:v>0.20371079742908499</c:v>
                </c:pt>
                <c:pt idx="1689" formatCode="General">
                  <c:v>0.206228931248188</c:v>
                </c:pt>
                <c:pt idx="1690" formatCode="General">
                  <c:v>0.20618994086980799</c:v>
                </c:pt>
                <c:pt idx="1691" formatCode="General">
                  <c:v>0.206700764596462</c:v>
                </c:pt>
                <c:pt idx="1692" formatCode="General">
                  <c:v>0.204278944432735</c:v>
                </c:pt>
                <c:pt idx="1693" formatCode="General">
                  <c:v>0.20183704048395201</c:v>
                </c:pt>
                <c:pt idx="1694" formatCode="General">
                  <c:v>0.201939748227596</c:v>
                </c:pt>
                <c:pt idx="1695" formatCode="General">
                  <c:v>0.201964481174946</c:v>
                </c:pt>
                <c:pt idx="1696" formatCode="General">
                  <c:v>0.200507661700249</c:v>
                </c:pt>
                <c:pt idx="1697" formatCode="General">
                  <c:v>0.198944820463657</c:v>
                </c:pt>
                <c:pt idx="1698" formatCode="General">
                  <c:v>0.19936394542455699</c:v>
                </c:pt>
                <c:pt idx="1699" formatCode="General">
                  <c:v>0.196703925728798</c:v>
                </c:pt>
                <c:pt idx="1700" formatCode="General">
                  <c:v>0.19799554497003599</c:v>
                </c:pt>
                <c:pt idx="1701" formatCode="General">
                  <c:v>0.197887626290321</c:v>
                </c:pt>
                <c:pt idx="1702" formatCode="General">
                  <c:v>0.199573020637035</c:v>
                </c:pt>
                <c:pt idx="1703" formatCode="General">
                  <c:v>0.19888167381286601</c:v>
                </c:pt>
                <c:pt idx="1704" formatCode="General">
                  <c:v>0.198455508053303</c:v>
                </c:pt>
                <c:pt idx="1705" formatCode="General">
                  <c:v>0.199092309176922</c:v>
                </c:pt>
                <c:pt idx="1706" formatCode="General">
                  <c:v>0.20087132155895199</c:v>
                </c:pt>
                <c:pt idx="1707" formatCode="General">
                  <c:v>0.201688407361507</c:v>
                </c:pt>
                <c:pt idx="1708" formatCode="General">
                  <c:v>0.20074000358581501</c:v>
                </c:pt>
                <c:pt idx="1709" formatCode="General">
                  <c:v>0.201203049719334</c:v>
                </c:pt>
                <c:pt idx="1710" formatCode="General">
                  <c:v>0.200361882150173</c:v>
                </c:pt>
                <c:pt idx="1711" formatCode="General">
                  <c:v>0.19943084418773699</c:v>
                </c:pt>
                <c:pt idx="1712" formatCode="General">
                  <c:v>0.200751847028732</c:v>
                </c:pt>
                <c:pt idx="1713" formatCode="General">
                  <c:v>0.20120270252227801</c:v>
                </c:pt>
                <c:pt idx="1714" formatCode="General">
                  <c:v>0.200141631066799</c:v>
                </c:pt>
                <c:pt idx="1715" formatCode="General">
                  <c:v>0.200330157577992</c:v>
                </c:pt>
                <c:pt idx="1716" formatCode="General">
                  <c:v>0.199486510455608</c:v>
                </c:pt>
                <c:pt idx="1717" formatCode="General">
                  <c:v>0.199701946973801</c:v>
                </c:pt>
                <c:pt idx="1718" formatCode="General">
                  <c:v>0.20016363710165</c:v>
                </c:pt>
                <c:pt idx="1719" formatCode="General">
                  <c:v>0.20153776258230199</c:v>
                </c:pt>
                <c:pt idx="1720" formatCode="General">
                  <c:v>0.20061738789081601</c:v>
                </c:pt>
                <c:pt idx="1721" formatCode="General">
                  <c:v>0.20245937407016801</c:v>
                </c:pt>
                <c:pt idx="1722" formatCode="General">
                  <c:v>0.202275322377682</c:v>
                </c:pt>
                <c:pt idx="1723" formatCode="General">
                  <c:v>0.202709770202637</c:v>
                </c:pt>
                <c:pt idx="1724" formatCode="General">
                  <c:v>0.205293257534504</c:v>
                </c:pt>
                <c:pt idx="1725" formatCode="General">
                  <c:v>0.20366858690977099</c:v>
                </c:pt>
                <c:pt idx="1726" formatCode="General">
                  <c:v>0.20299863815307601</c:v>
                </c:pt>
                <c:pt idx="1727" formatCode="General">
                  <c:v>0.201171401143074</c:v>
                </c:pt>
                <c:pt idx="1728" formatCode="General">
                  <c:v>0.20257185846567199</c:v>
                </c:pt>
                <c:pt idx="1729" formatCode="General">
                  <c:v>0.20021680742502199</c:v>
                </c:pt>
                <c:pt idx="1730" formatCode="General">
                  <c:v>0.20228935629129399</c:v>
                </c:pt>
                <c:pt idx="1731" formatCode="General">
                  <c:v>0.199533595144749</c:v>
                </c:pt>
                <c:pt idx="1732" formatCode="General">
                  <c:v>0.19845388531684899</c:v>
                </c:pt>
                <c:pt idx="1733" formatCode="General">
                  <c:v>0.19885716289281899</c:v>
                </c:pt>
                <c:pt idx="1734" formatCode="General">
                  <c:v>0.19543692320585301</c:v>
                </c:pt>
                <c:pt idx="1735" formatCode="General">
                  <c:v>0.19663827270269399</c:v>
                </c:pt>
                <c:pt idx="1736" formatCode="General">
                  <c:v>0.19530759155750299</c:v>
                </c:pt>
                <c:pt idx="1737" formatCode="General">
                  <c:v>0.19662687778472901</c:v>
                </c:pt>
                <c:pt idx="1738" formatCode="General">
                  <c:v>0.194829943776131</c:v>
                </c:pt>
                <c:pt idx="1739" formatCode="General">
                  <c:v>0.19683732539415399</c:v>
                </c:pt>
                <c:pt idx="1740" formatCode="General">
                  <c:v>0.194657635688782</c:v>
                </c:pt>
                <c:pt idx="1741" formatCode="General">
                  <c:v>0.197706499695778</c:v>
                </c:pt>
                <c:pt idx="1742" formatCode="General">
                  <c:v>0.19799556732177701</c:v>
                </c:pt>
                <c:pt idx="1743" formatCode="General">
                  <c:v>0.19868398308754001</c:v>
                </c:pt>
                <c:pt idx="1744" formatCode="General">
                  <c:v>0.19926056116819399</c:v>
                </c:pt>
                <c:pt idx="1745" formatCode="General">
                  <c:v>0.19919310212135299</c:v>
                </c:pt>
                <c:pt idx="1746" formatCode="General">
                  <c:v>0.201163364946842</c:v>
                </c:pt>
                <c:pt idx="1747" formatCode="General">
                  <c:v>0.19986272007226899</c:v>
                </c:pt>
                <c:pt idx="1748" formatCode="General">
                  <c:v>0.20093273222446401</c:v>
                </c:pt>
                <c:pt idx="1749" formatCode="General">
                  <c:v>0.20055862069129901</c:v>
                </c:pt>
                <c:pt idx="1750" formatCode="General">
                  <c:v>0.201474322378635</c:v>
                </c:pt>
                <c:pt idx="1751" formatCode="General">
                  <c:v>0.201948928833008</c:v>
                </c:pt>
                <c:pt idx="1752" formatCode="General">
                  <c:v>0.20273345559835401</c:v>
                </c:pt>
                <c:pt idx="1753" formatCode="General">
                  <c:v>0.20254984945058799</c:v>
                </c:pt>
                <c:pt idx="1754" formatCode="General">
                  <c:v>0.204091861844063</c:v>
                </c:pt>
                <c:pt idx="1755" formatCode="General">
                  <c:v>0.203112985193729</c:v>
                </c:pt>
                <c:pt idx="1756" formatCode="General">
                  <c:v>0.20365899056196199</c:v>
                </c:pt>
                <c:pt idx="1757" formatCode="General">
                  <c:v>0.204222965240479</c:v>
                </c:pt>
                <c:pt idx="1758" formatCode="General">
                  <c:v>0.20467644184827799</c:v>
                </c:pt>
                <c:pt idx="1759" formatCode="General">
                  <c:v>0.204215560853481</c:v>
                </c:pt>
                <c:pt idx="1760" formatCode="General">
                  <c:v>0.20418970733881001</c:v>
                </c:pt>
                <c:pt idx="1761" formatCode="General">
                  <c:v>0.20203840583562899</c:v>
                </c:pt>
                <c:pt idx="1762" formatCode="General">
                  <c:v>0.20236359089613001</c:v>
                </c:pt>
                <c:pt idx="1763" formatCode="General">
                  <c:v>0.202420888841152</c:v>
                </c:pt>
                <c:pt idx="1764" formatCode="General">
                  <c:v>0.20170872956514399</c:v>
                </c:pt>
                <c:pt idx="1765" formatCode="General">
                  <c:v>0.203885838389397</c:v>
                </c:pt>
                <c:pt idx="1766" formatCode="General">
                  <c:v>0.20403890460729601</c:v>
                </c:pt>
                <c:pt idx="1767" formatCode="General">
                  <c:v>0.20278922617435499</c:v>
                </c:pt>
                <c:pt idx="1768" formatCode="General">
                  <c:v>0.20281171351671201</c:v>
                </c:pt>
                <c:pt idx="1769" formatCode="General">
                  <c:v>0.20421322286129001</c:v>
                </c:pt>
                <c:pt idx="1770" formatCode="General">
                  <c:v>0.20512867420911801</c:v>
                </c:pt>
                <c:pt idx="1771" formatCode="General">
                  <c:v>0.206645350158215</c:v>
                </c:pt>
                <c:pt idx="1772" formatCode="General">
                  <c:v>0.20585160553455401</c:v>
                </c:pt>
                <c:pt idx="1773" formatCode="General">
                  <c:v>0.20542841702699699</c:v>
                </c:pt>
                <c:pt idx="1774" formatCode="General">
                  <c:v>0.205381809175014</c:v>
                </c:pt>
                <c:pt idx="1775" formatCode="General">
                  <c:v>0.204374469816685</c:v>
                </c:pt>
                <c:pt idx="1776" formatCode="General">
                  <c:v>0.20316226631403</c:v>
                </c:pt>
                <c:pt idx="1777" formatCode="General">
                  <c:v>0.20638683736324301</c:v>
                </c:pt>
                <c:pt idx="1778" formatCode="General">
                  <c:v>0.206006564199925</c:v>
                </c:pt>
                <c:pt idx="1779" formatCode="General">
                  <c:v>0.20807804912328701</c:v>
                </c:pt>
                <c:pt idx="1780" formatCode="General">
                  <c:v>0.20622453689575199</c:v>
                </c:pt>
                <c:pt idx="1781" formatCode="General">
                  <c:v>0.204327946901321</c:v>
                </c:pt>
                <c:pt idx="1782" formatCode="General">
                  <c:v>0.20494908988475799</c:v>
                </c:pt>
                <c:pt idx="1783" formatCode="General">
                  <c:v>0.20363332629203801</c:v>
                </c:pt>
                <c:pt idx="1784" formatCode="General">
                  <c:v>0.20407940000295599</c:v>
                </c:pt>
                <c:pt idx="1785" formatCode="General">
                  <c:v>0.20395164638757701</c:v>
                </c:pt>
                <c:pt idx="1786" formatCode="General">
                  <c:v>0.20298592299222901</c:v>
                </c:pt>
                <c:pt idx="1787" formatCode="General">
                  <c:v>0.20250617265701301</c:v>
                </c:pt>
                <c:pt idx="1788" formatCode="General">
                  <c:v>0.20369109511375399</c:v>
                </c:pt>
                <c:pt idx="1789" formatCode="General">
                  <c:v>0.201113748550415</c:v>
                </c:pt>
                <c:pt idx="1790" formatCode="General">
                  <c:v>0.20270008742809301</c:v>
                </c:pt>
                <c:pt idx="1791" formatCode="General">
                  <c:v>0.20421303063631099</c:v>
                </c:pt>
                <c:pt idx="1792" formatCode="General">
                  <c:v>0.20266934186220201</c:v>
                </c:pt>
                <c:pt idx="1793" formatCode="General">
                  <c:v>0.20343878418207201</c:v>
                </c:pt>
                <c:pt idx="1794" formatCode="General">
                  <c:v>0.20366709530353599</c:v>
                </c:pt>
                <c:pt idx="1795" formatCode="General">
                  <c:v>0.202446880936623</c:v>
                </c:pt>
                <c:pt idx="1796" formatCode="General">
                  <c:v>0.20372809469699901</c:v>
                </c:pt>
                <c:pt idx="1797" formatCode="General">
                  <c:v>0.202802786231041</c:v>
                </c:pt>
                <c:pt idx="1798" formatCode="General">
                  <c:v>0.20189625173807099</c:v>
                </c:pt>
                <c:pt idx="1799" formatCode="General">
                  <c:v>0.201519675552845</c:v>
                </c:pt>
                <c:pt idx="1800" formatCode="General">
                  <c:v>0.201421648263931</c:v>
                </c:pt>
                <c:pt idx="1801" formatCode="General">
                  <c:v>0.200532528758049</c:v>
                </c:pt>
                <c:pt idx="1802" formatCode="General">
                  <c:v>0.20144445151090601</c:v>
                </c:pt>
                <c:pt idx="1803" formatCode="General">
                  <c:v>0.20252129584550899</c:v>
                </c:pt>
                <c:pt idx="1804" formatCode="General">
                  <c:v>0.20201612263917901</c:v>
                </c:pt>
                <c:pt idx="1805" formatCode="General">
                  <c:v>0.20623937994241701</c:v>
                </c:pt>
                <c:pt idx="1806" formatCode="General">
                  <c:v>0.20785340815782599</c:v>
                </c:pt>
                <c:pt idx="1807" formatCode="General">
                  <c:v>0.20801639407873199</c:v>
                </c:pt>
                <c:pt idx="1808" formatCode="General">
                  <c:v>0.208856137096882</c:v>
                </c:pt>
                <c:pt idx="1809" formatCode="General">
                  <c:v>0.208737936615944</c:v>
                </c:pt>
                <c:pt idx="1810" formatCode="General">
                  <c:v>0.207507014274597</c:v>
                </c:pt>
                <c:pt idx="1811" formatCode="General">
                  <c:v>0.20815812349319501</c:v>
                </c:pt>
                <c:pt idx="1812" formatCode="General">
                  <c:v>0.20918816477060301</c:v>
                </c:pt>
                <c:pt idx="1813" formatCode="General">
                  <c:v>0.20879829376935999</c:v>
                </c:pt>
                <c:pt idx="1814" formatCode="General">
                  <c:v>0.20983576327562301</c:v>
                </c:pt>
                <c:pt idx="1815" formatCode="General">
                  <c:v>0.207459181547165</c:v>
                </c:pt>
                <c:pt idx="1816" formatCode="General">
                  <c:v>0.20588052421808201</c:v>
                </c:pt>
                <c:pt idx="1817" formatCode="General">
                  <c:v>0.20537384897470501</c:v>
                </c:pt>
                <c:pt idx="1818" formatCode="General">
                  <c:v>0.203916765749455</c:v>
                </c:pt>
                <c:pt idx="1819" formatCode="General">
                  <c:v>0.20384004265069999</c:v>
                </c:pt>
                <c:pt idx="1820" formatCode="General">
                  <c:v>0.206477774679661</c:v>
                </c:pt>
                <c:pt idx="1821" formatCode="General">
                  <c:v>0.20456638783216499</c:v>
                </c:pt>
                <c:pt idx="1822" formatCode="General">
                  <c:v>0.20307757556438499</c:v>
                </c:pt>
                <c:pt idx="1823" formatCode="General">
                  <c:v>0.20235863775014901</c:v>
                </c:pt>
                <c:pt idx="1824" formatCode="General">
                  <c:v>0.201798871159554</c:v>
                </c:pt>
                <c:pt idx="1825" formatCode="General">
                  <c:v>0.20196464955806701</c:v>
                </c:pt>
                <c:pt idx="1826" formatCode="General">
                  <c:v>0.20049433261156099</c:v>
                </c:pt>
                <c:pt idx="1827" formatCode="General">
                  <c:v>0.199769300222397</c:v>
                </c:pt>
                <c:pt idx="1828" formatCode="General">
                  <c:v>0.200512562692165</c:v>
                </c:pt>
                <c:pt idx="1829" formatCode="General">
                  <c:v>0.202266870439053</c:v>
                </c:pt>
                <c:pt idx="1830" formatCode="General">
                  <c:v>0.200987567007542</c:v>
                </c:pt>
                <c:pt idx="1831" formatCode="General">
                  <c:v>0.20181513130664799</c:v>
                </c:pt>
                <c:pt idx="1832" formatCode="General">
                  <c:v>0.20459277778863899</c:v>
                </c:pt>
                <c:pt idx="1833" formatCode="General">
                  <c:v>0.206429307162762</c:v>
                </c:pt>
                <c:pt idx="1834" formatCode="General">
                  <c:v>0.20500527769327201</c:v>
                </c:pt>
                <c:pt idx="1835" formatCode="General">
                  <c:v>0.20410210788249999</c:v>
                </c:pt>
                <c:pt idx="1836" formatCode="General">
                  <c:v>0.20580510199070001</c:v>
                </c:pt>
                <c:pt idx="1837" formatCode="General">
                  <c:v>0.206116713583469</c:v>
                </c:pt>
                <c:pt idx="1838" formatCode="General">
                  <c:v>0.20551837086677599</c:v>
                </c:pt>
                <c:pt idx="1839" formatCode="General">
                  <c:v>0.20420041829347599</c:v>
                </c:pt>
                <c:pt idx="1840" formatCode="General">
                  <c:v>0.203693214058876</c:v>
                </c:pt>
                <c:pt idx="1841" formatCode="General">
                  <c:v>0.20549170672893499</c:v>
                </c:pt>
                <c:pt idx="1842" formatCode="General">
                  <c:v>0.20492887645959901</c:v>
                </c:pt>
                <c:pt idx="1843" formatCode="General">
                  <c:v>0.20407454073429099</c:v>
                </c:pt>
                <c:pt idx="1844" formatCode="General">
                  <c:v>0.20457041710615201</c:v>
                </c:pt>
                <c:pt idx="1845" formatCode="General">
                  <c:v>0.205807182192802</c:v>
                </c:pt>
                <c:pt idx="1846" formatCode="General">
                  <c:v>0.20486484915018099</c:v>
                </c:pt>
                <c:pt idx="1847" formatCode="General">
                  <c:v>0.206522120535374</c:v>
                </c:pt>
                <c:pt idx="1848" formatCode="General">
                  <c:v>0.20690280646085701</c:v>
                </c:pt>
                <c:pt idx="1849" formatCode="General">
                  <c:v>0.208524160087109</c:v>
                </c:pt>
                <c:pt idx="1850" formatCode="General">
                  <c:v>0.20922858864068999</c:v>
                </c:pt>
                <c:pt idx="1851" formatCode="General">
                  <c:v>0.208146388828754</c:v>
                </c:pt>
                <c:pt idx="1852" formatCode="General">
                  <c:v>0.20690471231937399</c:v>
                </c:pt>
                <c:pt idx="1853" formatCode="General">
                  <c:v>0.205464206635952</c:v>
                </c:pt>
                <c:pt idx="1854" formatCode="General">
                  <c:v>0.20654435902833901</c:v>
                </c:pt>
                <c:pt idx="1855" formatCode="General">
                  <c:v>0.20776442289352401</c:v>
                </c:pt>
                <c:pt idx="1856" formatCode="General">
                  <c:v>0.20821908265352301</c:v>
                </c:pt>
                <c:pt idx="1857" formatCode="General">
                  <c:v>0.20896529853344001</c:v>
                </c:pt>
                <c:pt idx="1858" formatCode="General">
                  <c:v>0.209671311080456</c:v>
                </c:pt>
                <c:pt idx="1859" formatCode="General">
                  <c:v>0.20520536303520201</c:v>
                </c:pt>
                <c:pt idx="1860" formatCode="General">
                  <c:v>0.204065544903278</c:v>
                </c:pt>
                <c:pt idx="1861" formatCode="General">
                  <c:v>0.20279874056577701</c:v>
                </c:pt>
                <c:pt idx="1862" formatCode="General">
                  <c:v>0.20357765108346901</c:v>
                </c:pt>
                <c:pt idx="1863" formatCode="General">
                  <c:v>0.20591058880090701</c:v>
                </c:pt>
                <c:pt idx="1864" formatCode="General">
                  <c:v>0.205921319127083</c:v>
                </c:pt>
                <c:pt idx="1865" formatCode="General">
                  <c:v>0.20511271506547901</c:v>
                </c:pt>
                <c:pt idx="1866" formatCode="General">
                  <c:v>0.20586362332105601</c:v>
                </c:pt>
                <c:pt idx="1867" formatCode="General">
                  <c:v>0.20437549799680699</c:v>
                </c:pt>
                <c:pt idx="1868" formatCode="General">
                  <c:v>0.20281339287757899</c:v>
                </c:pt>
                <c:pt idx="1869" formatCode="General">
                  <c:v>0.20673378556966801</c:v>
                </c:pt>
                <c:pt idx="1870" formatCode="General">
                  <c:v>0.208379991352558</c:v>
                </c:pt>
                <c:pt idx="1871" formatCode="General">
                  <c:v>0.20974653363227799</c:v>
                </c:pt>
                <c:pt idx="1872" formatCode="General">
                  <c:v>0.20813456922769599</c:v>
                </c:pt>
                <c:pt idx="1873" formatCode="General">
                  <c:v>0.20660065859556201</c:v>
                </c:pt>
                <c:pt idx="1874" formatCode="General">
                  <c:v>0.20466806590557099</c:v>
                </c:pt>
                <c:pt idx="1875" formatCode="General">
                  <c:v>0.20323685556650201</c:v>
                </c:pt>
                <c:pt idx="1876" formatCode="General">
                  <c:v>0.203595507144928</c:v>
                </c:pt>
                <c:pt idx="1877" formatCode="General">
                  <c:v>0.204864896833897</c:v>
                </c:pt>
                <c:pt idx="1878" formatCode="General">
                  <c:v>0.20408396869897799</c:v>
                </c:pt>
                <c:pt idx="1879" formatCode="General">
                  <c:v>0.203726445138454</c:v>
                </c:pt>
                <c:pt idx="1880" formatCode="General">
                  <c:v>0.20257518738508201</c:v>
                </c:pt>
                <c:pt idx="1881" formatCode="General">
                  <c:v>0.20218218713998801</c:v>
                </c:pt>
                <c:pt idx="1882" formatCode="General">
                  <c:v>0.20235186070203801</c:v>
                </c:pt>
                <c:pt idx="1883" formatCode="General">
                  <c:v>0.20365193486213701</c:v>
                </c:pt>
                <c:pt idx="1884" formatCode="General">
                  <c:v>0.20644478350877801</c:v>
                </c:pt>
                <c:pt idx="1885" formatCode="General">
                  <c:v>0.207452113926411</c:v>
                </c:pt>
                <c:pt idx="1886" formatCode="General">
                  <c:v>0.20675538033247001</c:v>
                </c:pt>
                <c:pt idx="1887" formatCode="General">
                  <c:v>0.206255380809307</c:v>
                </c:pt>
                <c:pt idx="1888" formatCode="General">
                  <c:v>0.20812914520502099</c:v>
                </c:pt>
                <c:pt idx="1889" formatCode="General">
                  <c:v>0.20919429063796999</c:v>
                </c:pt>
                <c:pt idx="1890" formatCode="General">
                  <c:v>0.21059768944978699</c:v>
                </c:pt>
                <c:pt idx="1891" formatCode="General">
                  <c:v>0.21100144088268299</c:v>
                </c:pt>
                <c:pt idx="1892" formatCode="General">
                  <c:v>0.212183251976967</c:v>
                </c:pt>
                <c:pt idx="1893" formatCode="General">
                  <c:v>0.21212064027786301</c:v>
                </c:pt>
                <c:pt idx="1894" formatCode="General">
                  <c:v>0.21142189204692799</c:v>
                </c:pt>
                <c:pt idx="1895" formatCode="General">
                  <c:v>0.210607761144638</c:v>
                </c:pt>
                <c:pt idx="1896" formatCode="General">
                  <c:v>0.21286183744668999</c:v>
                </c:pt>
                <c:pt idx="1897" formatCode="General">
                  <c:v>0.21204438954591801</c:v>
                </c:pt>
                <c:pt idx="1898" formatCode="General">
                  <c:v>0.21284541785717001</c:v>
                </c:pt>
                <c:pt idx="1899" formatCode="General">
                  <c:v>0.21112807989120499</c:v>
                </c:pt>
                <c:pt idx="1900" formatCode="General">
                  <c:v>0.209265503287315</c:v>
                </c:pt>
                <c:pt idx="1901" formatCode="General">
                  <c:v>0.21011547893285801</c:v>
                </c:pt>
                <c:pt idx="1902" formatCode="General">
                  <c:v>0.21049189716577499</c:v>
                </c:pt>
                <c:pt idx="1903" formatCode="General">
                  <c:v>0.20717516690492599</c:v>
                </c:pt>
                <c:pt idx="1904" formatCode="General">
                  <c:v>0.20519633442163501</c:v>
                </c:pt>
                <c:pt idx="1905" formatCode="General">
                  <c:v>0.20655612945556601</c:v>
                </c:pt>
                <c:pt idx="1906" formatCode="General">
                  <c:v>0.20320419222116501</c:v>
                </c:pt>
                <c:pt idx="1907" formatCode="General">
                  <c:v>0.20423983037471799</c:v>
                </c:pt>
                <c:pt idx="1908" formatCode="General">
                  <c:v>0.20256744325161</c:v>
                </c:pt>
                <c:pt idx="1909" formatCode="General">
                  <c:v>0.203668147325516</c:v>
                </c:pt>
                <c:pt idx="1910" formatCode="General">
                  <c:v>0.20528887957334499</c:v>
                </c:pt>
                <c:pt idx="1911" formatCode="General">
                  <c:v>0.205199126899242</c:v>
                </c:pt>
                <c:pt idx="1912" formatCode="General">
                  <c:v>0.203122287988663</c:v>
                </c:pt>
                <c:pt idx="1913" formatCode="General">
                  <c:v>0.20513043850660301</c:v>
                </c:pt>
                <c:pt idx="1914" formatCode="General">
                  <c:v>0.205785083770752</c:v>
                </c:pt>
                <c:pt idx="1915" formatCode="General">
                  <c:v>0.204646506905556</c:v>
                </c:pt>
                <c:pt idx="1916" formatCode="General">
                  <c:v>0.205576702952385</c:v>
                </c:pt>
                <c:pt idx="1917" formatCode="General">
                  <c:v>0.20493486374616601</c:v>
                </c:pt>
                <c:pt idx="1918" formatCode="General">
                  <c:v>0.20786377787589999</c:v>
                </c:pt>
                <c:pt idx="1919" formatCode="General">
                  <c:v>0.20878519564867001</c:v>
                </c:pt>
                <c:pt idx="1920" formatCode="General">
                  <c:v>0.207646122574806</c:v>
                </c:pt>
                <c:pt idx="1921" formatCode="General">
                  <c:v>0.20633811056613899</c:v>
                </c:pt>
                <c:pt idx="1922" formatCode="General">
                  <c:v>0.20896193832158999</c:v>
                </c:pt>
                <c:pt idx="1923" formatCode="General">
                  <c:v>0.20843509584665301</c:v>
                </c:pt>
                <c:pt idx="1924" formatCode="General">
                  <c:v>0.209182281792164</c:v>
                </c:pt>
                <c:pt idx="1925" formatCode="General">
                  <c:v>0.21023511737585099</c:v>
                </c:pt>
                <c:pt idx="1926" formatCode="General">
                  <c:v>0.21236913353204701</c:v>
                </c:pt>
                <c:pt idx="1927" formatCode="General">
                  <c:v>0.21348365694284399</c:v>
                </c:pt>
                <c:pt idx="1928" formatCode="General">
                  <c:v>0.21113573014736201</c:v>
                </c:pt>
                <c:pt idx="1929" formatCode="General">
                  <c:v>0.210402879118919</c:v>
                </c:pt>
                <c:pt idx="1930" formatCode="General">
                  <c:v>0.21170044690370601</c:v>
                </c:pt>
                <c:pt idx="1931" formatCode="General">
                  <c:v>0.21175507158040999</c:v>
                </c:pt>
                <c:pt idx="1932" formatCode="General">
                  <c:v>0.210882051289082</c:v>
                </c:pt>
                <c:pt idx="1933" formatCode="General">
                  <c:v>0.21103560477495201</c:v>
                </c:pt>
                <c:pt idx="1934" formatCode="General">
                  <c:v>0.21209901571273801</c:v>
                </c:pt>
                <c:pt idx="1935" formatCode="General">
                  <c:v>0.21106532216072099</c:v>
                </c:pt>
                <c:pt idx="1936" formatCode="General">
                  <c:v>0.208167785406113</c:v>
                </c:pt>
                <c:pt idx="1937" formatCode="General">
                  <c:v>0.20662133693695101</c:v>
                </c:pt>
                <c:pt idx="1938" formatCode="General">
                  <c:v>0.20684473663568501</c:v>
                </c:pt>
                <c:pt idx="1939" formatCode="General">
                  <c:v>0.204732517898083</c:v>
                </c:pt>
                <c:pt idx="1940" formatCode="General">
                  <c:v>0.20470951646566399</c:v>
                </c:pt>
                <c:pt idx="1941" formatCode="General">
                  <c:v>0.205244952440262</c:v>
                </c:pt>
                <c:pt idx="1942" formatCode="General">
                  <c:v>0.20567668825388</c:v>
                </c:pt>
                <c:pt idx="1943" formatCode="General">
                  <c:v>0.20708062648773201</c:v>
                </c:pt>
                <c:pt idx="1944" formatCode="General">
                  <c:v>0.20563354045152701</c:v>
                </c:pt>
                <c:pt idx="1945" formatCode="General">
                  <c:v>0.20642436444759399</c:v>
                </c:pt>
                <c:pt idx="1946" formatCode="General">
                  <c:v>0.20783762633800501</c:v>
                </c:pt>
                <c:pt idx="1947" formatCode="General">
                  <c:v>0.20886975675821301</c:v>
                </c:pt>
                <c:pt idx="1948" formatCode="General">
                  <c:v>0.208826579153538</c:v>
                </c:pt>
                <c:pt idx="1949" formatCode="General">
                  <c:v>0.20890481472015399</c:v>
                </c:pt>
                <c:pt idx="1950" formatCode="General">
                  <c:v>0.20718769133091</c:v>
                </c:pt>
                <c:pt idx="1951" formatCode="General">
                  <c:v>0.206566695868969</c:v>
                </c:pt>
                <c:pt idx="1952" formatCode="General">
                  <c:v>0.205643428862095</c:v>
                </c:pt>
                <c:pt idx="1953" formatCode="General">
                  <c:v>0.20623107105493499</c:v>
                </c:pt>
                <c:pt idx="1954" formatCode="General">
                  <c:v>0.206221480667591</c:v>
                </c:pt>
                <c:pt idx="1955" formatCode="General">
                  <c:v>0.205869799852371</c:v>
                </c:pt>
                <c:pt idx="1956" formatCode="General">
                  <c:v>0.20750571489334099</c:v>
                </c:pt>
                <c:pt idx="1957" formatCode="General">
                  <c:v>0.206453531980515</c:v>
                </c:pt>
                <c:pt idx="1958" formatCode="General">
                  <c:v>0.205502599477768</c:v>
                </c:pt>
                <c:pt idx="1959" formatCode="General">
                  <c:v>0.20605455785989801</c:v>
                </c:pt>
                <c:pt idx="1960" formatCode="General">
                  <c:v>0.20795907378196701</c:v>
                </c:pt>
                <c:pt idx="1961" formatCode="General">
                  <c:v>0.20699141621589701</c:v>
                </c:pt>
                <c:pt idx="1962" formatCode="General">
                  <c:v>0.20820556730032</c:v>
                </c:pt>
                <c:pt idx="1963" formatCode="General">
                  <c:v>0.207476295530796</c:v>
                </c:pt>
                <c:pt idx="1964" formatCode="General">
                  <c:v>0.20741385519504499</c:v>
                </c:pt>
                <c:pt idx="1965" formatCode="General">
                  <c:v>0.20809681564569499</c:v>
                </c:pt>
                <c:pt idx="1966" formatCode="General">
                  <c:v>0.205851753056049</c:v>
                </c:pt>
                <c:pt idx="1967" formatCode="General">
                  <c:v>0.20692740380763999</c:v>
                </c:pt>
                <c:pt idx="1968" formatCode="General">
                  <c:v>0.20822484344243999</c:v>
                </c:pt>
                <c:pt idx="1969" formatCode="General">
                  <c:v>0.20834689587354699</c:v>
                </c:pt>
                <c:pt idx="1970" formatCode="General">
                  <c:v>0.20574982762336699</c:v>
                </c:pt>
                <c:pt idx="1971" formatCode="General">
                  <c:v>0.206703443825245</c:v>
                </c:pt>
                <c:pt idx="1972" formatCode="General">
                  <c:v>0.20395953804254499</c:v>
                </c:pt>
                <c:pt idx="1973" formatCode="General">
                  <c:v>0.20304369926452601</c:v>
                </c:pt>
                <c:pt idx="1974" formatCode="General">
                  <c:v>0.204274295270443</c:v>
                </c:pt>
                <c:pt idx="1975" formatCode="General">
                  <c:v>0.202254043519497</c:v>
                </c:pt>
                <c:pt idx="1976" formatCode="General">
                  <c:v>0.20385364145040499</c:v>
                </c:pt>
                <c:pt idx="1977" formatCode="General">
                  <c:v>0.202813245356083</c:v>
                </c:pt>
                <c:pt idx="1978" formatCode="General">
                  <c:v>0.20074277371168101</c:v>
                </c:pt>
                <c:pt idx="1979" formatCode="General">
                  <c:v>0.201843276619911</c:v>
                </c:pt>
                <c:pt idx="1980" formatCode="General">
                  <c:v>0.20447514057159399</c:v>
                </c:pt>
                <c:pt idx="1981" formatCode="General">
                  <c:v>0.20498752146959301</c:v>
                </c:pt>
                <c:pt idx="1982" formatCode="General">
                  <c:v>0.20671490132808701</c:v>
                </c:pt>
                <c:pt idx="1983" formatCode="General">
                  <c:v>0.206813880801201</c:v>
                </c:pt>
                <c:pt idx="1984" formatCode="General">
                  <c:v>0.20416453480720501</c:v>
                </c:pt>
                <c:pt idx="1985" formatCode="General">
                  <c:v>0.206399901211262</c:v>
                </c:pt>
                <c:pt idx="1986" formatCode="General">
                  <c:v>0.20603271871805201</c:v>
                </c:pt>
                <c:pt idx="1987" formatCode="General">
                  <c:v>0.20613661557436</c:v>
                </c:pt>
                <c:pt idx="1988" formatCode="General">
                  <c:v>0.209066820144653</c:v>
                </c:pt>
                <c:pt idx="1989" formatCode="General">
                  <c:v>0.20838118493557001</c:v>
                </c:pt>
                <c:pt idx="1990" formatCode="General">
                  <c:v>0.20967090725898699</c:v>
                </c:pt>
                <c:pt idx="1991" formatCode="General">
                  <c:v>0.21084734052419701</c:v>
                </c:pt>
                <c:pt idx="1992" formatCode="General">
                  <c:v>0.21296786814928101</c:v>
                </c:pt>
                <c:pt idx="1993" formatCode="General">
                  <c:v>0.215037441253662</c:v>
                </c:pt>
                <c:pt idx="1994" formatCode="General">
                  <c:v>0.21649952381849299</c:v>
                </c:pt>
                <c:pt idx="1995" formatCode="General">
                  <c:v>0.21580617129802701</c:v>
                </c:pt>
                <c:pt idx="1996" formatCode="General">
                  <c:v>0.214532864093781</c:v>
                </c:pt>
                <c:pt idx="1997" formatCode="General">
                  <c:v>0.215609553456306</c:v>
                </c:pt>
                <c:pt idx="1998" formatCode="General">
                  <c:v>0.215258492529392</c:v>
                </c:pt>
                <c:pt idx="1999" formatCode="General">
                  <c:v>0.214424680173397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CB-5147-B361-333D066BA7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Epoch 15</c:v>
                </c:pt>
              </c:strCache>
            </c:strRef>
          </c:tx>
          <c:spPr>
            <a:ln w="28575" cap="rnd">
              <a:solidFill>
                <a:srgbClr val="D05F38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Sheet1!$A$2:$A$2342</c:f>
              <c:numCache>
                <c:formatCode>General</c:formatCode>
                <c:ptCount val="23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</c:numCache>
            </c:numRef>
          </c:cat>
          <c:val>
            <c:numRef>
              <c:f>Sheet1!$C$2:$C$2001</c:f>
              <c:numCache>
                <c:formatCode>General</c:formatCode>
                <c:ptCount val="2000"/>
                <c:pt idx="0">
                  <c:v>-1.5377314994111701E-4</c:v>
                </c:pt>
                <c:pt idx="1">
                  <c:v>-2.8414202388376002E-4</c:v>
                </c:pt>
                <c:pt idx="2">
                  <c:v>-3.8021485670469701E-4</c:v>
                </c:pt>
                <c:pt idx="3">
                  <c:v>-4.3834313401021102E-4</c:v>
                </c:pt>
                <c:pt idx="4">
                  <c:v>-4.8030469333753E-4</c:v>
                </c:pt>
                <c:pt idx="5" formatCode="0.00E+00">
                  <c:v>-4.8900592082645701E-4</c:v>
                </c:pt>
                <c:pt idx="6">
                  <c:v>-4.5523764565587001E-4</c:v>
                </c:pt>
                <c:pt idx="7">
                  <c:v>-4.08220721874386E-4</c:v>
                </c:pt>
                <c:pt idx="8">
                  <c:v>-3.2732499530538898E-4</c:v>
                </c:pt>
                <c:pt idx="9">
                  <c:v>-2.15981632936746E-4</c:v>
                </c:pt>
                <c:pt idx="10" formatCode="0.00E+00">
                  <c:v>8.7967200670391199E-5</c:v>
                </c:pt>
                <c:pt idx="11">
                  <c:v>4.0278814267367101E-4</c:v>
                </c:pt>
                <c:pt idx="12">
                  <c:v>6.8698322284035398E-4</c:v>
                </c:pt>
                <c:pt idx="13">
                  <c:v>9.6264063031412702E-4</c:v>
                </c:pt>
                <c:pt idx="14">
                  <c:v>1.2596225482411701E-3</c:v>
                </c:pt>
                <c:pt idx="15" formatCode="0.00E+00">
                  <c:v>1.55253939738031E-3</c:v>
                </c:pt>
                <c:pt idx="16" formatCode="0.00E+00">
                  <c:v>1.8135572550818299E-3</c:v>
                </c:pt>
                <c:pt idx="17">
                  <c:v>2.0777904312126302E-3</c:v>
                </c:pt>
                <c:pt idx="18">
                  <c:v>2.3512899060733599E-3</c:v>
                </c:pt>
                <c:pt idx="19">
                  <c:v>2.6293264352716499E-3</c:v>
                </c:pt>
                <c:pt idx="20">
                  <c:v>2.86733247339726E-3</c:v>
                </c:pt>
                <c:pt idx="21">
                  <c:v>3.10213053599E-3</c:v>
                </c:pt>
                <c:pt idx="22">
                  <c:v>3.38675521779805E-3</c:v>
                </c:pt>
                <c:pt idx="23">
                  <c:v>3.6480863112956299E-3</c:v>
                </c:pt>
                <c:pt idx="24">
                  <c:v>3.9181200088933103E-3</c:v>
                </c:pt>
                <c:pt idx="25">
                  <c:v>4.1676953667774798E-3</c:v>
                </c:pt>
                <c:pt idx="26">
                  <c:v>4.4396124547347402E-3</c:v>
                </c:pt>
                <c:pt idx="27">
                  <c:v>4.6726383036002498E-3</c:v>
                </c:pt>
                <c:pt idx="28">
                  <c:v>4.92683209013194E-3</c:v>
                </c:pt>
                <c:pt idx="29">
                  <c:v>5.1533676218241502E-3</c:v>
                </c:pt>
                <c:pt idx="30">
                  <c:v>5.4381216876208801E-3</c:v>
                </c:pt>
                <c:pt idx="31">
                  <c:v>5.6987612042576101E-3</c:v>
                </c:pt>
                <c:pt idx="32">
                  <c:v>5.94871379435063E-3</c:v>
                </c:pt>
                <c:pt idx="33">
                  <c:v>6.2127191107720098E-3</c:v>
                </c:pt>
                <c:pt idx="34">
                  <c:v>6.4464161638170502E-3</c:v>
                </c:pt>
                <c:pt idx="35">
                  <c:v>6.7185019608586999E-3</c:v>
                </c:pt>
                <c:pt idx="36">
                  <c:v>6.9705517031252396E-3</c:v>
                </c:pt>
                <c:pt idx="37">
                  <c:v>7.32152764685452E-3</c:v>
                </c:pt>
                <c:pt idx="38">
                  <c:v>7.5660003349184999E-3</c:v>
                </c:pt>
                <c:pt idx="39">
                  <c:v>7.8515319619327801E-3</c:v>
                </c:pt>
                <c:pt idx="40">
                  <c:v>8.1311596091836694E-3</c:v>
                </c:pt>
                <c:pt idx="41">
                  <c:v>8.4205530583858507E-3</c:v>
                </c:pt>
                <c:pt idx="42">
                  <c:v>8.64434950053692E-3</c:v>
                </c:pt>
                <c:pt idx="43">
                  <c:v>8.8973590172827192E-3</c:v>
                </c:pt>
                <c:pt idx="44">
                  <c:v>9.1131507419049702E-3</c:v>
                </c:pt>
                <c:pt idx="45">
                  <c:v>9.3765634112060094E-3</c:v>
                </c:pt>
                <c:pt idx="46">
                  <c:v>9.64192831888795E-3</c:v>
                </c:pt>
                <c:pt idx="47">
                  <c:v>9.8543895408511207E-3</c:v>
                </c:pt>
                <c:pt idx="48">
                  <c:v>1.0130952857434801E-2</c:v>
                </c:pt>
                <c:pt idx="49">
                  <c:v>1.0407129861414399E-2</c:v>
                </c:pt>
                <c:pt idx="50">
                  <c:v>1.0635277722030901E-2</c:v>
                </c:pt>
                <c:pt idx="51">
                  <c:v>1.0863750521093601E-2</c:v>
                </c:pt>
                <c:pt idx="52">
                  <c:v>1.1150804720819E-2</c:v>
                </c:pt>
                <c:pt idx="53">
                  <c:v>1.1396458465606E-2</c:v>
                </c:pt>
                <c:pt idx="54">
                  <c:v>1.1686511710286099E-2</c:v>
                </c:pt>
                <c:pt idx="55">
                  <c:v>1.1857550404965901E-2</c:v>
                </c:pt>
                <c:pt idx="56">
                  <c:v>1.2091506086289901E-2</c:v>
                </c:pt>
                <c:pt idx="57">
                  <c:v>1.23666349798441E-2</c:v>
                </c:pt>
                <c:pt idx="58">
                  <c:v>1.2669531255960501E-2</c:v>
                </c:pt>
                <c:pt idx="59">
                  <c:v>1.2896826863288901E-2</c:v>
                </c:pt>
                <c:pt idx="60">
                  <c:v>1.3163466472178699E-2</c:v>
                </c:pt>
                <c:pt idx="61">
                  <c:v>1.3402205053716899E-2</c:v>
                </c:pt>
                <c:pt idx="62">
                  <c:v>1.36341378092766E-2</c:v>
                </c:pt>
                <c:pt idx="63">
                  <c:v>1.38705607503653E-2</c:v>
                </c:pt>
                <c:pt idx="64">
                  <c:v>1.40489754267037E-2</c:v>
                </c:pt>
                <c:pt idx="65">
                  <c:v>1.4361833594739399E-2</c:v>
                </c:pt>
                <c:pt idx="66">
                  <c:v>1.4591069612652101E-2</c:v>
                </c:pt>
                <c:pt idx="67">
                  <c:v>1.4848399348556999E-2</c:v>
                </c:pt>
                <c:pt idx="68">
                  <c:v>1.5098408237099599E-2</c:v>
                </c:pt>
                <c:pt idx="69">
                  <c:v>1.5282209962606401E-2</c:v>
                </c:pt>
                <c:pt idx="70">
                  <c:v>1.5522704832255801E-2</c:v>
                </c:pt>
                <c:pt idx="71">
                  <c:v>1.58498061820865E-2</c:v>
                </c:pt>
                <c:pt idx="72">
                  <c:v>1.61458001472056E-2</c:v>
                </c:pt>
                <c:pt idx="73">
                  <c:v>1.6431708913296501E-2</c:v>
                </c:pt>
                <c:pt idx="74">
                  <c:v>1.6721201036125399E-2</c:v>
                </c:pt>
                <c:pt idx="75">
                  <c:v>1.70367550104857E-2</c:v>
                </c:pt>
                <c:pt idx="76">
                  <c:v>1.7282988503575299E-2</c:v>
                </c:pt>
                <c:pt idx="77">
                  <c:v>1.7452531307935702E-2</c:v>
                </c:pt>
                <c:pt idx="78">
                  <c:v>1.76536722108722E-2</c:v>
                </c:pt>
                <c:pt idx="79">
                  <c:v>1.8078973330557298E-2</c:v>
                </c:pt>
                <c:pt idx="80">
                  <c:v>1.8376456387340999E-2</c:v>
                </c:pt>
                <c:pt idx="81">
                  <c:v>1.8606921099126299E-2</c:v>
                </c:pt>
                <c:pt idx="82">
                  <c:v>1.8934499472379698E-2</c:v>
                </c:pt>
                <c:pt idx="83">
                  <c:v>1.92632213234901E-2</c:v>
                </c:pt>
                <c:pt idx="84">
                  <c:v>1.9641103036701701E-2</c:v>
                </c:pt>
                <c:pt idx="85">
                  <c:v>1.9856568984687299E-2</c:v>
                </c:pt>
                <c:pt idx="86">
                  <c:v>2.02399544417858E-2</c:v>
                </c:pt>
                <c:pt idx="87">
                  <c:v>2.0658373646438102E-2</c:v>
                </c:pt>
                <c:pt idx="88">
                  <c:v>2.0978268422186402E-2</c:v>
                </c:pt>
                <c:pt idx="89">
                  <c:v>2.1211043559014799E-2</c:v>
                </c:pt>
                <c:pt idx="90">
                  <c:v>2.15226247906685E-2</c:v>
                </c:pt>
                <c:pt idx="91">
                  <c:v>2.1855223923921599E-2</c:v>
                </c:pt>
                <c:pt idx="92">
                  <c:v>2.2165130078792599E-2</c:v>
                </c:pt>
                <c:pt idx="93">
                  <c:v>2.2515013813972501E-2</c:v>
                </c:pt>
                <c:pt idx="94">
                  <c:v>2.2861691378056999E-2</c:v>
                </c:pt>
                <c:pt idx="95">
                  <c:v>2.3174402303993698E-2</c:v>
                </c:pt>
                <c:pt idx="96">
                  <c:v>2.3378859460353899E-2</c:v>
                </c:pt>
                <c:pt idx="97">
                  <c:v>2.3732764832675501E-2</c:v>
                </c:pt>
                <c:pt idx="98">
                  <c:v>2.40148104727268E-2</c:v>
                </c:pt>
                <c:pt idx="99">
                  <c:v>2.4444301053881599E-2</c:v>
                </c:pt>
                <c:pt idx="100">
                  <c:v>2.4804741702973799E-2</c:v>
                </c:pt>
                <c:pt idx="101">
                  <c:v>2.5184711627662199E-2</c:v>
                </c:pt>
                <c:pt idx="102">
                  <c:v>2.53531889989972E-2</c:v>
                </c:pt>
                <c:pt idx="103">
                  <c:v>2.5664375163614798E-2</c:v>
                </c:pt>
                <c:pt idx="104">
                  <c:v>2.5964712165296101E-2</c:v>
                </c:pt>
                <c:pt idx="105">
                  <c:v>2.63631807640195E-2</c:v>
                </c:pt>
                <c:pt idx="106">
                  <c:v>2.6935560256242799E-2</c:v>
                </c:pt>
                <c:pt idx="107">
                  <c:v>2.7395402081310801E-2</c:v>
                </c:pt>
                <c:pt idx="108">
                  <c:v>2.7903820574283599E-2</c:v>
                </c:pt>
                <c:pt idx="109">
                  <c:v>2.8202882781624802E-2</c:v>
                </c:pt>
                <c:pt idx="110">
                  <c:v>2.8566451184451599E-2</c:v>
                </c:pt>
                <c:pt idx="111">
                  <c:v>2.8791725076735001E-2</c:v>
                </c:pt>
                <c:pt idx="112">
                  <c:v>2.9364660941064401E-2</c:v>
                </c:pt>
                <c:pt idx="113">
                  <c:v>2.9852706380188498E-2</c:v>
                </c:pt>
                <c:pt idx="114">
                  <c:v>3.0366919748485099E-2</c:v>
                </c:pt>
                <c:pt idx="115">
                  <c:v>3.0687460117042101E-2</c:v>
                </c:pt>
                <c:pt idx="116">
                  <c:v>3.0882347561418999E-2</c:v>
                </c:pt>
                <c:pt idx="117">
                  <c:v>3.12137326225638E-2</c:v>
                </c:pt>
                <c:pt idx="118">
                  <c:v>3.1533234752714599E-2</c:v>
                </c:pt>
                <c:pt idx="119">
                  <c:v>3.1914581730961802E-2</c:v>
                </c:pt>
                <c:pt idx="120">
                  <c:v>3.24891243129969E-2</c:v>
                </c:pt>
                <c:pt idx="121">
                  <c:v>3.3152903057634797E-2</c:v>
                </c:pt>
                <c:pt idx="122">
                  <c:v>3.3508469723164999E-2</c:v>
                </c:pt>
                <c:pt idx="123">
                  <c:v>3.4047599695622897E-2</c:v>
                </c:pt>
                <c:pt idx="124">
                  <c:v>3.4542688913643399E-2</c:v>
                </c:pt>
                <c:pt idx="125">
                  <c:v>3.5039636120200203E-2</c:v>
                </c:pt>
                <c:pt idx="126">
                  <c:v>3.5514783114194898E-2</c:v>
                </c:pt>
                <c:pt idx="127">
                  <c:v>3.5879812389612201E-2</c:v>
                </c:pt>
                <c:pt idx="128">
                  <c:v>3.6285282671451598E-2</c:v>
                </c:pt>
                <c:pt idx="129">
                  <c:v>3.6684140935540198E-2</c:v>
                </c:pt>
                <c:pt idx="130">
                  <c:v>3.6879425123333899E-2</c:v>
                </c:pt>
                <c:pt idx="131">
                  <c:v>3.71431790292263E-2</c:v>
                </c:pt>
                <c:pt idx="132">
                  <c:v>3.7467142939567599E-2</c:v>
                </c:pt>
                <c:pt idx="133">
                  <c:v>3.76336947083473E-2</c:v>
                </c:pt>
                <c:pt idx="134">
                  <c:v>3.7975393608212497E-2</c:v>
                </c:pt>
                <c:pt idx="135">
                  <c:v>3.8347978517413103E-2</c:v>
                </c:pt>
                <c:pt idx="136">
                  <c:v>3.8841129094362298E-2</c:v>
                </c:pt>
                <c:pt idx="137">
                  <c:v>3.9355039596557603E-2</c:v>
                </c:pt>
                <c:pt idx="138">
                  <c:v>3.9742005988955498E-2</c:v>
                </c:pt>
                <c:pt idx="139">
                  <c:v>4.0292883664369603E-2</c:v>
                </c:pt>
                <c:pt idx="140">
                  <c:v>4.0905655547976497E-2</c:v>
                </c:pt>
                <c:pt idx="141">
                  <c:v>4.1443395614623998E-2</c:v>
                </c:pt>
                <c:pt idx="142">
                  <c:v>4.2130899056792299E-2</c:v>
                </c:pt>
                <c:pt idx="143">
                  <c:v>4.2627611756324797E-2</c:v>
                </c:pt>
                <c:pt idx="144">
                  <c:v>4.2986527830362303E-2</c:v>
                </c:pt>
                <c:pt idx="145">
                  <c:v>4.3754916265606902E-2</c:v>
                </c:pt>
                <c:pt idx="146">
                  <c:v>4.4310462102294002E-2</c:v>
                </c:pt>
                <c:pt idx="147">
                  <c:v>4.4970996305346497E-2</c:v>
                </c:pt>
                <c:pt idx="148">
                  <c:v>4.5537205785512902E-2</c:v>
                </c:pt>
                <c:pt idx="149">
                  <c:v>4.6002597361803101E-2</c:v>
                </c:pt>
                <c:pt idx="150">
                  <c:v>4.6471186354756402E-2</c:v>
                </c:pt>
                <c:pt idx="151">
                  <c:v>4.7131574898958202E-2</c:v>
                </c:pt>
                <c:pt idx="152">
                  <c:v>4.7719154134392698E-2</c:v>
                </c:pt>
                <c:pt idx="153">
                  <c:v>4.8352188616991101E-2</c:v>
                </c:pt>
                <c:pt idx="154">
                  <c:v>4.8871707171201699E-2</c:v>
                </c:pt>
                <c:pt idx="155">
                  <c:v>4.9199983477592503E-2</c:v>
                </c:pt>
                <c:pt idx="156">
                  <c:v>4.9892058596014997E-2</c:v>
                </c:pt>
                <c:pt idx="157">
                  <c:v>5.0274274498224303E-2</c:v>
                </c:pt>
                <c:pt idx="158">
                  <c:v>5.1194276288151701E-2</c:v>
                </c:pt>
                <c:pt idx="159">
                  <c:v>5.1872231066227001E-2</c:v>
                </c:pt>
                <c:pt idx="160">
                  <c:v>5.2579292282462102E-2</c:v>
                </c:pt>
                <c:pt idx="161">
                  <c:v>5.3126198053360003E-2</c:v>
                </c:pt>
                <c:pt idx="162">
                  <c:v>5.3656005859375001E-2</c:v>
                </c:pt>
                <c:pt idx="163">
                  <c:v>5.43204255402088E-2</c:v>
                </c:pt>
                <c:pt idx="164">
                  <c:v>5.5114206671714801E-2</c:v>
                </c:pt>
                <c:pt idx="165">
                  <c:v>5.5727724358439402E-2</c:v>
                </c:pt>
                <c:pt idx="166">
                  <c:v>5.6269449368119201E-2</c:v>
                </c:pt>
                <c:pt idx="167">
                  <c:v>5.69088667631149E-2</c:v>
                </c:pt>
                <c:pt idx="168">
                  <c:v>5.7305268198251699E-2</c:v>
                </c:pt>
                <c:pt idx="169">
                  <c:v>5.8000271767377903E-2</c:v>
                </c:pt>
                <c:pt idx="170">
                  <c:v>5.8613911271095297E-2</c:v>
                </c:pt>
                <c:pt idx="171">
                  <c:v>5.9242431819438897E-2</c:v>
                </c:pt>
                <c:pt idx="172">
                  <c:v>5.9846657887101203E-2</c:v>
                </c:pt>
                <c:pt idx="173">
                  <c:v>6.0120776668191003E-2</c:v>
                </c:pt>
                <c:pt idx="174">
                  <c:v>6.0860615596175199E-2</c:v>
                </c:pt>
                <c:pt idx="175">
                  <c:v>6.1574275791645101E-2</c:v>
                </c:pt>
                <c:pt idx="176">
                  <c:v>6.2270903214812302E-2</c:v>
                </c:pt>
                <c:pt idx="177">
                  <c:v>6.2711043283343301E-2</c:v>
                </c:pt>
                <c:pt idx="178">
                  <c:v>6.3313573971390702E-2</c:v>
                </c:pt>
                <c:pt idx="179">
                  <c:v>6.3650836050510404E-2</c:v>
                </c:pt>
                <c:pt idx="180">
                  <c:v>6.4278448745608299E-2</c:v>
                </c:pt>
                <c:pt idx="181">
                  <c:v>6.4782172068953495E-2</c:v>
                </c:pt>
                <c:pt idx="182">
                  <c:v>6.5486583858728395E-2</c:v>
                </c:pt>
                <c:pt idx="183">
                  <c:v>6.6549006104469302E-2</c:v>
                </c:pt>
                <c:pt idx="184">
                  <c:v>6.6960903257131596E-2</c:v>
                </c:pt>
                <c:pt idx="185">
                  <c:v>6.7607671022415203E-2</c:v>
                </c:pt>
                <c:pt idx="186">
                  <c:v>6.8269409239292103E-2</c:v>
                </c:pt>
                <c:pt idx="187">
                  <c:v>6.9310121983289702E-2</c:v>
                </c:pt>
                <c:pt idx="188">
                  <c:v>7.0159336179494894E-2</c:v>
                </c:pt>
                <c:pt idx="189">
                  <c:v>7.10601441562176E-2</c:v>
                </c:pt>
                <c:pt idx="190">
                  <c:v>7.2041511535644503E-2</c:v>
                </c:pt>
                <c:pt idx="191">
                  <c:v>7.2640116512775396E-2</c:v>
                </c:pt>
                <c:pt idx="192">
                  <c:v>7.3477426171302804E-2</c:v>
                </c:pt>
                <c:pt idx="193">
                  <c:v>7.43070542812347E-2</c:v>
                </c:pt>
                <c:pt idx="194">
                  <c:v>7.5067506730556496E-2</c:v>
                </c:pt>
                <c:pt idx="195">
                  <c:v>7.5950056314468398E-2</c:v>
                </c:pt>
                <c:pt idx="196">
                  <c:v>7.7131804078817395E-2</c:v>
                </c:pt>
                <c:pt idx="197">
                  <c:v>7.7929202467203099E-2</c:v>
                </c:pt>
                <c:pt idx="198">
                  <c:v>7.8632609546184604E-2</c:v>
                </c:pt>
                <c:pt idx="199">
                  <c:v>7.9652973264455806E-2</c:v>
                </c:pt>
                <c:pt idx="200">
                  <c:v>7.9850524663925199E-2</c:v>
                </c:pt>
                <c:pt idx="201">
                  <c:v>8.09896044433117E-2</c:v>
                </c:pt>
                <c:pt idx="202">
                  <c:v>8.1363088637590397E-2</c:v>
                </c:pt>
                <c:pt idx="203">
                  <c:v>8.2105293869972201E-2</c:v>
                </c:pt>
                <c:pt idx="204">
                  <c:v>8.3230213820934304E-2</c:v>
                </c:pt>
                <c:pt idx="205">
                  <c:v>8.3834175765514399E-2</c:v>
                </c:pt>
                <c:pt idx="206">
                  <c:v>8.4074665606021906E-2</c:v>
                </c:pt>
                <c:pt idx="207">
                  <c:v>8.4783170372247696E-2</c:v>
                </c:pt>
                <c:pt idx="208">
                  <c:v>8.5764930397272093E-2</c:v>
                </c:pt>
                <c:pt idx="209">
                  <c:v>8.6232221871614501E-2</c:v>
                </c:pt>
                <c:pt idx="210">
                  <c:v>8.7380144745111493E-2</c:v>
                </c:pt>
                <c:pt idx="211">
                  <c:v>8.8284063339233401E-2</c:v>
                </c:pt>
                <c:pt idx="212">
                  <c:v>8.9644885063171406E-2</c:v>
                </c:pt>
                <c:pt idx="213">
                  <c:v>9.0546958893537505E-2</c:v>
                </c:pt>
                <c:pt idx="214">
                  <c:v>9.13036793470383E-2</c:v>
                </c:pt>
                <c:pt idx="215">
                  <c:v>9.2415592074394204E-2</c:v>
                </c:pt>
                <c:pt idx="216">
                  <c:v>9.3494662642479007E-2</c:v>
                </c:pt>
                <c:pt idx="217">
                  <c:v>9.4147241860628103E-2</c:v>
                </c:pt>
                <c:pt idx="218">
                  <c:v>9.48175609111786E-2</c:v>
                </c:pt>
                <c:pt idx="219">
                  <c:v>9.5966305583715494E-2</c:v>
                </c:pt>
                <c:pt idx="220">
                  <c:v>9.6665454655885705E-2</c:v>
                </c:pt>
                <c:pt idx="221">
                  <c:v>9.7606276720762303E-2</c:v>
                </c:pt>
                <c:pt idx="222">
                  <c:v>9.8566896468401E-2</c:v>
                </c:pt>
                <c:pt idx="223">
                  <c:v>9.9476607888937002E-2</c:v>
                </c:pt>
                <c:pt idx="224">
                  <c:v>0.100305513292551</c:v>
                </c:pt>
                <c:pt idx="225">
                  <c:v>0.10079996809363399</c:v>
                </c:pt>
                <c:pt idx="226">
                  <c:v>0.101907900720835</c:v>
                </c:pt>
                <c:pt idx="227">
                  <c:v>0.10286036953329999</c:v>
                </c:pt>
                <c:pt idx="228">
                  <c:v>0.10404793843627</c:v>
                </c:pt>
                <c:pt idx="229">
                  <c:v>0.10511669069528599</c:v>
                </c:pt>
                <c:pt idx="230">
                  <c:v>0.106062829494476</c:v>
                </c:pt>
                <c:pt idx="231">
                  <c:v>0.106481473892927</c:v>
                </c:pt>
                <c:pt idx="232">
                  <c:v>0.106980468332768</c:v>
                </c:pt>
                <c:pt idx="233">
                  <c:v>0.10795391947030999</c:v>
                </c:pt>
                <c:pt idx="234">
                  <c:v>0.108951276540756</c:v>
                </c:pt>
                <c:pt idx="235">
                  <c:v>0.110470183193684</c:v>
                </c:pt>
                <c:pt idx="236">
                  <c:v>0.11117242649197601</c:v>
                </c:pt>
                <c:pt idx="237">
                  <c:v>0.112266319990158</c:v>
                </c:pt>
                <c:pt idx="238">
                  <c:v>0.11260352507233599</c:v>
                </c:pt>
                <c:pt idx="239">
                  <c:v>0.11395453587174401</c:v>
                </c:pt>
                <c:pt idx="240">
                  <c:v>0.114920017123222</c:v>
                </c:pt>
                <c:pt idx="241">
                  <c:v>0.117098590731621</c:v>
                </c:pt>
                <c:pt idx="242">
                  <c:v>0.118062510341406</c:v>
                </c:pt>
                <c:pt idx="243">
                  <c:v>0.119177293032408</c:v>
                </c:pt>
                <c:pt idx="244">
                  <c:v>0.119676243513823</c:v>
                </c:pt>
                <c:pt idx="245">
                  <c:v>0.120796653628349</c:v>
                </c:pt>
                <c:pt idx="246">
                  <c:v>0.12184413671493501</c:v>
                </c:pt>
                <c:pt idx="247">
                  <c:v>0.12274018004536601</c:v>
                </c:pt>
                <c:pt idx="248">
                  <c:v>0.124492616206408</c:v>
                </c:pt>
                <c:pt idx="249">
                  <c:v>0.124583753943443</c:v>
                </c:pt>
                <c:pt idx="250">
                  <c:v>0.12592893689870799</c:v>
                </c:pt>
                <c:pt idx="251">
                  <c:v>0.12607991099357599</c:v>
                </c:pt>
                <c:pt idx="252">
                  <c:v>0.12730044201016399</c:v>
                </c:pt>
                <c:pt idx="253">
                  <c:v>0.128011728078127</c:v>
                </c:pt>
                <c:pt idx="254">
                  <c:v>0.129491125047207</c:v>
                </c:pt>
                <c:pt idx="255">
                  <c:v>0.12952175289392501</c:v>
                </c:pt>
                <c:pt idx="256">
                  <c:v>0.13026362359523799</c:v>
                </c:pt>
                <c:pt idx="257">
                  <c:v>0.13144334256649001</c:v>
                </c:pt>
                <c:pt idx="258">
                  <c:v>0.13209213316440599</c:v>
                </c:pt>
                <c:pt idx="259">
                  <c:v>0.13307699710130699</c:v>
                </c:pt>
                <c:pt idx="260">
                  <c:v>0.133761529624462</c:v>
                </c:pt>
                <c:pt idx="261">
                  <c:v>0.13457632958888999</c:v>
                </c:pt>
                <c:pt idx="262">
                  <c:v>0.13535435646772401</c:v>
                </c:pt>
                <c:pt idx="263">
                  <c:v>0.13610816299915299</c:v>
                </c:pt>
                <c:pt idx="264">
                  <c:v>0.13745287209749199</c:v>
                </c:pt>
                <c:pt idx="265">
                  <c:v>0.13965590298175801</c:v>
                </c:pt>
                <c:pt idx="266">
                  <c:v>0.14147185832261999</c:v>
                </c:pt>
                <c:pt idx="267">
                  <c:v>0.14295696616172801</c:v>
                </c:pt>
                <c:pt idx="268">
                  <c:v>0.14409349113702799</c:v>
                </c:pt>
                <c:pt idx="269">
                  <c:v>0.14519411623477901</c:v>
                </c:pt>
                <c:pt idx="270">
                  <c:v>0.14627034515142401</c:v>
                </c:pt>
                <c:pt idx="271">
                  <c:v>0.14756373316049601</c:v>
                </c:pt>
                <c:pt idx="272">
                  <c:v>0.14909905493259401</c:v>
                </c:pt>
                <c:pt idx="273">
                  <c:v>0.14992421716451601</c:v>
                </c:pt>
                <c:pt idx="274">
                  <c:v>0.15035236626863499</c:v>
                </c:pt>
                <c:pt idx="275">
                  <c:v>0.15088406354188899</c:v>
                </c:pt>
                <c:pt idx="276">
                  <c:v>0.15152604132890701</c:v>
                </c:pt>
                <c:pt idx="277">
                  <c:v>0.15254555940628101</c:v>
                </c:pt>
                <c:pt idx="278">
                  <c:v>0.15418170988559701</c:v>
                </c:pt>
                <c:pt idx="279">
                  <c:v>0.15548847317695599</c:v>
                </c:pt>
                <c:pt idx="280">
                  <c:v>0.15650759935378999</c:v>
                </c:pt>
                <c:pt idx="281">
                  <c:v>0.157301898300648</c:v>
                </c:pt>
                <c:pt idx="282">
                  <c:v>0.15800858885049801</c:v>
                </c:pt>
                <c:pt idx="283">
                  <c:v>0.15974746942520099</c:v>
                </c:pt>
                <c:pt idx="284">
                  <c:v>0.16075438112020499</c:v>
                </c:pt>
                <c:pt idx="285">
                  <c:v>0.16192556023597701</c:v>
                </c:pt>
                <c:pt idx="286">
                  <c:v>0.162764059007168</c:v>
                </c:pt>
                <c:pt idx="287">
                  <c:v>0.16290379911661201</c:v>
                </c:pt>
                <c:pt idx="288">
                  <c:v>0.16388496458530399</c:v>
                </c:pt>
                <c:pt idx="289">
                  <c:v>0.163993515074253</c:v>
                </c:pt>
                <c:pt idx="290">
                  <c:v>0.16547978073358499</c:v>
                </c:pt>
                <c:pt idx="291">
                  <c:v>0.166873450577259</c:v>
                </c:pt>
                <c:pt idx="292">
                  <c:v>0.16819427609443699</c:v>
                </c:pt>
                <c:pt idx="293">
                  <c:v>0.168861848115921</c:v>
                </c:pt>
                <c:pt idx="294">
                  <c:v>0.16950407475233101</c:v>
                </c:pt>
                <c:pt idx="295">
                  <c:v>0.17043089270591699</c:v>
                </c:pt>
                <c:pt idx="296">
                  <c:v>0.17219975441694299</c:v>
                </c:pt>
                <c:pt idx="297">
                  <c:v>0.17386587113141999</c:v>
                </c:pt>
                <c:pt idx="298">
                  <c:v>0.17425647675991099</c:v>
                </c:pt>
                <c:pt idx="299">
                  <c:v>0.17530350536108</c:v>
                </c:pt>
                <c:pt idx="300">
                  <c:v>0.17636438012123101</c:v>
                </c:pt>
                <c:pt idx="301">
                  <c:v>0.17799949198961301</c:v>
                </c:pt>
                <c:pt idx="302">
                  <c:v>0.179512237012386</c:v>
                </c:pt>
                <c:pt idx="303">
                  <c:v>0.18129643797874501</c:v>
                </c:pt>
                <c:pt idx="304">
                  <c:v>0.183395704627037</c:v>
                </c:pt>
                <c:pt idx="305">
                  <c:v>0.184429922699928</c:v>
                </c:pt>
                <c:pt idx="306">
                  <c:v>0.185169275105</c:v>
                </c:pt>
                <c:pt idx="307">
                  <c:v>0.18628947585821201</c:v>
                </c:pt>
                <c:pt idx="308">
                  <c:v>0.18682512193918199</c:v>
                </c:pt>
                <c:pt idx="309">
                  <c:v>0.18804122358560599</c:v>
                </c:pt>
                <c:pt idx="310">
                  <c:v>0.18892067819833799</c:v>
                </c:pt>
                <c:pt idx="311">
                  <c:v>0.189312702417374</c:v>
                </c:pt>
                <c:pt idx="312">
                  <c:v>0.18978473395109199</c:v>
                </c:pt>
                <c:pt idx="313">
                  <c:v>0.190152594447136</c:v>
                </c:pt>
                <c:pt idx="314">
                  <c:v>0.19168609231710401</c:v>
                </c:pt>
                <c:pt idx="315">
                  <c:v>0.19291718155145601</c:v>
                </c:pt>
                <c:pt idx="316">
                  <c:v>0.193611617386341</c:v>
                </c:pt>
                <c:pt idx="317">
                  <c:v>0.194366562366486</c:v>
                </c:pt>
                <c:pt idx="318">
                  <c:v>0.19656739830970801</c:v>
                </c:pt>
                <c:pt idx="319">
                  <c:v>0.19964524358510999</c:v>
                </c:pt>
                <c:pt idx="320">
                  <c:v>0.20081659406423599</c:v>
                </c:pt>
                <c:pt idx="321">
                  <c:v>0.2017891690135</c:v>
                </c:pt>
                <c:pt idx="322">
                  <c:v>0.202509684860706</c:v>
                </c:pt>
                <c:pt idx="323">
                  <c:v>0.20264595150947601</c:v>
                </c:pt>
                <c:pt idx="324">
                  <c:v>0.20300888717174501</c:v>
                </c:pt>
                <c:pt idx="325">
                  <c:v>0.20433266311883899</c:v>
                </c:pt>
                <c:pt idx="326">
                  <c:v>0.205383835732937</c:v>
                </c:pt>
                <c:pt idx="327">
                  <c:v>0.20678239017725</c:v>
                </c:pt>
                <c:pt idx="328">
                  <c:v>0.208208720386028</c:v>
                </c:pt>
                <c:pt idx="329">
                  <c:v>0.20798269212245901</c:v>
                </c:pt>
                <c:pt idx="330">
                  <c:v>0.209175932407379</c:v>
                </c:pt>
                <c:pt idx="331">
                  <c:v>0.210772988200188</c:v>
                </c:pt>
                <c:pt idx="332">
                  <c:v>0.21154921054840101</c:v>
                </c:pt>
                <c:pt idx="333">
                  <c:v>0.21411682069301599</c:v>
                </c:pt>
                <c:pt idx="334">
                  <c:v>0.214898739755154</c:v>
                </c:pt>
                <c:pt idx="335">
                  <c:v>0.21670022755861301</c:v>
                </c:pt>
                <c:pt idx="336">
                  <c:v>0.21762616783380501</c:v>
                </c:pt>
                <c:pt idx="337">
                  <c:v>0.218084247410297</c:v>
                </c:pt>
                <c:pt idx="338">
                  <c:v>0.21838629245758101</c:v>
                </c:pt>
                <c:pt idx="339">
                  <c:v>0.21991197764873499</c:v>
                </c:pt>
                <c:pt idx="340">
                  <c:v>0.22093294411897699</c:v>
                </c:pt>
                <c:pt idx="341">
                  <c:v>0.221899798512459</c:v>
                </c:pt>
                <c:pt idx="342">
                  <c:v>0.224278785288334</c:v>
                </c:pt>
                <c:pt idx="343">
                  <c:v>0.22477579563856101</c:v>
                </c:pt>
                <c:pt idx="344">
                  <c:v>0.22490297257900199</c:v>
                </c:pt>
                <c:pt idx="345">
                  <c:v>0.22489579617977101</c:v>
                </c:pt>
                <c:pt idx="346">
                  <c:v>0.224965991079807</c:v>
                </c:pt>
                <c:pt idx="347">
                  <c:v>0.227070941030979</c:v>
                </c:pt>
                <c:pt idx="348">
                  <c:v>0.22843654602766</c:v>
                </c:pt>
                <c:pt idx="349">
                  <c:v>0.22870774120092399</c:v>
                </c:pt>
                <c:pt idx="350">
                  <c:v>0.22953757941722899</c:v>
                </c:pt>
                <c:pt idx="351">
                  <c:v>0.23019096106290801</c:v>
                </c:pt>
                <c:pt idx="352">
                  <c:v>0.22983775734901399</c:v>
                </c:pt>
                <c:pt idx="353">
                  <c:v>0.23098280280828501</c:v>
                </c:pt>
                <c:pt idx="354">
                  <c:v>0.23335437178611801</c:v>
                </c:pt>
                <c:pt idx="355">
                  <c:v>0.235295858979225</c:v>
                </c:pt>
                <c:pt idx="356">
                  <c:v>0.23741446137428299</c:v>
                </c:pt>
                <c:pt idx="357">
                  <c:v>0.23782278001308399</c:v>
                </c:pt>
                <c:pt idx="358">
                  <c:v>0.23804729431867599</c:v>
                </c:pt>
                <c:pt idx="359">
                  <c:v>0.240499652922153</c:v>
                </c:pt>
                <c:pt idx="360">
                  <c:v>0.240825447440147</c:v>
                </c:pt>
                <c:pt idx="361">
                  <c:v>0.241822797060013</c:v>
                </c:pt>
                <c:pt idx="362">
                  <c:v>0.24236763119697599</c:v>
                </c:pt>
                <c:pt idx="363">
                  <c:v>0.24347277432680101</c:v>
                </c:pt>
                <c:pt idx="364">
                  <c:v>0.24455933272838601</c:v>
                </c:pt>
                <c:pt idx="365">
                  <c:v>0.24430775046348599</c:v>
                </c:pt>
                <c:pt idx="366">
                  <c:v>0.24616828858852399</c:v>
                </c:pt>
                <c:pt idx="367">
                  <c:v>0.24606705754995301</c:v>
                </c:pt>
                <c:pt idx="368">
                  <c:v>0.24824167937040301</c:v>
                </c:pt>
                <c:pt idx="369">
                  <c:v>0.24866588264703801</c:v>
                </c:pt>
                <c:pt idx="370">
                  <c:v>0.249998706579208</c:v>
                </c:pt>
                <c:pt idx="371">
                  <c:v>0.25115661323070498</c:v>
                </c:pt>
                <c:pt idx="372">
                  <c:v>0.253980241715908</c:v>
                </c:pt>
                <c:pt idx="373">
                  <c:v>0.25379423499107401</c:v>
                </c:pt>
                <c:pt idx="374">
                  <c:v>0.25470291674137102</c:v>
                </c:pt>
                <c:pt idx="375">
                  <c:v>0.255425108969212</c:v>
                </c:pt>
                <c:pt idx="376">
                  <c:v>0.25644200295209901</c:v>
                </c:pt>
                <c:pt idx="377">
                  <c:v>0.25739795714616798</c:v>
                </c:pt>
                <c:pt idx="378">
                  <c:v>0.25793164223432502</c:v>
                </c:pt>
                <c:pt idx="379">
                  <c:v>0.25711610168218602</c:v>
                </c:pt>
                <c:pt idx="380">
                  <c:v>0.25964076370000799</c:v>
                </c:pt>
                <c:pt idx="381">
                  <c:v>0.26129526942968401</c:v>
                </c:pt>
                <c:pt idx="382">
                  <c:v>0.26142421513795899</c:v>
                </c:pt>
                <c:pt idx="383">
                  <c:v>0.26237825453281399</c:v>
                </c:pt>
                <c:pt idx="384">
                  <c:v>0.262573483586311</c:v>
                </c:pt>
                <c:pt idx="385">
                  <c:v>0.26306528449058503</c:v>
                </c:pt>
                <c:pt idx="386">
                  <c:v>0.263237318396568</c:v>
                </c:pt>
                <c:pt idx="387">
                  <c:v>0.264836019277573</c:v>
                </c:pt>
                <c:pt idx="388">
                  <c:v>0.264536663889885</c:v>
                </c:pt>
                <c:pt idx="389">
                  <c:v>0.26732407212257397</c:v>
                </c:pt>
                <c:pt idx="390">
                  <c:v>0.26716331243515001</c:v>
                </c:pt>
                <c:pt idx="391">
                  <c:v>0.26766872406005898</c:v>
                </c:pt>
                <c:pt idx="392">
                  <c:v>0.26819887161254902</c:v>
                </c:pt>
                <c:pt idx="393">
                  <c:v>0.27099139392375998</c:v>
                </c:pt>
                <c:pt idx="394">
                  <c:v>0.27256068885326401</c:v>
                </c:pt>
                <c:pt idx="395">
                  <c:v>0.27460998594760899</c:v>
                </c:pt>
                <c:pt idx="396">
                  <c:v>0.27522456347942398</c:v>
                </c:pt>
                <c:pt idx="397">
                  <c:v>0.27658762335777298</c:v>
                </c:pt>
                <c:pt idx="398">
                  <c:v>0.27824434936046599</c:v>
                </c:pt>
                <c:pt idx="399">
                  <c:v>0.27778910696506498</c:v>
                </c:pt>
                <c:pt idx="400">
                  <c:v>0.27794542908668501</c:v>
                </c:pt>
                <c:pt idx="401">
                  <c:v>0.277172127366066</c:v>
                </c:pt>
                <c:pt idx="402">
                  <c:v>0.278451856970787</c:v>
                </c:pt>
                <c:pt idx="403">
                  <c:v>0.27742845416069001</c:v>
                </c:pt>
                <c:pt idx="404">
                  <c:v>0.27753771543502798</c:v>
                </c:pt>
                <c:pt idx="405">
                  <c:v>0.27756423056125601</c:v>
                </c:pt>
                <c:pt idx="406">
                  <c:v>0.27807420790195497</c:v>
                </c:pt>
                <c:pt idx="407">
                  <c:v>0.27875866591930398</c:v>
                </c:pt>
                <c:pt idx="408">
                  <c:v>0.27915897667408002</c:v>
                </c:pt>
                <c:pt idx="409">
                  <c:v>0.27892659306526202</c:v>
                </c:pt>
                <c:pt idx="410">
                  <c:v>0.27983660995960202</c:v>
                </c:pt>
                <c:pt idx="411">
                  <c:v>0.281747111678124</c:v>
                </c:pt>
                <c:pt idx="412">
                  <c:v>0.28163217604160301</c:v>
                </c:pt>
                <c:pt idx="413">
                  <c:v>0.28424192667007497</c:v>
                </c:pt>
                <c:pt idx="414">
                  <c:v>0.28735526800155597</c:v>
                </c:pt>
                <c:pt idx="415">
                  <c:v>0.28835927844047599</c:v>
                </c:pt>
                <c:pt idx="416">
                  <c:v>0.291031250357628</c:v>
                </c:pt>
                <c:pt idx="417">
                  <c:v>0.29144172668457002</c:v>
                </c:pt>
                <c:pt idx="418">
                  <c:v>0.29345254004001597</c:v>
                </c:pt>
                <c:pt idx="419">
                  <c:v>0.29637912809848799</c:v>
                </c:pt>
                <c:pt idx="420">
                  <c:v>0.298927900195122</c:v>
                </c:pt>
                <c:pt idx="421">
                  <c:v>0.29913321733474701</c:v>
                </c:pt>
                <c:pt idx="422">
                  <c:v>0.30010524988174397</c:v>
                </c:pt>
                <c:pt idx="423">
                  <c:v>0.30080743134021798</c:v>
                </c:pt>
                <c:pt idx="424">
                  <c:v>0.29893044829368598</c:v>
                </c:pt>
                <c:pt idx="425">
                  <c:v>0.29977404475212099</c:v>
                </c:pt>
                <c:pt idx="426">
                  <c:v>0.29875037372112301</c:v>
                </c:pt>
                <c:pt idx="427">
                  <c:v>0.29900902807712598</c:v>
                </c:pt>
                <c:pt idx="428">
                  <c:v>0.29949273169040702</c:v>
                </c:pt>
                <c:pt idx="429">
                  <c:v>0.300153997540474</c:v>
                </c:pt>
                <c:pt idx="430">
                  <c:v>0.29940853416919699</c:v>
                </c:pt>
                <c:pt idx="431">
                  <c:v>0.29980413019657098</c:v>
                </c:pt>
                <c:pt idx="432">
                  <c:v>0.30127183496952098</c:v>
                </c:pt>
                <c:pt idx="433">
                  <c:v>0.30183000862598403</c:v>
                </c:pt>
                <c:pt idx="434">
                  <c:v>0.30280243158340497</c:v>
                </c:pt>
                <c:pt idx="435">
                  <c:v>0.30423441529273998</c:v>
                </c:pt>
                <c:pt idx="436">
                  <c:v>0.30493831932544702</c:v>
                </c:pt>
                <c:pt idx="437">
                  <c:v>0.30517540872096999</c:v>
                </c:pt>
                <c:pt idx="438">
                  <c:v>0.303507912158966</c:v>
                </c:pt>
                <c:pt idx="439">
                  <c:v>0.30418311059475001</c:v>
                </c:pt>
                <c:pt idx="440">
                  <c:v>0.305169323086739</c:v>
                </c:pt>
                <c:pt idx="441">
                  <c:v>0.30579227209091198</c:v>
                </c:pt>
                <c:pt idx="442">
                  <c:v>0.30466290712356597</c:v>
                </c:pt>
                <c:pt idx="443">
                  <c:v>0.30523302853107498</c:v>
                </c:pt>
                <c:pt idx="444">
                  <c:v>0.30492909252643602</c:v>
                </c:pt>
                <c:pt idx="445">
                  <c:v>0.30382498204708103</c:v>
                </c:pt>
                <c:pt idx="446">
                  <c:v>0.30471396148204799</c:v>
                </c:pt>
                <c:pt idx="447">
                  <c:v>0.30731646716594702</c:v>
                </c:pt>
                <c:pt idx="448">
                  <c:v>0.31044428050518003</c:v>
                </c:pt>
                <c:pt idx="449">
                  <c:v>0.31184919178485898</c:v>
                </c:pt>
                <c:pt idx="450">
                  <c:v>0.31273038685321802</c:v>
                </c:pt>
                <c:pt idx="451">
                  <c:v>0.314239865541458</c:v>
                </c:pt>
                <c:pt idx="452">
                  <c:v>0.31577771902084401</c:v>
                </c:pt>
                <c:pt idx="453">
                  <c:v>0.317234215140343</c:v>
                </c:pt>
                <c:pt idx="454">
                  <c:v>0.31797248125076299</c:v>
                </c:pt>
                <c:pt idx="455">
                  <c:v>0.32000336050987199</c:v>
                </c:pt>
                <c:pt idx="456">
                  <c:v>0.32082796394824997</c:v>
                </c:pt>
                <c:pt idx="457">
                  <c:v>0.31950879991054498</c:v>
                </c:pt>
                <c:pt idx="458">
                  <c:v>0.31818562448024801</c:v>
                </c:pt>
                <c:pt idx="459">
                  <c:v>0.31667008101940203</c:v>
                </c:pt>
                <c:pt idx="460">
                  <c:v>0.31561444997787502</c:v>
                </c:pt>
                <c:pt idx="461">
                  <c:v>0.31616894006729102</c:v>
                </c:pt>
                <c:pt idx="462">
                  <c:v>0.31607852280139898</c:v>
                </c:pt>
                <c:pt idx="463">
                  <c:v>0.31450315713882498</c:v>
                </c:pt>
                <c:pt idx="464">
                  <c:v>0.31579983234405501</c:v>
                </c:pt>
                <c:pt idx="465">
                  <c:v>0.31449035108089402</c:v>
                </c:pt>
                <c:pt idx="466">
                  <c:v>0.31584653556346898</c:v>
                </c:pt>
                <c:pt idx="467">
                  <c:v>0.31740083992481199</c:v>
                </c:pt>
                <c:pt idx="468">
                  <c:v>0.31829599142074599</c:v>
                </c:pt>
                <c:pt idx="469">
                  <c:v>0.319518646597862</c:v>
                </c:pt>
                <c:pt idx="470">
                  <c:v>0.321576845645905</c:v>
                </c:pt>
                <c:pt idx="471">
                  <c:v>0.32130290865898098</c:v>
                </c:pt>
                <c:pt idx="472">
                  <c:v>0.323232960700989</c:v>
                </c:pt>
                <c:pt idx="473">
                  <c:v>0.32365939915180197</c:v>
                </c:pt>
                <c:pt idx="474">
                  <c:v>0.32355200350284602</c:v>
                </c:pt>
                <c:pt idx="475">
                  <c:v>0.32495797574520102</c:v>
                </c:pt>
                <c:pt idx="476">
                  <c:v>0.32471773922443398</c:v>
                </c:pt>
                <c:pt idx="477">
                  <c:v>0.32527706623077401</c:v>
                </c:pt>
                <c:pt idx="478">
                  <c:v>0.32719553411006902</c:v>
                </c:pt>
                <c:pt idx="479">
                  <c:v>0.32869519591331497</c:v>
                </c:pt>
                <c:pt idx="480">
                  <c:v>0.32705497443676002</c:v>
                </c:pt>
                <c:pt idx="481">
                  <c:v>0.328395211696625</c:v>
                </c:pt>
                <c:pt idx="482">
                  <c:v>0.32698979377746601</c:v>
                </c:pt>
                <c:pt idx="483">
                  <c:v>0.32691033780574802</c:v>
                </c:pt>
                <c:pt idx="484">
                  <c:v>0.33096699416637398</c:v>
                </c:pt>
                <c:pt idx="485">
                  <c:v>0.332396000623703</c:v>
                </c:pt>
                <c:pt idx="486">
                  <c:v>0.33175953626632698</c:v>
                </c:pt>
                <c:pt idx="487">
                  <c:v>0.32989822328090701</c:v>
                </c:pt>
                <c:pt idx="488">
                  <c:v>0.32728441059589403</c:v>
                </c:pt>
                <c:pt idx="489">
                  <c:v>0.32716398239135702</c:v>
                </c:pt>
                <c:pt idx="490">
                  <c:v>0.32820465862751003</c:v>
                </c:pt>
                <c:pt idx="491">
                  <c:v>0.32858834862709002</c:v>
                </c:pt>
                <c:pt idx="492">
                  <c:v>0.33027445673942601</c:v>
                </c:pt>
                <c:pt idx="493">
                  <c:v>0.331071254611015</c:v>
                </c:pt>
                <c:pt idx="494">
                  <c:v>0.329444232583046</c:v>
                </c:pt>
                <c:pt idx="495">
                  <c:v>0.32760281562805199</c:v>
                </c:pt>
                <c:pt idx="496">
                  <c:v>0.32572748959064501</c:v>
                </c:pt>
                <c:pt idx="497">
                  <c:v>0.32674031257629399</c:v>
                </c:pt>
                <c:pt idx="498">
                  <c:v>0.32719108164310501</c:v>
                </c:pt>
                <c:pt idx="499">
                  <c:v>0.32779175043106101</c:v>
                </c:pt>
                <c:pt idx="500">
                  <c:v>0.32752452492713902</c:v>
                </c:pt>
                <c:pt idx="501">
                  <c:v>0.325555616617203</c:v>
                </c:pt>
                <c:pt idx="502">
                  <c:v>0.32408649027347602</c:v>
                </c:pt>
                <c:pt idx="503">
                  <c:v>0.32713998556137103</c:v>
                </c:pt>
                <c:pt idx="504">
                  <c:v>0.327412924170494</c:v>
                </c:pt>
                <c:pt idx="505">
                  <c:v>0.32857802510261502</c:v>
                </c:pt>
                <c:pt idx="506">
                  <c:v>0.33013113141059902</c:v>
                </c:pt>
                <c:pt idx="507">
                  <c:v>0.33148392438888502</c:v>
                </c:pt>
                <c:pt idx="508">
                  <c:v>0.33524340987205498</c:v>
                </c:pt>
                <c:pt idx="509">
                  <c:v>0.33342198431491898</c:v>
                </c:pt>
                <c:pt idx="510">
                  <c:v>0.33466759026050602</c:v>
                </c:pt>
                <c:pt idx="511">
                  <c:v>0.337163135409355</c:v>
                </c:pt>
                <c:pt idx="512">
                  <c:v>0.34108502864837598</c:v>
                </c:pt>
                <c:pt idx="513">
                  <c:v>0.340163454413414</c:v>
                </c:pt>
                <c:pt idx="514">
                  <c:v>0.33925255239009899</c:v>
                </c:pt>
                <c:pt idx="515">
                  <c:v>0.34207724332809503</c:v>
                </c:pt>
                <c:pt idx="516">
                  <c:v>0.34313701987266498</c:v>
                </c:pt>
                <c:pt idx="517">
                  <c:v>0.34367537200450898</c:v>
                </c:pt>
                <c:pt idx="518">
                  <c:v>0.34401986002922103</c:v>
                </c:pt>
                <c:pt idx="519">
                  <c:v>0.344834956526756</c:v>
                </c:pt>
                <c:pt idx="520">
                  <c:v>0.34527570009231601</c:v>
                </c:pt>
                <c:pt idx="521">
                  <c:v>0.345138156414032</c:v>
                </c:pt>
                <c:pt idx="522">
                  <c:v>0.34561564624309499</c:v>
                </c:pt>
                <c:pt idx="523">
                  <c:v>0.34520537853241001</c:v>
                </c:pt>
                <c:pt idx="524">
                  <c:v>0.34412340819835702</c:v>
                </c:pt>
                <c:pt idx="525">
                  <c:v>0.34277424812316898</c:v>
                </c:pt>
                <c:pt idx="526">
                  <c:v>0.34322246611118301</c:v>
                </c:pt>
                <c:pt idx="527">
                  <c:v>0.343959632515907</c:v>
                </c:pt>
                <c:pt idx="528">
                  <c:v>0.34387973248958598</c:v>
                </c:pt>
                <c:pt idx="529">
                  <c:v>0.34401422142982502</c:v>
                </c:pt>
                <c:pt idx="530">
                  <c:v>0.346064430475235</c:v>
                </c:pt>
                <c:pt idx="531">
                  <c:v>0.34648064076900498</c:v>
                </c:pt>
                <c:pt idx="532">
                  <c:v>0.34506247639656101</c:v>
                </c:pt>
                <c:pt idx="533">
                  <c:v>0.34633297920227102</c:v>
                </c:pt>
                <c:pt idx="534">
                  <c:v>0.34616200625896498</c:v>
                </c:pt>
                <c:pt idx="535">
                  <c:v>0.346692603826523</c:v>
                </c:pt>
                <c:pt idx="536">
                  <c:v>0.35055209100246398</c:v>
                </c:pt>
                <c:pt idx="537">
                  <c:v>0.351845961809158</c:v>
                </c:pt>
                <c:pt idx="538">
                  <c:v>0.35214296579360999</c:v>
                </c:pt>
                <c:pt idx="539">
                  <c:v>0.35282442867755898</c:v>
                </c:pt>
                <c:pt idx="540">
                  <c:v>0.35025022029876701</c:v>
                </c:pt>
                <c:pt idx="541">
                  <c:v>0.35044396221637703</c:v>
                </c:pt>
                <c:pt idx="542">
                  <c:v>0.35032471716404001</c:v>
                </c:pt>
                <c:pt idx="543">
                  <c:v>0.34895177781581899</c:v>
                </c:pt>
                <c:pt idx="544">
                  <c:v>0.35298666059970901</c:v>
                </c:pt>
                <c:pt idx="545">
                  <c:v>0.35347746610641501</c:v>
                </c:pt>
                <c:pt idx="546">
                  <c:v>0.35225186049938201</c:v>
                </c:pt>
                <c:pt idx="547">
                  <c:v>0.35259161591529897</c:v>
                </c:pt>
                <c:pt idx="548">
                  <c:v>0.349220049381256</c:v>
                </c:pt>
                <c:pt idx="549">
                  <c:v>0.34984753727912898</c:v>
                </c:pt>
                <c:pt idx="550">
                  <c:v>0.35268295109272002</c:v>
                </c:pt>
                <c:pt idx="551">
                  <c:v>0.351353812217712</c:v>
                </c:pt>
                <c:pt idx="552">
                  <c:v>0.35203638374805502</c:v>
                </c:pt>
                <c:pt idx="553">
                  <c:v>0.351348206400871</c:v>
                </c:pt>
                <c:pt idx="554">
                  <c:v>0.34953035116195702</c:v>
                </c:pt>
                <c:pt idx="555">
                  <c:v>0.349490961432457</c:v>
                </c:pt>
                <c:pt idx="556">
                  <c:v>0.348014906048775</c:v>
                </c:pt>
                <c:pt idx="557">
                  <c:v>0.348054227232933</c:v>
                </c:pt>
                <c:pt idx="558">
                  <c:v>0.35131156444549599</c:v>
                </c:pt>
                <c:pt idx="559">
                  <c:v>0.35248170495033299</c:v>
                </c:pt>
                <c:pt idx="560">
                  <c:v>0.35076096355915098</c:v>
                </c:pt>
                <c:pt idx="561">
                  <c:v>0.353521412611008</c:v>
                </c:pt>
                <c:pt idx="562">
                  <c:v>0.35343024730682399</c:v>
                </c:pt>
                <c:pt idx="563">
                  <c:v>0.35472828745842</c:v>
                </c:pt>
                <c:pt idx="564">
                  <c:v>0.35208739638328601</c:v>
                </c:pt>
                <c:pt idx="565">
                  <c:v>0.35112522840499899</c:v>
                </c:pt>
                <c:pt idx="566">
                  <c:v>0.35183654427528399</c:v>
                </c:pt>
                <c:pt idx="567">
                  <c:v>0.35013163089752197</c:v>
                </c:pt>
                <c:pt idx="568">
                  <c:v>0.35078849196433998</c:v>
                </c:pt>
                <c:pt idx="569">
                  <c:v>0.34994153082370799</c:v>
                </c:pt>
                <c:pt idx="570">
                  <c:v>0.35038348436355599</c:v>
                </c:pt>
                <c:pt idx="571">
                  <c:v>0.34940718412399302</c:v>
                </c:pt>
                <c:pt idx="572">
                  <c:v>0.349421092867851</c:v>
                </c:pt>
                <c:pt idx="573">
                  <c:v>0.350007137656212</c:v>
                </c:pt>
                <c:pt idx="574">
                  <c:v>0.35336582660675098</c:v>
                </c:pt>
                <c:pt idx="575">
                  <c:v>0.35413102805614499</c:v>
                </c:pt>
                <c:pt idx="576">
                  <c:v>0.35384436845779399</c:v>
                </c:pt>
                <c:pt idx="577">
                  <c:v>0.35574500262737302</c:v>
                </c:pt>
                <c:pt idx="578">
                  <c:v>0.35360872149467498</c:v>
                </c:pt>
                <c:pt idx="579">
                  <c:v>0.35236428678035697</c:v>
                </c:pt>
                <c:pt idx="580">
                  <c:v>0.35273725688457502</c:v>
                </c:pt>
                <c:pt idx="581">
                  <c:v>0.35347261130809798</c:v>
                </c:pt>
                <c:pt idx="582">
                  <c:v>0.35385709404945398</c:v>
                </c:pt>
                <c:pt idx="583">
                  <c:v>0.35286209583282502</c:v>
                </c:pt>
                <c:pt idx="584">
                  <c:v>0.35321838855743398</c:v>
                </c:pt>
                <c:pt idx="585">
                  <c:v>0.352950257062912</c:v>
                </c:pt>
                <c:pt idx="586">
                  <c:v>0.35290068984031697</c:v>
                </c:pt>
                <c:pt idx="587">
                  <c:v>0.35157263875007599</c:v>
                </c:pt>
                <c:pt idx="588">
                  <c:v>0.35361570119857799</c:v>
                </c:pt>
                <c:pt idx="589">
                  <c:v>0.35416787564754498</c:v>
                </c:pt>
                <c:pt idx="590">
                  <c:v>0.35345861613750501</c:v>
                </c:pt>
                <c:pt idx="591">
                  <c:v>0.35324088037014001</c:v>
                </c:pt>
                <c:pt idx="592">
                  <c:v>0.35197980403900098</c:v>
                </c:pt>
                <c:pt idx="593">
                  <c:v>0.35309912264347099</c:v>
                </c:pt>
                <c:pt idx="594">
                  <c:v>0.35214396119117702</c:v>
                </c:pt>
                <c:pt idx="595">
                  <c:v>0.350557005405426</c:v>
                </c:pt>
                <c:pt idx="596">
                  <c:v>0.34881337285041802</c:v>
                </c:pt>
                <c:pt idx="597">
                  <c:v>0.34791312813758901</c:v>
                </c:pt>
                <c:pt idx="598">
                  <c:v>0.34709834754467001</c:v>
                </c:pt>
                <c:pt idx="599">
                  <c:v>0.34822086393833201</c:v>
                </c:pt>
                <c:pt idx="600">
                  <c:v>0.34813261032104498</c:v>
                </c:pt>
                <c:pt idx="601">
                  <c:v>0.34782385826110801</c:v>
                </c:pt>
                <c:pt idx="602">
                  <c:v>0.35194539427757299</c:v>
                </c:pt>
                <c:pt idx="603">
                  <c:v>0.35231482088565802</c:v>
                </c:pt>
                <c:pt idx="604">
                  <c:v>0.35246151089668298</c:v>
                </c:pt>
                <c:pt idx="605">
                  <c:v>0.35415266752243002</c:v>
                </c:pt>
                <c:pt idx="606">
                  <c:v>0.35468049347400699</c:v>
                </c:pt>
                <c:pt idx="607">
                  <c:v>0.35736033320426902</c:v>
                </c:pt>
                <c:pt idx="608">
                  <c:v>0.35803729593753802</c:v>
                </c:pt>
                <c:pt idx="609">
                  <c:v>0.355897608399391</c:v>
                </c:pt>
                <c:pt idx="610">
                  <c:v>0.356427922844887</c:v>
                </c:pt>
                <c:pt idx="611">
                  <c:v>0.35387366712093399</c:v>
                </c:pt>
                <c:pt idx="612">
                  <c:v>0.35073442161083201</c:v>
                </c:pt>
                <c:pt idx="613">
                  <c:v>0.35102105140686002</c:v>
                </c:pt>
                <c:pt idx="614">
                  <c:v>0.35385872423648801</c:v>
                </c:pt>
                <c:pt idx="615">
                  <c:v>0.35419449210166898</c:v>
                </c:pt>
                <c:pt idx="616">
                  <c:v>0.35603379011154201</c:v>
                </c:pt>
                <c:pt idx="617">
                  <c:v>0.35177285075187698</c:v>
                </c:pt>
                <c:pt idx="618">
                  <c:v>0.35128792226314598</c:v>
                </c:pt>
                <c:pt idx="619">
                  <c:v>0.353959468007088</c:v>
                </c:pt>
                <c:pt idx="620">
                  <c:v>0.35445465445518498</c:v>
                </c:pt>
                <c:pt idx="621">
                  <c:v>0.35717753469944002</c:v>
                </c:pt>
                <c:pt idx="622">
                  <c:v>0.36001930236816398</c:v>
                </c:pt>
                <c:pt idx="623">
                  <c:v>0.360808566212654</c:v>
                </c:pt>
                <c:pt idx="624">
                  <c:v>0.36014549732208301</c:v>
                </c:pt>
                <c:pt idx="625">
                  <c:v>0.35794526040554098</c:v>
                </c:pt>
                <c:pt idx="626">
                  <c:v>0.35842047631740598</c:v>
                </c:pt>
                <c:pt idx="627">
                  <c:v>0.36223149001598398</c:v>
                </c:pt>
                <c:pt idx="628">
                  <c:v>0.36116871833801301</c:v>
                </c:pt>
                <c:pt idx="629">
                  <c:v>0.36261698305606799</c:v>
                </c:pt>
                <c:pt idx="630">
                  <c:v>0.36570950448513001</c:v>
                </c:pt>
                <c:pt idx="631">
                  <c:v>0.36582706868648501</c:v>
                </c:pt>
                <c:pt idx="632">
                  <c:v>0.36540687680244399</c:v>
                </c:pt>
                <c:pt idx="633">
                  <c:v>0.36550003290176403</c:v>
                </c:pt>
                <c:pt idx="634">
                  <c:v>0.36684793233871499</c:v>
                </c:pt>
                <c:pt idx="635">
                  <c:v>0.37082909643650103</c:v>
                </c:pt>
                <c:pt idx="636">
                  <c:v>0.37015264928340902</c:v>
                </c:pt>
                <c:pt idx="637">
                  <c:v>0.36975514590740199</c:v>
                </c:pt>
                <c:pt idx="638">
                  <c:v>0.37350380122661597</c:v>
                </c:pt>
                <c:pt idx="639">
                  <c:v>0.37300988137722002</c:v>
                </c:pt>
                <c:pt idx="640">
                  <c:v>0.37188645005226101</c:v>
                </c:pt>
                <c:pt idx="641">
                  <c:v>0.37234599292278298</c:v>
                </c:pt>
                <c:pt idx="642">
                  <c:v>0.371071180701256</c:v>
                </c:pt>
                <c:pt idx="643">
                  <c:v>0.36938125789165499</c:v>
                </c:pt>
                <c:pt idx="644">
                  <c:v>0.36645905077457402</c:v>
                </c:pt>
                <c:pt idx="645">
                  <c:v>0.36447726786136603</c:v>
                </c:pt>
                <c:pt idx="646">
                  <c:v>0.36619774401187899</c:v>
                </c:pt>
                <c:pt idx="647">
                  <c:v>0.36657186150550802</c:v>
                </c:pt>
                <c:pt idx="648">
                  <c:v>0.36450940668582898</c:v>
                </c:pt>
                <c:pt idx="649">
                  <c:v>0.36357831060886397</c:v>
                </c:pt>
                <c:pt idx="650">
                  <c:v>0.36474112570285799</c:v>
                </c:pt>
                <c:pt idx="651">
                  <c:v>0.36684748530387901</c:v>
                </c:pt>
                <c:pt idx="652">
                  <c:v>0.367067044973374</c:v>
                </c:pt>
                <c:pt idx="653">
                  <c:v>0.36724237799644499</c:v>
                </c:pt>
                <c:pt idx="654">
                  <c:v>0.37031541764736198</c:v>
                </c:pt>
                <c:pt idx="655">
                  <c:v>0.37053997218608897</c:v>
                </c:pt>
                <c:pt idx="656">
                  <c:v>0.37072511315345802</c:v>
                </c:pt>
                <c:pt idx="657">
                  <c:v>0.36892884671688098</c:v>
                </c:pt>
                <c:pt idx="658">
                  <c:v>0.36937997341155998</c:v>
                </c:pt>
                <c:pt idx="659">
                  <c:v>0.37117961943149602</c:v>
                </c:pt>
                <c:pt idx="660">
                  <c:v>0.37107461690902699</c:v>
                </c:pt>
                <c:pt idx="661">
                  <c:v>0.36971772909164402</c:v>
                </c:pt>
                <c:pt idx="662">
                  <c:v>0.36970452070236198</c:v>
                </c:pt>
                <c:pt idx="663">
                  <c:v>0.37106530070304899</c:v>
                </c:pt>
                <c:pt idx="664">
                  <c:v>0.369316697120667</c:v>
                </c:pt>
                <c:pt idx="665">
                  <c:v>0.37010772228241001</c:v>
                </c:pt>
                <c:pt idx="666">
                  <c:v>0.36978379189968102</c:v>
                </c:pt>
                <c:pt idx="667">
                  <c:v>0.37159344255924198</c:v>
                </c:pt>
                <c:pt idx="668">
                  <c:v>0.37260672152042401</c:v>
                </c:pt>
                <c:pt idx="669">
                  <c:v>0.37073235809803001</c:v>
                </c:pt>
                <c:pt idx="670">
                  <c:v>0.36858924925327302</c:v>
                </c:pt>
                <c:pt idx="671">
                  <c:v>0.368332549929619</c:v>
                </c:pt>
                <c:pt idx="672">
                  <c:v>0.36832375228405001</c:v>
                </c:pt>
                <c:pt idx="673">
                  <c:v>0.368880432844162</c:v>
                </c:pt>
                <c:pt idx="674">
                  <c:v>0.36964848041534398</c:v>
                </c:pt>
                <c:pt idx="675">
                  <c:v>0.369669687747955</c:v>
                </c:pt>
                <c:pt idx="676">
                  <c:v>0.37040881812572501</c:v>
                </c:pt>
                <c:pt idx="677">
                  <c:v>0.37152838408946998</c:v>
                </c:pt>
                <c:pt idx="678">
                  <c:v>0.370335227251053</c:v>
                </c:pt>
                <c:pt idx="679">
                  <c:v>0.37234856188297299</c:v>
                </c:pt>
                <c:pt idx="680">
                  <c:v>0.37352218925952901</c:v>
                </c:pt>
                <c:pt idx="681">
                  <c:v>0.37321007847785997</c:v>
                </c:pt>
                <c:pt idx="682">
                  <c:v>0.37315500676631902</c:v>
                </c:pt>
                <c:pt idx="683">
                  <c:v>0.37220869362354297</c:v>
                </c:pt>
                <c:pt idx="684">
                  <c:v>0.37088920772075701</c:v>
                </c:pt>
                <c:pt idx="685">
                  <c:v>0.37053874731063902</c:v>
                </c:pt>
                <c:pt idx="686">
                  <c:v>0.369708490371704</c:v>
                </c:pt>
                <c:pt idx="687">
                  <c:v>0.368661206960678</c:v>
                </c:pt>
                <c:pt idx="688">
                  <c:v>0.36898656189441698</c:v>
                </c:pt>
                <c:pt idx="689">
                  <c:v>0.36914491355419199</c:v>
                </c:pt>
                <c:pt idx="690">
                  <c:v>0.36930331289768198</c:v>
                </c:pt>
                <c:pt idx="691">
                  <c:v>0.37041741311550103</c:v>
                </c:pt>
                <c:pt idx="692">
                  <c:v>0.37217152714729301</c:v>
                </c:pt>
                <c:pt idx="693">
                  <c:v>0.37277728021144901</c:v>
                </c:pt>
                <c:pt idx="694">
                  <c:v>0.37392385303974202</c:v>
                </c:pt>
                <c:pt idx="695">
                  <c:v>0.37378881573677097</c:v>
                </c:pt>
                <c:pt idx="696">
                  <c:v>0.371382114291191</c:v>
                </c:pt>
                <c:pt idx="697">
                  <c:v>0.371190115809441</c:v>
                </c:pt>
                <c:pt idx="698">
                  <c:v>0.37268835008144402</c:v>
                </c:pt>
                <c:pt idx="699">
                  <c:v>0.37003813385963402</c:v>
                </c:pt>
                <c:pt idx="700">
                  <c:v>0.37032912373542798</c:v>
                </c:pt>
                <c:pt idx="701">
                  <c:v>0.37004502713680298</c:v>
                </c:pt>
                <c:pt idx="702">
                  <c:v>0.367509150505066</c:v>
                </c:pt>
                <c:pt idx="703">
                  <c:v>0.36829820275306702</c:v>
                </c:pt>
                <c:pt idx="704">
                  <c:v>0.36790202260017402</c:v>
                </c:pt>
                <c:pt idx="705">
                  <c:v>0.36965587139129602</c:v>
                </c:pt>
                <c:pt idx="706">
                  <c:v>0.37293035089969601</c:v>
                </c:pt>
                <c:pt idx="707">
                  <c:v>0.37446340024471297</c:v>
                </c:pt>
                <c:pt idx="708">
                  <c:v>0.37299322783946998</c:v>
                </c:pt>
                <c:pt idx="709">
                  <c:v>0.37544090747833297</c:v>
                </c:pt>
                <c:pt idx="710">
                  <c:v>0.37563949227333099</c:v>
                </c:pt>
                <c:pt idx="711">
                  <c:v>0.37805047333240499</c:v>
                </c:pt>
                <c:pt idx="712">
                  <c:v>0.37832865715026898</c:v>
                </c:pt>
                <c:pt idx="713">
                  <c:v>0.37453146874904603</c:v>
                </c:pt>
                <c:pt idx="714">
                  <c:v>0.37631843090057399</c:v>
                </c:pt>
                <c:pt idx="715">
                  <c:v>0.37600735723972301</c:v>
                </c:pt>
                <c:pt idx="716">
                  <c:v>0.372993332147598</c:v>
                </c:pt>
                <c:pt idx="717">
                  <c:v>0.37229908108711202</c:v>
                </c:pt>
                <c:pt idx="718">
                  <c:v>0.37117289006710102</c:v>
                </c:pt>
                <c:pt idx="719">
                  <c:v>0.37238398194313099</c:v>
                </c:pt>
                <c:pt idx="720">
                  <c:v>0.37075640559196499</c:v>
                </c:pt>
                <c:pt idx="721">
                  <c:v>0.366880801320076</c:v>
                </c:pt>
                <c:pt idx="722">
                  <c:v>0.36862542927265202</c:v>
                </c:pt>
                <c:pt idx="723">
                  <c:v>0.37255334556102798</c:v>
                </c:pt>
                <c:pt idx="724">
                  <c:v>0.37099520564079302</c:v>
                </c:pt>
                <c:pt idx="725">
                  <c:v>0.37174228429794298</c:v>
                </c:pt>
                <c:pt idx="726">
                  <c:v>0.37433825433254297</c:v>
                </c:pt>
                <c:pt idx="727">
                  <c:v>0.37421410679817202</c:v>
                </c:pt>
                <c:pt idx="728">
                  <c:v>0.37494190633296998</c:v>
                </c:pt>
                <c:pt idx="729">
                  <c:v>0.37465823590755498</c:v>
                </c:pt>
                <c:pt idx="730">
                  <c:v>0.37350548505783099</c:v>
                </c:pt>
                <c:pt idx="731">
                  <c:v>0.37587987780571003</c:v>
                </c:pt>
                <c:pt idx="732">
                  <c:v>0.37757019996643099</c:v>
                </c:pt>
                <c:pt idx="733">
                  <c:v>0.37891886830329902</c:v>
                </c:pt>
                <c:pt idx="734">
                  <c:v>0.37835899293422698</c:v>
                </c:pt>
                <c:pt idx="735">
                  <c:v>0.37829890549182899</c:v>
                </c:pt>
                <c:pt idx="736">
                  <c:v>0.37826381623744998</c:v>
                </c:pt>
                <c:pt idx="737">
                  <c:v>0.37996552288532298</c:v>
                </c:pt>
                <c:pt idx="738">
                  <c:v>0.37886942028999299</c:v>
                </c:pt>
                <c:pt idx="739">
                  <c:v>0.37801874876022301</c:v>
                </c:pt>
                <c:pt idx="740">
                  <c:v>0.37963630855083502</c:v>
                </c:pt>
                <c:pt idx="741">
                  <c:v>0.38142363131046297</c:v>
                </c:pt>
                <c:pt idx="742">
                  <c:v>0.38047943711280802</c:v>
                </c:pt>
                <c:pt idx="743">
                  <c:v>0.37830926477909099</c:v>
                </c:pt>
                <c:pt idx="744">
                  <c:v>0.37900865077972401</c:v>
                </c:pt>
                <c:pt idx="745">
                  <c:v>0.38036746382713299</c:v>
                </c:pt>
                <c:pt idx="746">
                  <c:v>0.37875028848648101</c:v>
                </c:pt>
                <c:pt idx="747">
                  <c:v>0.37603020370006601</c:v>
                </c:pt>
                <c:pt idx="748">
                  <c:v>0.37767073810100599</c:v>
                </c:pt>
                <c:pt idx="749">
                  <c:v>0.37848533391952499</c:v>
                </c:pt>
                <c:pt idx="750">
                  <c:v>0.37989127039909398</c:v>
                </c:pt>
                <c:pt idx="751">
                  <c:v>0.37930035293102299</c:v>
                </c:pt>
                <c:pt idx="752">
                  <c:v>0.37848242819309202</c:v>
                </c:pt>
                <c:pt idx="753">
                  <c:v>0.37713578343391402</c:v>
                </c:pt>
                <c:pt idx="754">
                  <c:v>0.37704536616802198</c:v>
                </c:pt>
                <c:pt idx="755">
                  <c:v>0.375080800056458</c:v>
                </c:pt>
                <c:pt idx="756">
                  <c:v>0.378696951270103</c:v>
                </c:pt>
                <c:pt idx="757">
                  <c:v>0.38208094835281398</c:v>
                </c:pt>
                <c:pt idx="758">
                  <c:v>0.381623655557632</c:v>
                </c:pt>
                <c:pt idx="759">
                  <c:v>0.37827652990818</c:v>
                </c:pt>
                <c:pt idx="760">
                  <c:v>0.37824914455413799</c:v>
                </c:pt>
                <c:pt idx="761">
                  <c:v>0.37729164063930498</c:v>
                </c:pt>
                <c:pt idx="762">
                  <c:v>0.379033315181732</c:v>
                </c:pt>
                <c:pt idx="763">
                  <c:v>0.380171176791191</c:v>
                </c:pt>
                <c:pt idx="764">
                  <c:v>0.38204326033592201</c:v>
                </c:pt>
                <c:pt idx="765">
                  <c:v>0.38395318388938898</c:v>
                </c:pt>
                <c:pt idx="766">
                  <c:v>0.383674943447113</c:v>
                </c:pt>
                <c:pt idx="767">
                  <c:v>0.38206190466880802</c:v>
                </c:pt>
                <c:pt idx="768">
                  <c:v>0.38349869251251201</c:v>
                </c:pt>
                <c:pt idx="769">
                  <c:v>0.385199818015099</c:v>
                </c:pt>
                <c:pt idx="770">
                  <c:v>0.384749785065651</c:v>
                </c:pt>
                <c:pt idx="771">
                  <c:v>0.383446088433266</c:v>
                </c:pt>
                <c:pt idx="772">
                  <c:v>0.383633124828339</c:v>
                </c:pt>
                <c:pt idx="773">
                  <c:v>0.38449653685092899</c:v>
                </c:pt>
                <c:pt idx="774">
                  <c:v>0.38468045890331298</c:v>
                </c:pt>
                <c:pt idx="775">
                  <c:v>0.38311453163623799</c:v>
                </c:pt>
                <c:pt idx="776">
                  <c:v>0.38167757391929602</c:v>
                </c:pt>
                <c:pt idx="777">
                  <c:v>0.38264884054660803</c:v>
                </c:pt>
                <c:pt idx="778">
                  <c:v>0.382848224043846</c:v>
                </c:pt>
                <c:pt idx="779">
                  <c:v>0.38354867696762102</c:v>
                </c:pt>
                <c:pt idx="780">
                  <c:v>0.38419229090213802</c:v>
                </c:pt>
                <c:pt idx="781">
                  <c:v>0.38620632886886602</c:v>
                </c:pt>
                <c:pt idx="782">
                  <c:v>0.383919140696526</c:v>
                </c:pt>
                <c:pt idx="783">
                  <c:v>0.38461404740810401</c:v>
                </c:pt>
                <c:pt idx="784">
                  <c:v>0.38435446321964301</c:v>
                </c:pt>
                <c:pt idx="785">
                  <c:v>0.38516030609607699</c:v>
                </c:pt>
                <c:pt idx="786">
                  <c:v>0.38717087209224699</c:v>
                </c:pt>
                <c:pt idx="787">
                  <c:v>0.38634737432003002</c:v>
                </c:pt>
                <c:pt idx="788">
                  <c:v>0.38436037003994</c:v>
                </c:pt>
                <c:pt idx="789">
                  <c:v>0.38593253493308999</c:v>
                </c:pt>
                <c:pt idx="790">
                  <c:v>0.38408303558826501</c:v>
                </c:pt>
                <c:pt idx="791">
                  <c:v>0.38390919268131302</c:v>
                </c:pt>
                <c:pt idx="792">
                  <c:v>0.38524606227874802</c:v>
                </c:pt>
                <c:pt idx="793">
                  <c:v>0.385053622722626</c:v>
                </c:pt>
                <c:pt idx="794">
                  <c:v>0.38350068330764803</c:v>
                </c:pt>
                <c:pt idx="795">
                  <c:v>0.383802980184555</c:v>
                </c:pt>
                <c:pt idx="796">
                  <c:v>0.38139528036117598</c:v>
                </c:pt>
                <c:pt idx="797">
                  <c:v>0.379987126588822</c:v>
                </c:pt>
                <c:pt idx="798">
                  <c:v>0.38370496332645398</c:v>
                </c:pt>
                <c:pt idx="799">
                  <c:v>0.38272583782672898</c:v>
                </c:pt>
                <c:pt idx="800">
                  <c:v>0.383193454146385</c:v>
                </c:pt>
                <c:pt idx="801">
                  <c:v>0.38257346749305698</c:v>
                </c:pt>
                <c:pt idx="802">
                  <c:v>0.38231295645237001</c:v>
                </c:pt>
                <c:pt idx="803">
                  <c:v>0.38267005085945099</c:v>
                </c:pt>
                <c:pt idx="804">
                  <c:v>0.38368698358535802</c:v>
                </c:pt>
                <c:pt idx="805">
                  <c:v>0.38075645864009899</c:v>
                </c:pt>
                <c:pt idx="806">
                  <c:v>0.38215413689613298</c:v>
                </c:pt>
                <c:pt idx="807">
                  <c:v>0.3847336769104</c:v>
                </c:pt>
                <c:pt idx="808">
                  <c:v>0.38358528316021001</c:v>
                </c:pt>
                <c:pt idx="809">
                  <c:v>0.38547410070896199</c:v>
                </c:pt>
                <c:pt idx="810">
                  <c:v>0.388364261388779</c:v>
                </c:pt>
                <c:pt idx="811">
                  <c:v>0.390615284442902</c:v>
                </c:pt>
                <c:pt idx="812">
                  <c:v>0.39164023697376299</c:v>
                </c:pt>
                <c:pt idx="813">
                  <c:v>0.39163623750209797</c:v>
                </c:pt>
                <c:pt idx="814">
                  <c:v>0.39180850982665999</c:v>
                </c:pt>
                <c:pt idx="815">
                  <c:v>0.39469932913780198</c:v>
                </c:pt>
                <c:pt idx="816">
                  <c:v>0.39329049885272999</c:v>
                </c:pt>
                <c:pt idx="817">
                  <c:v>0.39208504259586302</c:v>
                </c:pt>
                <c:pt idx="818">
                  <c:v>0.39081640839576698</c:v>
                </c:pt>
                <c:pt idx="819">
                  <c:v>0.38862707614898701</c:v>
                </c:pt>
                <c:pt idx="820">
                  <c:v>0.38650649487972299</c:v>
                </c:pt>
                <c:pt idx="821">
                  <c:v>0.38554165065288598</c:v>
                </c:pt>
                <c:pt idx="822">
                  <c:v>0.38403806388378198</c:v>
                </c:pt>
                <c:pt idx="823">
                  <c:v>0.38471938371658299</c:v>
                </c:pt>
                <c:pt idx="824">
                  <c:v>0.38199891448020901</c:v>
                </c:pt>
                <c:pt idx="825">
                  <c:v>0.38211375176906598</c:v>
                </c:pt>
                <c:pt idx="826">
                  <c:v>0.384198796749115</c:v>
                </c:pt>
                <c:pt idx="827">
                  <c:v>0.38462340235710202</c:v>
                </c:pt>
                <c:pt idx="828">
                  <c:v>0.38462963998317701</c:v>
                </c:pt>
                <c:pt idx="829">
                  <c:v>0.385482329130173</c:v>
                </c:pt>
                <c:pt idx="830">
                  <c:v>0.38602949678897902</c:v>
                </c:pt>
                <c:pt idx="831">
                  <c:v>0.38452981114387502</c:v>
                </c:pt>
                <c:pt idx="832">
                  <c:v>0.386213898658752</c:v>
                </c:pt>
                <c:pt idx="833">
                  <c:v>0.38538251519203198</c:v>
                </c:pt>
                <c:pt idx="834">
                  <c:v>0.38884868919849402</c:v>
                </c:pt>
                <c:pt idx="835">
                  <c:v>0.38916599154472398</c:v>
                </c:pt>
                <c:pt idx="836">
                  <c:v>0.38772075474262202</c:v>
                </c:pt>
                <c:pt idx="837">
                  <c:v>0.38927889764308898</c:v>
                </c:pt>
                <c:pt idx="838">
                  <c:v>0.39123686254024498</c:v>
                </c:pt>
                <c:pt idx="839">
                  <c:v>0.39212993085384401</c:v>
                </c:pt>
                <c:pt idx="840">
                  <c:v>0.39185627996921502</c:v>
                </c:pt>
                <c:pt idx="841">
                  <c:v>0.396586498618126</c:v>
                </c:pt>
                <c:pt idx="842">
                  <c:v>0.39594936370849598</c:v>
                </c:pt>
                <c:pt idx="843">
                  <c:v>0.39471558928489697</c:v>
                </c:pt>
                <c:pt idx="844">
                  <c:v>0.39504378437995902</c:v>
                </c:pt>
                <c:pt idx="845">
                  <c:v>0.39597401916980701</c:v>
                </c:pt>
                <c:pt idx="846">
                  <c:v>0.399960514903069</c:v>
                </c:pt>
                <c:pt idx="847">
                  <c:v>0.39746949970722201</c:v>
                </c:pt>
                <c:pt idx="848">
                  <c:v>0.396573096513748</c:v>
                </c:pt>
                <c:pt idx="849">
                  <c:v>0.393834155797958</c:v>
                </c:pt>
                <c:pt idx="850">
                  <c:v>0.394207736849785</c:v>
                </c:pt>
                <c:pt idx="851">
                  <c:v>0.39030929803848302</c:v>
                </c:pt>
                <c:pt idx="852">
                  <c:v>0.39065757691860198</c:v>
                </c:pt>
                <c:pt idx="853">
                  <c:v>0.39127342998981501</c:v>
                </c:pt>
                <c:pt idx="854">
                  <c:v>0.39109584689140298</c:v>
                </c:pt>
                <c:pt idx="855">
                  <c:v>0.390624970197678</c:v>
                </c:pt>
                <c:pt idx="856">
                  <c:v>0.386120641231537</c:v>
                </c:pt>
                <c:pt idx="857">
                  <c:v>0.38839423954486901</c:v>
                </c:pt>
                <c:pt idx="858">
                  <c:v>0.38909537196159399</c:v>
                </c:pt>
                <c:pt idx="859">
                  <c:v>0.392345833778381</c:v>
                </c:pt>
                <c:pt idx="860">
                  <c:v>0.39185670912265802</c:v>
                </c:pt>
                <c:pt idx="861">
                  <c:v>0.392422857880592</c:v>
                </c:pt>
                <c:pt idx="862">
                  <c:v>0.39219110310077698</c:v>
                </c:pt>
                <c:pt idx="863">
                  <c:v>0.391117697954178</c:v>
                </c:pt>
                <c:pt idx="864">
                  <c:v>0.391137862205505</c:v>
                </c:pt>
                <c:pt idx="865">
                  <c:v>0.389744800329208</c:v>
                </c:pt>
                <c:pt idx="866">
                  <c:v>0.39025585055351297</c:v>
                </c:pt>
                <c:pt idx="867">
                  <c:v>0.38819853663444498</c:v>
                </c:pt>
                <c:pt idx="868">
                  <c:v>0.385679540038109</c:v>
                </c:pt>
                <c:pt idx="869">
                  <c:v>0.38356580436229698</c:v>
                </c:pt>
                <c:pt idx="870">
                  <c:v>0.38643898665905002</c:v>
                </c:pt>
                <c:pt idx="871">
                  <c:v>0.38767363429069501</c:v>
                </c:pt>
                <c:pt idx="872">
                  <c:v>0.38906160593032801</c:v>
                </c:pt>
                <c:pt idx="873">
                  <c:v>0.39091314971447</c:v>
                </c:pt>
                <c:pt idx="874">
                  <c:v>0.389757779240608</c:v>
                </c:pt>
                <c:pt idx="875">
                  <c:v>0.39039165377616902</c:v>
                </c:pt>
                <c:pt idx="876">
                  <c:v>0.39188871085643801</c:v>
                </c:pt>
                <c:pt idx="877">
                  <c:v>0.39211581647396099</c:v>
                </c:pt>
                <c:pt idx="878">
                  <c:v>0.39379728734493302</c:v>
                </c:pt>
                <c:pt idx="879">
                  <c:v>0.39290743172168702</c:v>
                </c:pt>
                <c:pt idx="880">
                  <c:v>0.391692599654198</c:v>
                </c:pt>
                <c:pt idx="881">
                  <c:v>0.38942831158638003</c:v>
                </c:pt>
                <c:pt idx="882">
                  <c:v>0.38809013366699202</c:v>
                </c:pt>
                <c:pt idx="883">
                  <c:v>0.38879340291023301</c:v>
                </c:pt>
                <c:pt idx="884">
                  <c:v>0.38957623839378402</c:v>
                </c:pt>
                <c:pt idx="885">
                  <c:v>0.38891194760799402</c:v>
                </c:pt>
                <c:pt idx="886">
                  <c:v>0.385263988375664</c:v>
                </c:pt>
                <c:pt idx="887">
                  <c:v>0.386888760328293</c:v>
                </c:pt>
                <c:pt idx="888">
                  <c:v>0.38560240864753698</c:v>
                </c:pt>
                <c:pt idx="889">
                  <c:v>0.38665668666362801</c:v>
                </c:pt>
                <c:pt idx="890">
                  <c:v>0.38762449026107798</c:v>
                </c:pt>
                <c:pt idx="891">
                  <c:v>0.38833832740783703</c:v>
                </c:pt>
                <c:pt idx="892">
                  <c:v>0.38971622586250299</c:v>
                </c:pt>
                <c:pt idx="893">
                  <c:v>0.38921158611774498</c:v>
                </c:pt>
                <c:pt idx="894">
                  <c:v>0.38903149962425199</c:v>
                </c:pt>
                <c:pt idx="895">
                  <c:v>0.39038014113903002</c:v>
                </c:pt>
                <c:pt idx="896">
                  <c:v>0.39337944388389601</c:v>
                </c:pt>
                <c:pt idx="897">
                  <c:v>0.39114057719707501</c:v>
                </c:pt>
                <c:pt idx="898">
                  <c:v>0.39321455061435701</c:v>
                </c:pt>
                <c:pt idx="899">
                  <c:v>0.39167674183845502</c:v>
                </c:pt>
                <c:pt idx="900">
                  <c:v>0.387822711467743</c:v>
                </c:pt>
                <c:pt idx="901">
                  <c:v>0.386571064591408</c:v>
                </c:pt>
                <c:pt idx="902">
                  <c:v>0.38657318651676198</c:v>
                </c:pt>
                <c:pt idx="903">
                  <c:v>0.38684329986572302</c:v>
                </c:pt>
                <c:pt idx="904">
                  <c:v>0.38591715991497</c:v>
                </c:pt>
                <c:pt idx="905">
                  <c:v>0.38468687832355503</c:v>
                </c:pt>
                <c:pt idx="906">
                  <c:v>0.38522642552852598</c:v>
                </c:pt>
                <c:pt idx="907">
                  <c:v>0.385983130335808</c:v>
                </c:pt>
                <c:pt idx="908">
                  <c:v>0.38396867215633401</c:v>
                </c:pt>
                <c:pt idx="909">
                  <c:v>0.38632031977176701</c:v>
                </c:pt>
                <c:pt idx="910">
                  <c:v>0.38732457160949701</c:v>
                </c:pt>
                <c:pt idx="911">
                  <c:v>0.38918621540069598</c:v>
                </c:pt>
                <c:pt idx="912">
                  <c:v>0.38637880086898801</c:v>
                </c:pt>
                <c:pt idx="913">
                  <c:v>0.38662771880626701</c:v>
                </c:pt>
                <c:pt idx="914">
                  <c:v>0.38769582509994499</c:v>
                </c:pt>
                <c:pt idx="915">
                  <c:v>0.38639586865901998</c:v>
                </c:pt>
                <c:pt idx="916">
                  <c:v>0.385396111011505</c:v>
                </c:pt>
                <c:pt idx="917">
                  <c:v>0.38497484028339402</c:v>
                </c:pt>
                <c:pt idx="918">
                  <c:v>0.38684558272361802</c:v>
                </c:pt>
                <c:pt idx="919">
                  <c:v>0.38898455500602702</c:v>
                </c:pt>
                <c:pt idx="920">
                  <c:v>0.39088250398635899</c:v>
                </c:pt>
                <c:pt idx="921">
                  <c:v>0.39185410439968099</c:v>
                </c:pt>
                <c:pt idx="922">
                  <c:v>0.392719781398773</c:v>
                </c:pt>
                <c:pt idx="923">
                  <c:v>0.38998078405857101</c:v>
                </c:pt>
                <c:pt idx="924">
                  <c:v>0.389620050787926</c:v>
                </c:pt>
                <c:pt idx="925">
                  <c:v>0.391163566708565</c:v>
                </c:pt>
                <c:pt idx="926">
                  <c:v>0.39051174521446202</c:v>
                </c:pt>
                <c:pt idx="927">
                  <c:v>0.390930449962616</c:v>
                </c:pt>
                <c:pt idx="928">
                  <c:v>0.39070924818515801</c:v>
                </c:pt>
                <c:pt idx="929">
                  <c:v>0.38774397075176198</c:v>
                </c:pt>
                <c:pt idx="930">
                  <c:v>0.38563724756240902</c:v>
                </c:pt>
                <c:pt idx="931">
                  <c:v>0.385397145152092</c:v>
                </c:pt>
                <c:pt idx="932">
                  <c:v>0.38502776920795401</c:v>
                </c:pt>
                <c:pt idx="933">
                  <c:v>0.38849989175796501</c:v>
                </c:pt>
                <c:pt idx="934">
                  <c:v>0.39008382856845902</c:v>
                </c:pt>
                <c:pt idx="935">
                  <c:v>0.39134132564067903</c:v>
                </c:pt>
                <c:pt idx="936">
                  <c:v>0.39276795387268099</c:v>
                </c:pt>
                <c:pt idx="937">
                  <c:v>0.39371995329856901</c:v>
                </c:pt>
                <c:pt idx="938">
                  <c:v>0.39484736621379901</c:v>
                </c:pt>
                <c:pt idx="939">
                  <c:v>0.39432922303676599</c:v>
                </c:pt>
                <c:pt idx="940">
                  <c:v>0.39763750731945002</c:v>
                </c:pt>
                <c:pt idx="941">
                  <c:v>0.39812355935573601</c:v>
                </c:pt>
                <c:pt idx="942">
                  <c:v>0.39928741753101399</c:v>
                </c:pt>
                <c:pt idx="943">
                  <c:v>0.39901362657547002</c:v>
                </c:pt>
                <c:pt idx="944">
                  <c:v>0.39651575684547402</c:v>
                </c:pt>
                <c:pt idx="945">
                  <c:v>0.39604575335979503</c:v>
                </c:pt>
                <c:pt idx="946">
                  <c:v>0.395803090929985</c:v>
                </c:pt>
                <c:pt idx="947">
                  <c:v>0.39900867938995399</c:v>
                </c:pt>
                <c:pt idx="948">
                  <c:v>0.39880883693695102</c:v>
                </c:pt>
                <c:pt idx="949">
                  <c:v>0.40132980942726099</c:v>
                </c:pt>
                <c:pt idx="950">
                  <c:v>0.39852013587951701</c:v>
                </c:pt>
                <c:pt idx="951">
                  <c:v>0.39741033613681798</c:v>
                </c:pt>
                <c:pt idx="952">
                  <c:v>0.39725567102432302</c:v>
                </c:pt>
                <c:pt idx="953">
                  <c:v>0.39698291718959799</c:v>
                </c:pt>
                <c:pt idx="954">
                  <c:v>0.39770458042621598</c:v>
                </c:pt>
                <c:pt idx="955">
                  <c:v>0.39602384567260701</c:v>
                </c:pt>
                <c:pt idx="956">
                  <c:v>0.39690966010093698</c:v>
                </c:pt>
                <c:pt idx="957">
                  <c:v>0.39480945765972097</c:v>
                </c:pt>
                <c:pt idx="958">
                  <c:v>0.39579049050808002</c:v>
                </c:pt>
                <c:pt idx="959">
                  <c:v>0.39523865878581999</c:v>
                </c:pt>
                <c:pt idx="960">
                  <c:v>0.39813526570796998</c:v>
                </c:pt>
                <c:pt idx="961">
                  <c:v>0.39886182546615601</c:v>
                </c:pt>
                <c:pt idx="962">
                  <c:v>0.39959410727024097</c:v>
                </c:pt>
                <c:pt idx="963">
                  <c:v>0.39727856814861301</c:v>
                </c:pt>
                <c:pt idx="964">
                  <c:v>0.39903546273708301</c:v>
                </c:pt>
                <c:pt idx="965">
                  <c:v>0.40024249851703603</c:v>
                </c:pt>
                <c:pt idx="966">
                  <c:v>0.39989138841629002</c:v>
                </c:pt>
                <c:pt idx="967">
                  <c:v>0.39643054306507097</c:v>
                </c:pt>
                <c:pt idx="968">
                  <c:v>0.39340748190879798</c:v>
                </c:pt>
                <c:pt idx="969">
                  <c:v>0.39310756921768197</c:v>
                </c:pt>
                <c:pt idx="970">
                  <c:v>0.39246402978897099</c:v>
                </c:pt>
                <c:pt idx="971">
                  <c:v>0.391529655456543</c:v>
                </c:pt>
                <c:pt idx="972">
                  <c:v>0.39174264967441602</c:v>
                </c:pt>
                <c:pt idx="973">
                  <c:v>0.39336349368095402</c:v>
                </c:pt>
                <c:pt idx="974">
                  <c:v>0.39043474793434202</c:v>
                </c:pt>
                <c:pt idx="975">
                  <c:v>0.39251137077808401</c:v>
                </c:pt>
                <c:pt idx="976">
                  <c:v>0.39411995410919198</c:v>
                </c:pt>
                <c:pt idx="977">
                  <c:v>0.39754249453544599</c:v>
                </c:pt>
                <c:pt idx="978">
                  <c:v>0.39919463694095603</c:v>
                </c:pt>
                <c:pt idx="979">
                  <c:v>0.39896450638771103</c:v>
                </c:pt>
                <c:pt idx="980">
                  <c:v>0.39607416391372702</c:v>
                </c:pt>
                <c:pt idx="981">
                  <c:v>0.39539849460124998</c:v>
                </c:pt>
                <c:pt idx="982">
                  <c:v>0.39588391780853299</c:v>
                </c:pt>
                <c:pt idx="983">
                  <c:v>0.395104262232781</c:v>
                </c:pt>
                <c:pt idx="984">
                  <c:v>0.39706816375255599</c:v>
                </c:pt>
                <c:pt idx="985">
                  <c:v>0.39807968139648398</c:v>
                </c:pt>
                <c:pt idx="986">
                  <c:v>0.39722798168659201</c:v>
                </c:pt>
                <c:pt idx="987">
                  <c:v>0.39615195989608798</c:v>
                </c:pt>
                <c:pt idx="988">
                  <c:v>0.39376790225505798</c:v>
                </c:pt>
                <c:pt idx="989">
                  <c:v>0.39253225326538099</c:v>
                </c:pt>
                <c:pt idx="990">
                  <c:v>0.39608038961887398</c:v>
                </c:pt>
                <c:pt idx="991">
                  <c:v>0.39935218989849097</c:v>
                </c:pt>
                <c:pt idx="992">
                  <c:v>0.39867686629295401</c:v>
                </c:pt>
                <c:pt idx="993">
                  <c:v>0.40166023671627099</c:v>
                </c:pt>
                <c:pt idx="994">
                  <c:v>0.40326008498668697</c:v>
                </c:pt>
                <c:pt idx="995">
                  <c:v>0.40142278969287898</c:v>
                </c:pt>
                <c:pt idx="996">
                  <c:v>0.402180778980255</c:v>
                </c:pt>
                <c:pt idx="997">
                  <c:v>0.40205761492252401</c:v>
                </c:pt>
                <c:pt idx="998">
                  <c:v>0.40488753318786602</c:v>
                </c:pt>
                <c:pt idx="999">
                  <c:v>0.40898185670375797</c:v>
                </c:pt>
                <c:pt idx="1000">
                  <c:v>0.405514746904373</c:v>
                </c:pt>
                <c:pt idx="1001">
                  <c:v>0.40382631421089199</c:v>
                </c:pt>
                <c:pt idx="1002">
                  <c:v>0.40482122302055401</c:v>
                </c:pt>
                <c:pt idx="1003">
                  <c:v>0.40431845784187298</c:v>
                </c:pt>
                <c:pt idx="1004">
                  <c:v>0.403326740860939</c:v>
                </c:pt>
                <c:pt idx="1005">
                  <c:v>0.40531849563121802</c:v>
                </c:pt>
                <c:pt idx="1006">
                  <c:v>0.40577141642570502</c:v>
                </c:pt>
                <c:pt idx="1007">
                  <c:v>0.40664049386978202</c:v>
                </c:pt>
                <c:pt idx="1008">
                  <c:v>0.40704080760479</c:v>
                </c:pt>
                <c:pt idx="1009">
                  <c:v>0.40530889332294501</c:v>
                </c:pt>
                <c:pt idx="1010">
                  <c:v>0.40556671917438503</c:v>
                </c:pt>
                <c:pt idx="1011">
                  <c:v>0.40621952712535903</c:v>
                </c:pt>
                <c:pt idx="1012">
                  <c:v>0.402721381187439</c:v>
                </c:pt>
                <c:pt idx="1013">
                  <c:v>0.40240952670574198</c:v>
                </c:pt>
                <c:pt idx="1014">
                  <c:v>0.40373716950416599</c:v>
                </c:pt>
                <c:pt idx="1015">
                  <c:v>0.40128743350505802</c:v>
                </c:pt>
                <c:pt idx="1016">
                  <c:v>0.39867150187492401</c:v>
                </c:pt>
                <c:pt idx="1017">
                  <c:v>0.40086065530776999</c:v>
                </c:pt>
                <c:pt idx="1018">
                  <c:v>0.401220631599426</c:v>
                </c:pt>
                <c:pt idx="1019">
                  <c:v>0.39864673316478699</c:v>
                </c:pt>
                <c:pt idx="1020">
                  <c:v>0.40152514278888701</c:v>
                </c:pt>
                <c:pt idx="1021">
                  <c:v>0.39922470748424499</c:v>
                </c:pt>
                <c:pt idx="1022">
                  <c:v>0.40375322997570001</c:v>
                </c:pt>
                <c:pt idx="1023">
                  <c:v>0.40588527619838699</c:v>
                </c:pt>
                <c:pt idx="1024">
                  <c:v>0.40462130606174501</c:v>
                </c:pt>
                <c:pt idx="1025">
                  <c:v>0.40495308637618999</c:v>
                </c:pt>
                <c:pt idx="1026">
                  <c:v>0.40344614982604998</c:v>
                </c:pt>
                <c:pt idx="1027">
                  <c:v>0.40159232020378099</c:v>
                </c:pt>
                <c:pt idx="1028">
                  <c:v>0.39944193661212901</c:v>
                </c:pt>
                <c:pt idx="1029">
                  <c:v>0.40153395235538503</c:v>
                </c:pt>
                <c:pt idx="1030">
                  <c:v>0.39898364245891599</c:v>
                </c:pt>
                <c:pt idx="1031">
                  <c:v>0.401295921206474</c:v>
                </c:pt>
                <c:pt idx="1032">
                  <c:v>0.39875517487525902</c:v>
                </c:pt>
                <c:pt idx="1033">
                  <c:v>0.39540295302867901</c:v>
                </c:pt>
                <c:pt idx="1034">
                  <c:v>0.39710690677166</c:v>
                </c:pt>
                <c:pt idx="1035">
                  <c:v>0.39790914058685301</c:v>
                </c:pt>
                <c:pt idx="1036">
                  <c:v>0.39965728521347099</c:v>
                </c:pt>
                <c:pt idx="1037">
                  <c:v>0.39922055602073703</c:v>
                </c:pt>
                <c:pt idx="1038">
                  <c:v>0.39853585064411201</c:v>
                </c:pt>
                <c:pt idx="1039">
                  <c:v>0.39766695797443402</c:v>
                </c:pt>
                <c:pt idx="1040">
                  <c:v>0.39921978712081901</c:v>
                </c:pt>
                <c:pt idx="1041">
                  <c:v>0.39759649038314798</c:v>
                </c:pt>
                <c:pt idx="1042">
                  <c:v>0.40050505995750402</c:v>
                </c:pt>
                <c:pt idx="1043">
                  <c:v>0.40215255618095402</c:v>
                </c:pt>
                <c:pt idx="1044">
                  <c:v>0.39942336976528198</c:v>
                </c:pt>
                <c:pt idx="1045">
                  <c:v>0.39814987182617201</c:v>
                </c:pt>
                <c:pt idx="1046">
                  <c:v>0.39764306247234299</c:v>
                </c:pt>
                <c:pt idx="1047">
                  <c:v>0.39737183153629302</c:v>
                </c:pt>
                <c:pt idx="1048">
                  <c:v>0.40058861076831798</c:v>
                </c:pt>
                <c:pt idx="1049">
                  <c:v>0.401176130771637</c:v>
                </c:pt>
                <c:pt idx="1050">
                  <c:v>0.39899328351020802</c:v>
                </c:pt>
                <c:pt idx="1051">
                  <c:v>0.40067098438739801</c:v>
                </c:pt>
                <c:pt idx="1052">
                  <c:v>0.39751342236995701</c:v>
                </c:pt>
                <c:pt idx="1053">
                  <c:v>0.39627674818038899</c:v>
                </c:pt>
                <c:pt idx="1054">
                  <c:v>0.398115450143814</c:v>
                </c:pt>
                <c:pt idx="1055">
                  <c:v>0.399490904808045</c:v>
                </c:pt>
                <c:pt idx="1056">
                  <c:v>0.40082652866840401</c:v>
                </c:pt>
                <c:pt idx="1057">
                  <c:v>0.40039547979831702</c:v>
                </c:pt>
                <c:pt idx="1058">
                  <c:v>0.39784111082553902</c:v>
                </c:pt>
                <c:pt idx="1059">
                  <c:v>0.39829089045524602</c:v>
                </c:pt>
                <c:pt idx="1060">
                  <c:v>0.40003091990947698</c:v>
                </c:pt>
                <c:pt idx="1061">
                  <c:v>0.40212908387184099</c:v>
                </c:pt>
                <c:pt idx="1062">
                  <c:v>0.40392414927482601</c:v>
                </c:pt>
                <c:pt idx="1063">
                  <c:v>0.404116451740265</c:v>
                </c:pt>
                <c:pt idx="1064">
                  <c:v>0.40414947569370302</c:v>
                </c:pt>
                <c:pt idx="1065">
                  <c:v>0.40600613057613399</c:v>
                </c:pt>
                <c:pt idx="1066">
                  <c:v>0.40558483600616502</c:v>
                </c:pt>
                <c:pt idx="1067">
                  <c:v>0.40548698306083703</c:v>
                </c:pt>
                <c:pt idx="1068">
                  <c:v>0.40676427781581898</c:v>
                </c:pt>
                <c:pt idx="1069">
                  <c:v>0.40629594027996102</c:v>
                </c:pt>
                <c:pt idx="1070">
                  <c:v>0.40444853305816603</c:v>
                </c:pt>
                <c:pt idx="1071">
                  <c:v>0.40063238441944099</c:v>
                </c:pt>
                <c:pt idx="1072">
                  <c:v>0.39912050962448098</c:v>
                </c:pt>
                <c:pt idx="1073">
                  <c:v>0.40188271701335898</c:v>
                </c:pt>
                <c:pt idx="1074">
                  <c:v>0.40156703591346699</c:v>
                </c:pt>
                <c:pt idx="1075">
                  <c:v>0.39643041193485301</c:v>
                </c:pt>
                <c:pt idx="1076">
                  <c:v>0.39539037644863101</c:v>
                </c:pt>
                <c:pt idx="1077">
                  <c:v>0.39725136160850499</c:v>
                </c:pt>
                <c:pt idx="1078">
                  <c:v>0.39658372104167899</c:v>
                </c:pt>
                <c:pt idx="1079">
                  <c:v>0.397571066021919</c:v>
                </c:pt>
                <c:pt idx="1080">
                  <c:v>0.39860161542892503</c:v>
                </c:pt>
                <c:pt idx="1081">
                  <c:v>0.40008127987384801</c:v>
                </c:pt>
                <c:pt idx="1082">
                  <c:v>0.400543335080147</c:v>
                </c:pt>
                <c:pt idx="1083">
                  <c:v>0.39840148389339503</c:v>
                </c:pt>
                <c:pt idx="1084">
                  <c:v>0.39923317432403599</c:v>
                </c:pt>
                <c:pt idx="1085">
                  <c:v>0.40082175731658898</c:v>
                </c:pt>
                <c:pt idx="1086">
                  <c:v>0.40051466822624199</c:v>
                </c:pt>
                <c:pt idx="1087">
                  <c:v>0.40068805515766198</c:v>
                </c:pt>
                <c:pt idx="1088">
                  <c:v>0.40035505592823001</c:v>
                </c:pt>
                <c:pt idx="1089">
                  <c:v>0.40115077495575002</c:v>
                </c:pt>
                <c:pt idx="1090">
                  <c:v>0.40295989215374001</c:v>
                </c:pt>
                <c:pt idx="1091">
                  <c:v>0.400304007530212</c:v>
                </c:pt>
                <c:pt idx="1092">
                  <c:v>0.39953580498695401</c:v>
                </c:pt>
                <c:pt idx="1093">
                  <c:v>0.39949646890163398</c:v>
                </c:pt>
                <c:pt idx="1094">
                  <c:v>0.39878620505332901</c:v>
                </c:pt>
                <c:pt idx="1095">
                  <c:v>0.40167173147201501</c:v>
                </c:pt>
                <c:pt idx="1096">
                  <c:v>0.40476347506046301</c:v>
                </c:pt>
                <c:pt idx="1097">
                  <c:v>0.40517765879631001</c:v>
                </c:pt>
                <c:pt idx="1098">
                  <c:v>0.406709590554237</c:v>
                </c:pt>
                <c:pt idx="1099">
                  <c:v>0.40295725464820897</c:v>
                </c:pt>
                <c:pt idx="1100">
                  <c:v>0.40107405483722702</c:v>
                </c:pt>
                <c:pt idx="1101">
                  <c:v>0.40266308188438399</c:v>
                </c:pt>
                <c:pt idx="1102">
                  <c:v>0.40532028377056101</c:v>
                </c:pt>
                <c:pt idx="1103">
                  <c:v>0.40432514250278501</c:v>
                </c:pt>
                <c:pt idx="1104">
                  <c:v>0.40396994948387099</c:v>
                </c:pt>
                <c:pt idx="1105">
                  <c:v>0.40150513052940401</c:v>
                </c:pt>
                <c:pt idx="1106">
                  <c:v>0.40156041383743302</c:v>
                </c:pt>
                <c:pt idx="1107">
                  <c:v>0.399320349097252</c:v>
                </c:pt>
                <c:pt idx="1108">
                  <c:v>0.40004715919494599</c:v>
                </c:pt>
                <c:pt idx="1109">
                  <c:v>0.40090469419956198</c:v>
                </c:pt>
                <c:pt idx="1110">
                  <c:v>0.40264710485935201</c:v>
                </c:pt>
                <c:pt idx="1111">
                  <c:v>0.40582836568355601</c:v>
                </c:pt>
                <c:pt idx="1112">
                  <c:v>0.40617857575416599</c:v>
                </c:pt>
                <c:pt idx="1113">
                  <c:v>0.40608043372631097</c:v>
                </c:pt>
                <c:pt idx="1114">
                  <c:v>0.405678299069405</c:v>
                </c:pt>
                <c:pt idx="1115">
                  <c:v>0.406121227145195</c:v>
                </c:pt>
                <c:pt idx="1116">
                  <c:v>0.40800515115261099</c:v>
                </c:pt>
                <c:pt idx="1117">
                  <c:v>0.40833950638771099</c:v>
                </c:pt>
                <c:pt idx="1118">
                  <c:v>0.40793458521366099</c:v>
                </c:pt>
                <c:pt idx="1119">
                  <c:v>0.40885644257068599</c:v>
                </c:pt>
                <c:pt idx="1120">
                  <c:v>0.40869442522525801</c:v>
                </c:pt>
                <c:pt idx="1121">
                  <c:v>0.40439727306366002</c:v>
                </c:pt>
                <c:pt idx="1122">
                  <c:v>0.40277143716812103</c:v>
                </c:pt>
                <c:pt idx="1123">
                  <c:v>0.40403338372707398</c:v>
                </c:pt>
                <c:pt idx="1124">
                  <c:v>0.40434343814849899</c:v>
                </c:pt>
                <c:pt idx="1125">
                  <c:v>0.40616238415241201</c:v>
                </c:pt>
                <c:pt idx="1126">
                  <c:v>0.40176446139812499</c:v>
                </c:pt>
                <c:pt idx="1127">
                  <c:v>0.40317277014255498</c:v>
                </c:pt>
                <c:pt idx="1128">
                  <c:v>0.402594989538193</c:v>
                </c:pt>
                <c:pt idx="1129">
                  <c:v>0.40213646590709701</c:v>
                </c:pt>
                <c:pt idx="1130">
                  <c:v>0.40231331288814598</c:v>
                </c:pt>
                <c:pt idx="1131">
                  <c:v>0.40241977572441101</c:v>
                </c:pt>
                <c:pt idx="1132">
                  <c:v>0.40393538773059801</c:v>
                </c:pt>
                <c:pt idx="1133">
                  <c:v>0.40483183562755598</c:v>
                </c:pt>
                <c:pt idx="1134">
                  <c:v>0.40365796983242003</c:v>
                </c:pt>
                <c:pt idx="1135">
                  <c:v>0.402313780784607</c:v>
                </c:pt>
                <c:pt idx="1136">
                  <c:v>0.40461654067039499</c:v>
                </c:pt>
                <c:pt idx="1137">
                  <c:v>0.40361613035201999</c:v>
                </c:pt>
                <c:pt idx="1138">
                  <c:v>0.40154301822185501</c:v>
                </c:pt>
                <c:pt idx="1139">
                  <c:v>0.40297595262527502</c:v>
                </c:pt>
                <c:pt idx="1140">
                  <c:v>0.40023329854011502</c:v>
                </c:pt>
                <c:pt idx="1141">
                  <c:v>0.40148253440856901</c:v>
                </c:pt>
                <c:pt idx="1142">
                  <c:v>0.401319307088852</c:v>
                </c:pt>
                <c:pt idx="1143">
                  <c:v>0.39999526441097299</c:v>
                </c:pt>
                <c:pt idx="1144">
                  <c:v>0.40164602994918802</c:v>
                </c:pt>
                <c:pt idx="1145">
                  <c:v>0.401590129733086</c:v>
                </c:pt>
                <c:pt idx="1146">
                  <c:v>0.39801830947399103</c:v>
                </c:pt>
                <c:pt idx="1147">
                  <c:v>0.39844300746917699</c:v>
                </c:pt>
                <c:pt idx="1148">
                  <c:v>0.40062726140022298</c:v>
                </c:pt>
                <c:pt idx="1149">
                  <c:v>0.40243182182311998</c:v>
                </c:pt>
                <c:pt idx="1150">
                  <c:v>0.40528672337532001</c:v>
                </c:pt>
                <c:pt idx="1151">
                  <c:v>0.40703154504299199</c:v>
                </c:pt>
                <c:pt idx="1152">
                  <c:v>0.406980562210083</c:v>
                </c:pt>
                <c:pt idx="1153">
                  <c:v>0.407672601938248</c:v>
                </c:pt>
                <c:pt idx="1154">
                  <c:v>0.40801534652709998</c:v>
                </c:pt>
                <c:pt idx="1155">
                  <c:v>0.40674014389514901</c:v>
                </c:pt>
                <c:pt idx="1156">
                  <c:v>0.40916413962840997</c:v>
                </c:pt>
                <c:pt idx="1157">
                  <c:v>0.40783457458019301</c:v>
                </c:pt>
                <c:pt idx="1158">
                  <c:v>0.40964848697185502</c:v>
                </c:pt>
                <c:pt idx="1159">
                  <c:v>0.40795898735523201</c:v>
                </c:pt>
                <c:pt idx="1160">
                  <c:v>0.407840812206268</c:v>
                </c:pt>
                <c:pt idx="1161">
                  <c:v>0.40464674234390302</c:v>
                </c:pt>
                <c:pt idx="1162">
                  <c:v>0.40540144145488699</c:v>
                </c:pt>
                <c:pt idx="1163">
                  <c:v>0.404100248217583</c:v>
                </c:pt>
                <c:pt idx="1164">
                  <c:v>0.40119772255420699</c:v>
                </c:pt>
                <c:pt idx="1165">
                  <c:v>0.40408828854560902</c:v>
                </c:pt>
                <c:pt idx="1166">
                  <c:v>0.405486330389977</c:v>
                </c:pt>
                <c:pt idx="1167">
                  <c:v>0.40824862122535699</c:v>
                </c:pt>
                <c:pt idx="1168">
                  <c:v>0.40512237846851401</c:v>
                </c:pt>
                <c:pt idx="1169">
                  <c:v>0.40549005270004301</c:v>
                </c:pt>
                <c:pt idx="1170">
                  <c:v>0.40474510192871099</c:v>
                </c:pt>
                <c:pt idx="1171">
                  <c:v>0.40570978522300699</c:v>
                </c:pt>
                <c:pt idx="1172">
                  <c:v>0.40365751683711998</c:v>
                </c:pt>
                <c:pt idx="1173">
                  <c:v>0.40396780073642702</c:v>
                </c:pt>
                <c:pt idx="1174">
                  <c:v>0.40562344789505</c:v>
                </c:pt>
                <c:pt idx="1175">
                  <c:v>0.40330818295478799</c:v>
                </c:pt>
                <c:pt idx="1176">
                  <c:v>0.40201053917407997</c:v>
                </c:pt>
                <c:pt idx="1177">
                  <c:v>0.400336775183678</c:v>
                </c:pt>
                <c:pt idx="1178">
                  <c:v>0.40090213418006898</c:v>
                </c:pt>
                <c:pt idx="1179">
                  <c:v>0.40034654140472398</c:v>
                </c:pt>
                <c:pt idx="1180">
                  <c:v>0.40073643326759301</c:v>
                </c:pt>
                <c:pt idx="1181">
                  <c:v>0.40026041269302398</c:v>
                </c:pt>
                <c:pt idx="1182">
                  <c:v>0.400590786337853</c:v>
                </c:pt>
                <c:pt idx="1183">
                  <c:v>0.40129581987857799</c:v>
                </c:pt>
                <c:pt idx="1184">
                  <c:v>0.40296999216079699</c:v>
                </c:pt>
                <c:pt idx="1185">
                  <c:v>0.40404070019721999</c:v>
                </c:pt>
                <c:pt idx="1186">
                  <c:v>0.40321635901927999</c:v>
                </c:pt>
                <c:pt idx="1187">
                  <c:v>0.40271792411804203</c:v>
                </c:pt>
                <c:pt idx="1188">
                  <c:v>0.40428132414817802</c:v>
                </c:pt>
                <c:pt idx="1189">
                  <c:v>0.40270086228847501</c:v>
                </c:pt>
                <c:pt idx="1190">
                  <c:v>0.40297755897045101</c:v>
                </c:pt>
                <c:pt idx="1191">
                  <c:v>0.40505702793598197</c:v>
                </c:pt>
                <c:pt idx="1192">
                  <c:v>0.404423606395721</c:v>
                </c:pt>
                <c:pt idx="1193">
                  <c:v>0.405250990390778</c:v>
                </c:pt>
                <c:pt idx="1194">
                  <c:v>0.40304049253463697</c:v>
                </c:pt>
                <c:pt idx="1195">
                  <c:v>0.40326170325279198</c:v>
                </c:pt>
                <c:pt idx="1196">
                  <c:v>0.40468630194664001</c:v>
                </c:pt>
                <c:pt idx="1197">
                  <c:v>0.40536481738090502</c:v>
                </c:pt>
                <c:pt idx="1198">
                  <c:v>0.40597455501556401</c:v>
                </c:pt>
                <c:pt idx="1199">
                  <c:v>0.40669249594211598</c:v>
                </c:pt>
                <c:pt idx="1200">
                  <c:v>0.40710417032241802</c:v>
                </c:pt>
                <c:pt idx="1201">
                  <c:v>0.408089828491211</c:v>
                </c:pt>
                <c:pt idx="1202">
                  <c:v>0.406826424598694</c:v>
                </c:pt>
                <c:pt idx="1203">
                  <c:v>0.40607146918773701</c:v>
                </c:pt>
                <c:pt idx="1204">
                  <c:v>0.40773751735687302</c:v>
                </c:pt>
                <c:pt idx="1205">
                  <c:v>0.40682724416256</c:v>
                </c:pt>
                <c:pt idx="1206">
                  <c:v>0.40385932326316798</c:v>
                </c:pt>
                <c:pt idx="1207">
                  <c:v>0.40544556975364698</c:v>
                </c:pt>
                <c:pt idx="1208">
                  <c:v>0.40515535175800299</c:v>
                </c:pt>
                <c:pt idx="1209">
                  <c:v>0.405896213650704</c:v>
                </c:pt>
                <c:pt idx="1210">
                  <c:v>0.40648928284645103</c:v>
                </c:pt>
                <c:pt idx="1211">
                  <c:v>0.40292220413684898</c:v>
                </c:pt>
                <c:pt idx="1212">
                  <c:v>0.40370945036411299</c:v>
                </c:pt>
                <c:pt idx="1213">
                  <c:v>0.40296431481838202</c:v>
                </c:pt>
                <c:pt idx="1214">
                  <c:v>0.40231994688510903</c:v>
                </c:pt>
                <c:pt idx="1215">
                  <c:v>0.40301916003227201</c:v>
                </c:pt>
                <c:pt idx="1216">
                  <c:v>0.406619468331337</c:v>
                </c:pt>
                <c:pt idx="1217">
                  <c:v>0.40150474011898002</c:v>
                </c:pt>
                <c:pt idx="1218">
                  <c:v>0.402064341306686</c:v>
                </c:pt>
                <c:pt idx="1219">
                  <c:v>0.40187917947769197</c:v>
                </c:pt>
                <c:pt idx="1220">
                  <c:v>0.40177811682224301</c:v>
                </c:pt>
                <c:pt idx="1221">
                  <c:v>0.40347137451171899</c:v>
                </c:pt>
                <c:pt idx="1222">
                  <c:v>0.40460550487041502</c:v>
                </c:pt>
                <c:pt idx="1223">
                  <c:v>0.40659199357032799</c:v>
                </c:pt>
                <c:pt idx="1224">
                  <c:v>0.40716293454170199</c:v>
                </c:pt>
                <c:pt idx="1225">
                  <c:v>0.40553690195083603</c:v>
                </c:pt>
                <c:pt idx="1226">
                  <c:v>0.40289476513862599</c:v>
                </c:pt>
                <c:pt idx="1227">
                  <c:v>0.407343152165413</c:v>
                </c:pt>
                <c:pt idx="1228">
                  <c:v>0.40746600925922399</c:v>
                </c:pt>
                <c:pt idx="1229">
                  <c:v>0.40823587775230402</c:v>
                </c:pt>
                <c:pt idx="1230">
                  <c:v>0.40462986826896702</c:v>
                </c:pt>
                <c:pt idx="1231">
                  <c:v>0.40531114637851701</c:v>
                </c:pt>
                <c:pt idx="1232">
                  <c:v>0.40457090735435502</c:v>
                </c:pt>
                <c:pt idx="1233">
                  <c:v>0.40230706632137297</c:v>
                </c:pt>
                <c:pt idx="1234">
                  <c:v>0.40463965833187099</c:v>
                </c:pt>
                <c:pt idx="1235">
                  <c:v>0.40851358771324198</c:v>
                </c:pt>
                <c:pt idx="1236">
                  <c:v>0.41184258759021802</c:v>
                </c:pt>
                <c:pt idx="1237">
                  <c:v>0.41022464931011199</c:v>
                </c:pt>
                <c:pt idx="1238">
                  <c:v>0.40716572999954198</c:v>
                </c:pt>
                <c:pt idx="1239">
                  <c:v>0.40727459192276</c:v>
                </c:pt>
                <c:pt idx="1240">
                  <c:v>0.40914976596832298</c:v>
                </c:pt>
                <c:pt idx="1241">
                  <c:v>0.40955615341663398</c:v>
                </c:pt>
                <c:pt idx="1242">
                  <c:v>0.40989491343498202</c:v>
                </c:pt>
                <c:pt idx="1243">
                  <c:v>0.41180638074874898</c:v>
                </c:pt>
                <c:pt idx="1244">
                  <c:v>0.40750680267810802</c:v>
                </c:pt>
                <c:pt idx="1245">
                  <c:v>0.40648320019245199</c:v>
                </c:pt>
                <c:pt idx="1246">
                  <c:v>0.40618096292018901</c:v>
                </c:pt>
                <c:pt idx="1247">
                  <c:v>0.40663192272186299</c:v>
                </c:pt>
                <c:pt idx="1248">
                  <c:v>0.40594431161880501</c:v>
                </c:pt>
                <c:pt idx="1249">
                  <c:v>0.40333202183246603</c:v>
                </c:pt>
                <c:pt idx="1250">
                  <c:v>0.40560027658939402</c:v>
                </c:pt>
                <c:pt idx="1251">
                  <c:v>0.404006594419479</c:v>
                </c:pt>
                <c:pt idx="1252">
                  <c:v>0.403875416517258</c:v>
                </c:pt>
                <c:pt idx="1253">
                  <c:v>0.40319529175758401</c:v>
                </c:pt>
                <c:pt idx="1254">
                  <c:v>0.40756113827228502</c:v>
                </c:pt>
                <c:pt idx="1255">
                  <c:v>0.40494177937507603</c:v>
                </c:pt>
                <c:pt idx="1256">
                  <c:v>0.40502472221851399</c:v>
                </c:pt>
                <c:pt idx="1257">
                  <c:v>0.40795867443084699</c:v>
                </c:pt>
                <c:pt idx="1258">
                  <c:v>0.41106353402137802</c:v>
                </c:pt>
                <c:pt idx="1259">
                  <c:v>0.41383475363254502</c:v>
                </c:pt>
                <c:pt idx="1260">
                  <c:v>0.41411770284175897</c:v>
                </c:pt>
                <c:pt idx="1261">
                  <c:v>0.41611766219139101</c:v>
                </c:pt>
                <c:pt idx="1262">
                  <c:v>0.41450890004634899</c:v>
                </c:pt>
                <c:pt idx="1263">
                  <c:v>0.41561653614044203</c:v>
                </c:pt>
                <c:pt idx="1264">
                  <c:v>0.413509559631348</c:v>
                </c:pt>
                <c:pt idx="1265">
                  <c:v>0.41400717198848702</c:v>
                </c:pt>
                <c:pt idx="1266">
                  <c:v>0.411618933081627</c:v>
                </c:pt>
                <c:pt idx="1267">
                  <c:v>0.40719543099403399</c:v>
                </c:pt>
                <c:pt idx="1268">
                  <c:v>0.40528886616229998</c:v>
                </c:pt>
                <c:pt idx="1269">
                  <c:v>0.40605073571205103</c:v>
                </c:pt>
                <c:pt idx="1270">
                  <c:v>0.40584152638912202</c:v>
                </c:pt>
                <c:pt idx="1271">
                  <c:v>0.40582100749015798</c:v>
                </c:pt>
                <c:pt idx="1272">
                  <c:v>0.40996014475822501</c:v>
                </c:pt>
                <c:pt idx="1273">
                  <c:v>0.40981822907924698</c:v>
                </c:pt>
                <c:pt idx="1274">
                  <c:v>0.40575588345527702</c:v>
                </c:pt>
                <c:pt idx="1275">
                  <c:v>0.40773264467716203</c:v>
                </c:pt>
                <c:pt idx="1276">
                  <c:v>0.40851029455661803</c:v>
                </c:pt>
                <c:pt idx="1277">
                  <c:v>0.41075447499752099</c:v>
                </c:pt>
                <c:pt idx="1278">
                  <c:v>0.41115369796752899</c:v>
                </c:pt>
                <c:pt idx="1279">
                  <c:v>0.40782089829444901</c:v>
                </c:pt>
                <c:pt idx="1280">
                  <c:v>0.40642699897289303</c:v>
                </c:pt>
                <c:pt idx="1281">
                  <c:v>0.405340075492859</c:v>
                </c:pt>
                <c:pt idx="1282">
                  <c:v>0.40461491942405697</c:v>
                </c:pt>
                <c:pt idx="1283">
                  <c:v>0.402297243475914</c:v>
                </c:pt>
                <c:pt idx="1284">
                  <c:v>0.40557184219360398</c:v>
                </c:pt>
                <c:pt idx="1285">
                  <c:v>0.404232212901115</c:v>
                </c:pt>
                <c:pt idx="1286">
                  <c:v>0.40490574836731003</c:v>
                </c:pt>
                <c:pt idx="1287">
                  <c:v>0.40348430871963498</c:v>
                </c:pt>
                <c:pt idx="1288">
                  <c:v>0.40552791059017201</c:v>
                </c:pt>
                <c:pt idx="1289">
                  <c:v>0.40972276031971</c:v>
                </c:pt>
                <c:pt idx="1290">
                  <c:v>0.41285840570926702</c:v>
                </c:pt>
                <c:pt idx="1291">
                  <c:v>0.41451734602451301</c:v>
                </c:pt>
                <c:pt idx="1292">
                  <c:v>0.41355881690979002</c:v>
                </c:pt>
                <c:pt idx="1293">
                  <c:v>0.41608146429061899</c:v>
                </c:pt>
                <c:pt idx="1294">
                  <c:v>0.41879124343395202</c:v>
                </c:pt>
                <c:pt idx="1295">
                  <c:v>0.41829257905483302</c:v>
                </c:pt>
                <c:pt idx="1296">
                  <c:v>0.41885981559753399</c:v>
                </c:pt>
                <c:pt idx="1297">
                  <c:v>0.42016039490699802</c:v>
                </c:pt>
                <c:pt idx="1298">
                  <c:v>0.42099576592445398</c:v>
                </c:pt>
                <c:pt idx="1299">
                  <c:v>0.41862300932407398</c:v>
                </c:pt>
                <c:pt idx="1300">
                  <c:v>0.41513171792030301</c:v>
                </c:pt>
                <c:pt idx="1301">
                  <c:v>0.41205818355083501</c:v>
                </c:pt>
                <c:pt idx="1302">
                  <c:v>0.41149733662605298</c:v>
                </c:pt>
                <c:pt idx="1303">
                  <c:v>0.41193915903568301</c:v>
                </c:pt>
                <c:pt idx="1304">
                  <c:v>0.41021653115749401</c:v>
                </c:pt>
                <c:pt idx="1305">
                  <c:v>0.410116383433342</c:v>
                </c:pt>
                <c:pt idx="1306">
                  <c:v>0.41008213162422202</c:v>
                </c:pt>
                <c:pt idx="1307">
                  <c:v>0.41132757961749999</c:v>
                </c:pt>
                <c:pt idx="1308">
                  <c:v>0.40812285840511298</c:v>
                </c:pt>
                <c:pt idx="1309">
                  <c:v>0.41049628555774698</c:v>
                </c:pt>
                <c:pt idx="1310">
                  <c:v>0.41202575564384503</c:v>
                </c:pt>
                <c:pt idx="1311">
                  <c:v>0.41625477671623201</c:v>
                </c:pt>
                <c:pt idx="1312">
                  <c:v>0.41484664678573602</c:v>
                </c:pt>
                <c:pt idx="1313">
                  <c:v>0.41547437310218799</c:v>
                </c:pt>
                <c:pt idx="1314">
                  <c:v>0.41498383879661599</c:v>
                </c:pt>
                <c:pt idx="1315">
                  <c:v>0.415836846828461</c:v>
                </c:pt>
                <c:pt idx="1316">
                  <c:v>0.41411968469619798</c:v>
                </c:pt>
                <c:pt idx="1317">
                  <c:v>0.41263201832771301</c:v>
                </c:pt>
                <c:pt idx="1318">
                  <c:v>0.41501182019710497</c:v>
                </c:pt>
                <c:pt idx="1319">
                  <c:v>0.41325277388095899</c:v>
                </c:pt>
                <c:pt idx="1320">
                  <c:v>0.41155781745910602</c:v>
                </c:pt>
                <c:pt idx="1321">
                  <c:v>0.40915036201477101</c:v>
                </c:pt>
                <c:pt idx="1322">
                  <c:v>0.41138446927070599</c:v>
                </c:pt>
                <c:pt idx="1323">
                  <c:v>0.4088907122612</c:v>
                </c:pt>
                <c:pt idx="1324">
                  <c:v>0.40789504647254898</c:v>
                </c:pt>
                <c:pt idx="1325">
                  <c:v>0.408177724480629</c:v>
                </c:pt>
                <c:pt idx="1326">
                  <c:v>0.40881641209125502</c:v>
                </c:pt>
                <c:pt idx="1327">
                  <c:v>0.41113715767860398</c:v>
                </c:pt>
                <c:pt idx="1328">
                  <c:v>0.41140892505645799</c:v>
                </c:pt>
                <c:pt idx="1329">
                  <c:v>0.412976843118668</c:v>
                </c:pt>
                <c:pt idx="1330">
                  <c:v>0.413401287794113</c:v>
                </c:pt>
                <c:pt idx="1331">
                  <c:v>0.41345531940460201</c:v>
                </c:pt>
                <c:pt idx="1332">
                  <c:v>0.41365944743156402</c:v>
                </c:pt>
                <c:pt idx="1333">
                  <c:v>0.41456317007541699</c:v>
                </c:pt>
                <c:pt idx="1334">
                  <c:v>0.41686370074749002</c:v>
                </c:pt>
                <c:pt idx="1335">
                  <c:v>0.41750825345516202</c:v>
                </c:pt>
                <c:pt idx="1336">
                  <c:v>0.418599173426628</c:v>
                </c:pt>
                <c:pt idx="1337">
                  <c:v>0.41669527888298002</c:v>
                </c:pt>
                <c:pt idx="1338">
                  <c:v>0.41522587537765498</c:v>
                </c:pt>
                <c:pt idx="1339">
                  <c:v>0.41305361986160299</c:v>
                </c:pt>
                <c:pt idx="1340">
                  <c:v>0.41382787227630602</c:v>
                </c:pt>
                <c:pt idx="1341">
                  <c:v>0.41554460823535899</c:v>
                </c:pt>
                <c:pt idx="1342">
                  <c:v>0.41237167418003101</c:v>
                </c:pt>
                <c:pt idx="1343">
                  <c:v>0.41161437034606901</c:v>
                </c:pt>
                <c:pt idx="1344">
                  <c:v>0.411307570338249</c:v>
                </c:pt>
                <c:pt idx="1345">
                  <c:v>0.40891505479812601</c:v>
                </c:pt>
                <c:pt idx="1346">
                  <c:v>0.40918589532375299</c:v>
                </c:pt>
                <c:pt idx="1347">
                  <c:v>0.40941433906555202</c:v>
                </c:pt>
                <c:pt idx="1348">
                  <c:v>0.40939207375049602</c:v>
                </c:pt>
                <c:pt idx="1349">
                  <c:v>0.40895027816295598</c:v>
                </c:pt>
                <c:pt idx="1350">
                  <c:v>0.40980306565761598</c:v>
                </c:pt>
                <c:pt idx="1351">
                  <c:v>0.409207555651665</c:v>
                </c:pt>
                <c:pt idx="1352">
                  <c:v>0.412814784049988</c:v>
                </c:pt>
                <c:pt idx="1353">
                  <c:v>0.41431785225868201</c:v>
                </c:pt>
                <c:pt idx="1354">
                  <c:v>0.41354446709156001</c:v>
                </c:pt>
                <c:pt idx="1355">
                  <c:v>0.41585213840007801</c:v>
                </c:pt>
                <c:pt idx="1356">
                  <c:v>0.41467977464199102</c:v>
                </c:pt>
                <c:pt idx="1357">
                  <c:v>0.41742143332958198</c:v>
                </c:pt>
                <c:pt idx="1358">
                  <c:v>0.41774241328239398</c:v>
                </c:pt>
                <c:pt idx="1359">
                  <c:v>0.41862054169177998</c:v>
                </c:pt>
                <c:pt idx="1360">
                  <c:v>0.41838781833648703</c:v>
                </c:pt>
                <c:pt idx="1361">
                  <c:v>0.41875132322311398</c:v>
                </c:pt>
                <c:pt idx="1362">
                  <c:v>0.41867476999759701</c:v>
                </c:pt>
                <c:pt idx="1363">
                  <c:v>0.41711645722389201</c:v>
                </c:pt>
                <c:pt idx="1364">
                  <c:v>0.41705884933471699</c:v>
                </c:pt>
                <c:pt idx="1365">
                  <c:v>0.41621552407741602</c:v>
                </c:pt>
                <c:pt idx="1366">
                  <c:v>0.41616587638855002</c:v>
                </c:pt>
                <c:pt idx="1367">
                  <c:v>0.413858896493912</c:v>
                </c:pt>
                <c:pt idx="1368">
                  <c:v>0.41404878497123698</c:v>
                </c:pt>
                <c:pt idx="1369">
                  <c:v>0.41534059643745402</c:v>
                </c:pt>
                <c:pt idx="1370">
                  <c:v>0.41340771913528401</c:v>
                </c:pt>
                <c:pt idx="1371">
                  <c:v>0.41280655562877699</c:v>
                </c:pt>
                <c:pt idx="1372">
                  <c:v>0.41309398114681301</c:v>
                </c:pt>
                <c:pt idx="1373">
                  <c:v>0.415289995074272</c:v>
                </c:pt>
                <c:pt idx="1374">
                  <c:v>0.41725404262542698</c:v>
                </c:pt>
                <c:pt idx="1375">
                  <c:v>0.42049282491207102</c:v>
                </c:pt>
                <c:pt idx="1376">
                  <c:v>0.42074934244155898</c:v>
                </c:pt>
                <c:pt idx="1377">
                  <c:v>0.41816129088401799</c:v>
                </c:pt>
                <c:pt idx="1378">
                  <c:v>0.41949966549873402</c:v>
                </c:pt>
                <c:pt idx="1379">
                  <c:v>0.41725656390190102</c:v>
                </c:pt>
                <c:pt idx="1380">
                  <c:v>0.41745176613330798</c:v>
                </c:pt>
                <c:pt idx="1381">
                  <c:v>0.41773607432842302</c:v>
                </c:pt>
                <c:pt idx="1382">
                  <c:v>0.41649563312530502</c:v>
                </c:pt>
                <c:pt idx="1383">
                  <c:v>0.41482158303260802</c:v>
                </c:pt>
                <c:pt idx="1384">
                  <c:v>0.41211151182651501</c:v>
                </c:pt>
                <c:pt idx="1385">
                  <c:v>0.40913210809230799</c:v>
                </c:pt>
                <c:pt idx="1386">
                  <c:v>0.410986471176148</c:v>
                </c:pt>
                <c:pt idx="1387">
                  <c:v>0.416640201210976</c:v>
                </c:pt>
                <c:pt idx="1388">
                  <c:v>0.41588008105754898</c:v>
                </c:pt>
                <c:pt idx="1389">
                  <c:v>0.41849916875362397</c:v>
                </c:pt>
                <c:pt idx="1390">
                  <c:v>0.423600280284882</c:v>
                </c:pt>
                <c:pt idx="1391">
                  <c:v>0.42141853570938098</c:v>
                </c:pt>
                <c:pt idx="1392">
                  <c:v>0.42370963096618702</c:v>
                </c:pt>
                <c:pt idx="1393">
                  <c:v>0.42141422629356401</c:v>
                </c:pt>
                <c:pt idx="1394">
                  <c:v>0.42114703953266103</c:v>
                </c:pt>
                <c:pt idx="1395">
                  <c:v>0.42419278621673601</c:v>
                </c:pt>
                <c:pt idx="1396">
                  <c:v>0.424099463224411</c:v>
                </c:pt>
                <c:pt idx="1397">
                  <c:v>0.41895623207092297</c:v>
                </c:pt>
                <c:pt idx="1398">
                  <c:v>0.41883746087551099</c:v>
                </c:pt>
                <c:pt idx="1399">
                  <c:v>0.41803066432475999</c:v>
                </c:pt>
                <c:pt idx="1400">
                  <c:v>0.41269154846668199</c:v>
                </c:pt>
                <c:pt idx="1401">
                  <c:v>0.41375603973865499</c:v>
                </c:pt>
                <c:pt idx="1402">
                  <c:v>0.40881386399269098</c:v>
                </c:pt>
                <c:pt idx="1403">
                  <c:v>0.411704817414284</c:v>
                </c:pt>
                <c:pt idx="1404">
                  <c:v>0.413978624343872</c:v>
                </c:pt>
                <c:pt idx="1405">
                  <c:v>0.40888886749744402</c:v>
                </c:pt>
                <c:pt idx="1406">
                  <c:v>0.40854278206825301</c:v>
                </c:pt>
                <c:pt idx="1407">
                  <c:v>0.40916976332664501</c:v>
                </c:pt>
                <c:pt idx="1408">
                  <c:v>0.40947889685630801</c:v>
                </c:pt>
                <c:pt idx="1409">
                  <c:v>0.40844949781894702</c:v>
                </c:pt>
                <c:pt idx="1410">
                  <c:v>0.41177608072757699</c:v>
                </c:pt>
                <c:pt idx="1411">
                  <c:v>0.40959683656692503</c:v>
                </c:pt>
                <c:pt idx="1412">
                  <c:v>0.41299376785755199</c:v>
                </c:pt>
                <c:pt idx="1413">
                  <c:v>0.41389597654342702</c:v>
                </c:pt>
                <c:pt idx="1414">
                  <c:v>0.41146280169486998</c:v>
                </c:pt>
                <c:pt idx="1415">
                  <c:v>0.41392924785613999</c:v>
                </c:pt>
                <c:pt idx="1416">
                  <c:v>0.41401912271976499</c:v>
                </c:pt>
                <c:pt idx="1417">
                  <c:v>0.41479764878749897</c:v>
                </c:pt>
                <c:pt idx="1418">
                  <c:v>0.41369703710079198</c:v>
                </c:pt>
                <c:pt idx="1419">
                  <c:v>0.41411304771900198</c:v>
                </c:pt>
                <c:pt idx="1420">
                  <c:v>0.41328824162483202</c:v>
                </c:pt>
                <c:pt idx="1421">
                  <c:v>0.417148676514626</c:v>
                </c:pt>
                <c:pt idx="1422">
                  <c:v>0.416535034775734</c:v>
                </c:pt>
                <c:pt idx="1423">
                  <c:v>0.41558287143707301</c:v>
                </c:pt>
                <c:pt idx="1424">
                  <c:v>0.41781321763992302</c:v>
                </c:pt>
                <c:pt idx="1425">
                  <c:v>0.41630289554596001</c:v>
                </c:pt>
                <c:pt idx="1426">
                  <c:v>0.41577787101268798</c:v>
                </c:pt>
                <c:pt idx="1427">
                  <c:v>0.416269117593765</c:v>
                </c:pt>
                <c:pt idx="1428">
                  <c:v>0.42047200202941898</c:v>
                </c:pt>
                <c:pt idx="1429">
                  <c:v>0.422211515903473</c:v>
                </c:pt>
                <c:pt idx="1430">
                  <c:v>0.42103666961193098</c:v>
                </c:pt>
                <c:pt idx="1431">
                  <c:v>0.41961193680763198</c:v>
                </c:pt>
                <c:pt idx="1432">
                  <c:v>0.41814913749694799</c:v>
                </c:pt>
                <c:pt idx="1433">
                  <c:v>0.417229932546616</c:v>
                </c:pt>
                <c:pt idx="1434">
                  <c:v>0.41510649919509901</c:v>
                </c:pt>
                <c:pt idx="1435">
                  <c:v>0.41551480889320402</c:v>
                </c:pt>
                <c:pt idx="1436">
                  <c:v>0.41464066207408901</c:v>
                </c:pt>
                <c:pt idx="1437">
                  <c:v>0.41520572900772101</c:v>
                </c:pt>
                <c:pt idx="1438">
                  <c:v>0.409772557020187</c:v>
                </c:pt>
                <c:pt idx="1439">
                  <c:v>0.40635876953601802</c:v>
                </c:pt>
                <c:pt idx="1440">
                  <c:v>0.40370872020721399</c:v>
                </c:pt>
                <c:pt idx="1441">
                  <c:v>0.40221081078052501</c:v>
                </c:pt>
                <c:pt idx="1442">
                  <c:v>0.404720041155815</c:v>
                </c:pt>
                <c:pt idx="1443">
                  <c:v>0.40344377756118799</c:v>
                </c:pt>
                <c:pt idx="1444">
                  <c:v>0.40346338748931898</c:v>
                </c:pt>
                <c:pt idx="1445">
                  <c:v>0.40441258847713502</c:v>
                </c:pt>
                <c:pt idx="1446">
                  <c:v>0.40449795126915</c:v>
                </c:pt>
                <c:pt idx="1447">
                  <c:v>0.407350400090218</c:v>
                </c:pt>
                <c:pt idx="1448">
                  <c:v>0.41019470691680898</c:v>
                </c:pt>
                <c:pt idx="1449">
                  <c:v>0.41340528428554502</c:v>
                </c:pt>
                <c:pt idx="1450">
                  <c:v>0.41648087501525899</c:v>
                </c:pt>
                <c:pt idx="1451">
                  <c:v>0.41837627291679402</c:v>
                </c:pt>
                <c:pt idx="1452">
                  <c:v>0.41621026694774599</c:v>
                </c:pt>
                <c:pt idx="1453">
                  <c:v>0.41732994019985198</c:v>
                </c:pt>
                <c:pt idx="1454">
                  <c:v>0.41832214295864101</c:v>
                </c:pt>
                <c:pt idx="1455">
                  <c:v>0.41905265450477602</c:v>
                </c:pt>
                <c:pt idx="1456">
                  <c:v>0.41959430873393999</c:v>
                </c:pt>
                <c:pt idx="1457">
                  <c:v>0.41668203473091098</c:v>
                </c:pt>
                <c:pt idx="1458">
                  <c:v>0.41480580568313602</c:v>
                </c:pt>
                <c:pt idx="1459">
                  <c:v>0.41332851350307498</c:v>
                </c:pt>
                <c:pt idx="1460">
                  <c:v>0.41220146417617798</c:v>
                </c:pt>
                <c:pt idx="1461">
                  <c:v>0.41035879850387602</c:v>
                </c:pt>
                <c:pt idx="1462">
                  <c:v>0.41154396533966098</c:v>
                </c:pt>
                <c:pt idx="1463">
                  <c:v>0.41172593235969501</c:v>
                </c:pt>
                <c:pt idx="1464">
                  <c:v>0.413213640451431</c:v>
                </c:pt>
                <c:pt idx="1465">
                  <c:v>0.41394197642803199</c:v>
                </c:pt>
                <c:pt idx="1466">
                  <c:v>0.41368473172187797</c:v>
                </c:pt>
                <c:pt idx="1467">
                  <c:v>0.41189885437488599</c:v>
                </c:pt>
                <c:pt idx="1468">
                  <c:v>0.41295588016509999</c:v>
                </c:pt>
                <c:pt idx="1469">
                  <c:v>0.413093459606171</c:v>
                </c:pt>
                <c:pt idx="1470">
                  <c:v>0.41419306397437999</c:v>
                </c:pt>
                <c:pt idx="1471">
                  <c:v>0.41614044904708902</c:v>
                </c:pt>
                <c:pt idx="1472">
                  <c:v>0.41764321029186302</c:v>
                </c:pt>
                <c:pt idx="1473">
                  <c:v>0.417003303766251</c:v>
                </c:pt>
                <c:pt idx="1474">
                  <c:v>0.41492955684661897</c:v>
                </c:pt>
                <c:pt idx="1475">
                  <c:v>0.41251618862152101</c:v>
                </c:pt>
                <c:pt idx="1476">
                  <c:v>0.41087867319583898</c:v>
                </c:pt>
                <c:pt idx="1477">
                  <c:v>0.41431574225425699</c:v>
                </c:pt>
                <c:pt idx="1478">
                  <c:v>0.41402639150619502</c:v>
                </c:pt>
                <c:pt idx="1479">
                  <c:v>0.40908002257347098</c:v>
                </c:pt>
                <c:pt idx="1480">
                  <c:v>0.41118387579917898</c:v>
                </c:pt>
                <c:pt idx="1481">
                  <c:v>0.40956108570098898</c:v>
                </c:pt>
                <c:pt idx="1482">
                  <c:v>0.40772331655025501</c:v>
                </c:pt>
                <c:pt idx="1483">
                  <c:v>0.40866426527500199</c:v>
                </c:pt>
                <c:pt idx="1484">
                  <c:v>0.411718034744263</c:v>
                </c:pt>
                <c:pt idx="1485">
                  <c:v>0.41370679140090899</c:v>
                </c:pt>
                <c:pt idx="1486">
                  <c:v>0.41404140293598202</c:v>
                </c:pt>
                <c:pt idx="1487">
                  <c:v>0.41228269636630999</c:v>
                </c:pt>
                <c:pt idx="1488">
                  <c:v>0.41330079436302197</c:v>
                </c:pt>
                <c:pt idx="1489">
                  <c:v>0.41995481550693498</c:v>
                </c:pt>
                <c:pt idx="1490">
                  <c:v>0.41724240779876698</c:v>
                </c:pt>
                <c:pt idx="1491">
                  <c:v>0.41795043945312499</c:v>
                </c:pt>
                <c:pt idx="1492">
                  <c:v>0.41911932229995702</c:v>
                </c:pt>
                <c:pt idx="1493">
                  <c:v>0.41861445605754899</c:v>
                </c:pt>
                <c:pt idx="1494">
                  <c:v>0.41851661503315002</c:v>
                </c:pt>
                <c:pt idx="1495">
                  <c:v>0.41660020649433099</c:v>
                </c:pt>
                <c:pt idx="1496">
                  <c:v>0.41724929213523898</c:v>
                </c:pt>
                <c:pt idx="1497">
                  <c:v>0.41670022308826499</c:v>
                </c:pt>
                <c:pt idx="1498">
                  <c:v>0.41441769599914602</c:v>
                </c:pt>
                <c:pt idx="1499">
                  <c:v>0.41362845003604898</c:v>
                </c:pt>
                <c:pt idx="1500">
                  <c:v>0.41530292034149202</c:v>
                </c:pt>
                <c:pt idx="1501">
                  <c:v>0.41561628282070201</c:v>
                </c:pt>
                <c:pt idx="1502">
                  <c:v>0.41780910193920101</c:v>
                </c:pt>
                <c:pt idx="1503">
                  <c:v>0.41915862262248998</c:v>
                </c:pt>
                <c:pt idx="1504">
                  <c:v>0.41809203326702099</c:v>
                </c:pt>
                <c:pt idx="1505">
                  <c:v>0.41762547492981</c:v>
                </c:pt>
                <c:pt idx="1506">
                  <c:v>0.41959283351898202</c:v>
                </c:pt>
                <c:pt idx="1507">
                  <c:v>0.42035062015056601</c:v>
                </c:pt>
                <c:pt idx="1508">
                  <c:v>0.42202538549900098</c:v>
                </c:pt>
                <c:pt idx="1509">
                  <c:v>0.419504860043526</c:v>
                </c:pt>
                <c:pt idx="1510">
                  <c:v>0.418795830011368</c:v>
                </c:pt>
                <c:pt idx="1511">
                  <c:v>0.41904601752757997</c:v>
                </c:pt>
                <c:pt idx="1512">
                  <c:v>0.41700213253498097</c:v>
                </c:pt>
                <c:pt idx="1513">
                  <c:v>0.41534383594989799</c:v>
                </c:pt>
                <c:pt idx="1514">
                  <c:v>0.412942853569984</c:v>
                </c:pt>
                <c:pt idx="1515">
                  <c:v>0.414457520842552</c:v>
                </c:pt>
                <c:pt idx="1516">
                  <c:v>0.41321947276592302</c:v>
                </c:pt>
                <c:pt idx="1517">
                  <c:v>0.41375304162502302</c:v>
                </c:pt>
                <c:pt idx="1518">
                  <c:v>0.413778552412987</c:v>
                </c:pt>
                <c:pt idx="1519">
                  <c:v>0.41411848962307002</c:v>
                </c:pt>
                <c:pt idx="1520">
                  <c:v>0.41168228685855901</c:v>
                </c:pt>
                <c:pt idx="1521">
                  <c:v>0.41201132833957699</c:v>
                </c:pt>
                <c:pt idx="1522">
                  <c:v>0.40982068479061101</c:v>
                </c:pt>
                <c:pt idx="1523">
                  <c:v>0.41126679480075801</c:v>
                </c:pt>
                <c:pt idx="1524">
                  <c:v>0.411326667666435</c:v>
                </c:pt>
                <c:pt idx="1525">
                  <c:v>0.41519584953784899</c:v>
                </c:pt>
                <c:pt idx="1526">
                  <c:v>0.41576017439365398</c:v>
                </c:pt>
                <c:pt idx="1527">
                  <c:v>0.415180653333664</c:v>
                </c:pt>
                <c:pt idx="1528">
                  <c:v>0.41329644918441799</c:v>
                </c:pt>
                <c:pt idx="1529">
                  <c:v>0.41477229595184301</c:v>
                </c:pt>
                <c:pt idx="1530">
                  <c:v>0.41452269256114999</c:v>
                </c:pt>
                <c:pt idx="1531">
                  <c:v>0.41510053277015702</c:v>
                </c:pt>
                <c:pt idx="1532">
                  <c:v>0.41363389492034902</c:v>
                </c:pt>
                <c:pt idx="1533">
                  <c:v>0.411902359127998</c:v>
                </c:pt>
                <c:pt idx="1534">
                  <c:v>0.41324054002761801</c:v>
                </c:pt>
                <c:pt idx="1535">
                  <c:v>0.41019908189773602</c:v>
                </c:pt>
                <c:pt idx="1536">
                  <c:v>0.410672125220299</c:v>
                </c:pt>
                <c:pt idx="1537">
                  <c:v>0.41092955768108402</c:v>
                </c:pt>
                <c:pt idx="1538">
                  <c:v>0.41195597052574201</c:v>
                </c:pt>
                <c:pt idx="1539">
                  <c:v>0.40935275554657002</c:v>
                </c:pt>
                <c:pt idx="1540">
                  <c:v>0.41177060008048999</c:v>
                </c:pt>
                <c:pt idx="1541">
                  <c:v>0.41200182437896699</c:v>
                </c:pt>
                <c:pt idx="1542">
                  <c:v>0.41647806763648998</c:v>
                </c:pt>
                <c:pt idx="1543">
                  <c:v>0.418363711237907</c:v>
                </c:pt>
                <c:pt idx="1544">
                  <c:v>0.42009432613849601</c:v>
                </c:pt>
                <c:pt idx="1545">
                  <c:v>0.418950095772743</c:v>
                </c:pt>
                <c:pt idx="1546">
                  <c:v>0.41921489238739001</c:v>
                </c:pt>
                <c:pt idx="1547">
                  <c:v>0.41873779296875002</c:v>
                </c:pt>
                <c:pt idx="1548">
                  <c:v>0.42095859348774001</c:v>
                </c:pt>
                <c:pt idx="1549">
                  <c:v>0.42259165346622501</c:v>
                </c:pt>
                <c:pt idx="1550">
                  <c:v>0.42619204521179199</c:v>
                </c:pt>
                <c:pt idx="1551">
                  <c:v>0.42460360527038599</c:v>
                </c:pt>
                <c:pt idx="1552">
                  <c:v>0.424685147404671</c:v>
                </c:pt>
                <c:pt idx="1553">
                  <c:v>0.42433099150657699</c:v>
                </c:pt>
                <c:pt idx="1554">
                  <c:v>0.42335847020149198</c:v>
                </c:pt>
                <c:pt idx="1555">
                  <c:v>0.42293137311935403</c:v>
                </c:pt>
                <c:pt idx="1556">
                  <c:v>0.42239816486835502</c:v>
                </c:pt>
                <c:pt idx="1557">
                  <c:v>0.42229263484478002</c:v>
                </c:pt>
                <c:pt idx="1558">
                  <c:v>0.42128148376941699</c:v>
                </c:pt>
                <c:pt idx="1559">
                  <c:v>0.42306696772575397</c:v>
                </c:pt>
                <c:pt idx="1560">
                  <c:v>0.418630453944206</c:v>
                </c:pt>
                <c:pt idx="1561">
                  <c:v>0.42040855884551998</c:v>
                </c:pt>
                <c:pt idx="1562">
                  <c:v>0.41862596273422198</c:v>
                </c:pt>
                <c:pt idx="1563">
                  <c:v>0.41997744739055598</c:v>
                </c:pt>
                <c:pt idx="1564">
                  <c:v>0.41913781762123098</c:v>
                </c:pt>
                <c:pt idx="1565">
                  <c:v>0.42014320790767701</c:v>
                </c:pt>
                <c:pt idx="1566">
                  <c:v>0.41916526257991799</c:v>
                </c:pt>
                <c:pt idx="1567">
                  <c:v>0.41999331712722798</c:v>
                </c:pt>
                <c:pt idx="1568">
                  <c:v>0.41918504536151902</c:v>
                </c:pt>
                <c:pt idx="1569">
                  <c:v>0.41901543438434602</c:v>
                </c:pt>
                <c:pt idx="1570">
                  <c:v>0.42077402770519301</c:v>
                </c:pt>
                <c:pt idx="1571">
                  <c:v>0.42202579677105001</c:v>
                </c:pt>
                <c:pt idx="1572">
                  <c:v>0.42227343916893001</c:v>
                </c:pt>
                <c:pt idx="1573">
                  <c:v>0.42214142680168198</c:v>
                </c:pt>
                <c:pt idx="1574">
                  <c:v>0.42277817428112002</c:v>
                </c:pt>
                <c:pt idx="1575">
                  <c:v>0.42242528796195999</c:v>
                </c:pt>
                <c:pt idx="1576">
                  <c:v>0.42204869985580401</c:v>
                </c:pt>
                <c:pt idx="1577">
                  <c:v>0.42329687476158101</c:v>
                </c:pt>
                <c:pt idx="1578">
                  <c:v>0.425415101647377</c:v>
                </c:pt>
                <c:pt idx="1579">
                  <c:v>0.42562532424926802</c:v>
                </c:pt>
                <c:pt idx="1580">
                  <c:v>0.42343686819076498</c:v>
                </c:pt>
                <c:pt idx="1581">
                  <c:v>0.42007728517055498</c:v>
                </c:pt>
                <c:pt idx="1582">
                  <c:v>0.42096098661422698</c:v>
                </c:pt>
                <c:pt idx="1583">
                  <c:v>0.421099269390106</c:v>
                </c:pt>
                <c:pt idx="1584">
                  <c:v>0.420193761587143</c:v>
                </c:pt>
                <c:pt idx="1585">
                  <c:v>0.422073638439179</c:v>
                </c:pt>
                <c:pt idx="1586">
                  <c:v>0.42099635303020499</c:v>
                </c:pt>
                <c:pt idx="1587">
                  <c:v>0.417810133099556</c:v>
                </c:pt>
                <c:pt idx="1588">
                  <c:v>0.41476035714149501</c:v>
                </c:pt>
                <c:pt idx="1589">
                  <c:v>0.41151019334793099</c:v>
                </c:pt>
                <c:pt idx="1590">
                  <c:v>0.41048054397106198</c:v>
                </c:pt>
                <c:pt idx="1591">
                  <c:v>0.41074334084987602</c:v>
                </c:pt>
                <c:pt idx="1592">
                  <c:v>0.41063380539417299</c:v>
                </c:pt>
                <c:pt idx="1593">
                  <c:v>0.40949143171310398</c:v>
                </c:pt>
                <c:pt idx="1594">
                  <c:v>0.412633475661278</c:v>
                </c:pt>
                <c:pt idx="1595">
                  <c:v>0.41080256700515799</c:v>
                </c:pt>
                <c:pt idx="1596">
                  <c:v>0.41235792338848098</c:v>
                </c:pt>
                <c:pt idx="1597">
                  <c:v>0.41590973436832401</c:v>
                </c:pt>
                <c:pt idx="1598">
                  <c:v>0.418804630637169</c:v>
                </c:pt>
                <c:pt idx="1599">
                  <c:v>0.41955935359001201</c:v>
                </c:pt>
                <c:pt idx="1600">
                  <c:v>0.42164250314235702</c:v>
                </c:pt>
                <c:pt idx="1601">
                  <c:v>0.42118250131607099</c:v>
                </c:pt>
                <c:pt idx="1602">
                  <c:v>0.41993685066699998</c:v>
                </c:pt>
                <c:pt idx="1603">
                  <c:v>0.41972362101077998</c:v>
                </c:pt>
                <c:pt idx="1604">
                  <c:v>0.41744430959224699</c:v>
                </c:pt>
                <c:pt idx="1605">
                  <c:v>0.41854650080203998</c:v>
                </c:pt>
                <c:pt idx="1606">
                  <c:v>0.41860138177871697</c:v>
                </c:pt>
                <c:pt idx="1607">
                  <c:v>0.41436046659946402</c:v>
                </c:pt>
                <c:pt idx="1608">
                  <c:v>0.41468710005283399</c:v>
                </c:pt>
                <c:pt idx="1609">
                  <c:v>0.41802904605865498</c:v>
                </c:pt>
                <c:pt idx="1610">
                  <c:v>0.41942583322525001</c:v>
                </c:pt>
                <c:pt idx="1611">
                  <c:v>0.41920583248138399</c:v>
                </c:pt>
                <c:pt idx="1612">
                  <c:v>0.41969005465507497</c:v>
                </c:pt>
                <c:pt idx="1613">
                  <c:v>0.417910698056221</c:v>
                </c:pt>
                <c:pt idx="1614">
                  <c:v>0.420368978381157</c:v>
                </c:pt>
                <c:pt idx="1615">
                  <c:v>0.42018209099769599</c:v>
                </c:pt>
                <c:pt idx="1616">
                  <c:v>0.420051896572113</c:v>
                </c:pt>
                <c:pt idx="1617">
                  <c:v>0.42348016500473001</c:v>
                </c:pt>
                <c:pt idx="1618">
                  <c:v>0.42540046572685197</c:v>
                </c:pt>
                <c:pt idx="1619">
                  <c:v>0.42428961098194101</c:v>
                </c:pt>
                <c:pt idx="1620">
                  <c:v>0.42245404720306401</c:v>
                </c:pt>
                <c:pt idx="1621">
                  <c:v>0.42343519926071199</c:v>
                </c:pt>
                <c:pt idx="1622">
                  <c:v>0.42314218878746002</c:v>
                </c:pt>
                <c:pt idx="1623">
                  <c:v>0.42419507205486301</c:v>
                </c:pt>
                <c:pt idx="1624">
                  <c:v>0.42386589646339401</c:v>
                </c:pt>
                <c:pt idx="1625">
                  <c:v>0.42537006735801702</c:v>
                </c:pt>
                <c:pt idx="1626">
                  <c:v>0.425883859395981</c:v>
                </c:pt>
                <c:pt idx="1627">
                  <c:v>0.42640099227428402</c:v>
                </c:pt>
                <c:pt idx="1628">
                  <c:v>0.42208276689052598</c:v>
                </c:pt>
                <c:pt idx="1629">
                  <c:v>0.42098979353904697</c:v>
                </c:pt>
                <c:pt idx="1630">
                  <c:v>0.42266948223113998</c:v>
                </c:pt>
                <c:pt idx="1631">
                  <c:v>0.42412657439708701</c:v>
                </c:pt>
                <c:pt idx="1632">
                  <c:v>0.42539132535457602</c:v>
                </c:pt>
                <c:pt idx="1633">
                  <c:v>0.42482975423336</c:v>
                </c:pt>
                <c:pt idx="1634">
                  <c:v>0.42258459925651598</c:v>
                </c:pt>
                <c:pt idx="1635">
                  <c:v>0.42086497247219101</c:v>
                </c:pt>
                <c:pt idx="1636">
                  <c:v>0.41970889568328901</c:v>
                </c:pt>
                <c:pt idx="1637">
                  <c:v>0.41831855475902602</c:v>
                </c:pt>
                <c:pt idx="1638">
                  <c:v>0.41829977333545698</c:v>
                </c:pt>
                <c:pt idx="1639">
                  <c:v>0.41701395213603998</c:v>
                </c:pt>
                <c:pt idx="1640">
                  <c:v>0.41538207530975302</c:v>
                </c:pt>
                <c:pt idx="1641">
                  <c:v>0.414131391048431</c:v>
                </c:pt>
                <c:pt idx="1642">
                  <c:v>0.41461815237999</c:v>
                </c:pt>
                <c:pt idx="1643">
                  <c:v>0.414454540610313</c:v>
                </c:pt>
                <c:pt idx="1644">
                  <c:v>0.415228170156479</c:v>
                </c:pt>
                <c:pt idx="1645">
                  <c:v>0.41523161828517902</c:v>
                </c:pt>
                <c:pt idx="1646">
                  <c:v>0.41465998888015798</c:v>
                </c:pt>
                <c:pt idx="1647">
                  <c:v>0.41388773322105399</c:v>
                </c:pt>
                <c:pt idx="1648">
                  <c:v>0.41504830420017202</c:v>
                </c:pt>
                <c:pt idx="1649">
                  <c:v>0.41526768803596498</c:v>
                </c:pt>
                <c:pt idx="1650">
                  <c:v>0.41649380028247801</c:v>
                </c:pt>
                <c:pt idx="1651">
                  <c:v>0.415789726376534</c:v>
                </c:pt>
                <c:pt idx="1652">
                  <c:v>0.41460352241992998</c:v>
                </c:pt>
                <c:pt idx="1653">
                  <c:v>0.41672860383987398</c:v>
                </c:pt>
                <c:pt idx="1654">
                  <c:v>0.41457147002220202</c:v>
                </c:pt>
                <c:pt idx="1655">
                  <c:v>0.41517071723937998</c:v>
                </c:pt>
                <c:pt idx="1656">
                  <c:v>0.41629250347614299</c:v>
                </c:pt>
                <c:pt idx="1657">
                  <c:v>0.41516760587692297</c:v>
                </c:pt>
                <c:pt idx="1658">
                  <c:v>0.41478312015533497</c:v>
                </c:pt>
                <c:pt idx="1659">
                  <c:v>0.41572697162628203</c:v>
                </c:pt>
                <c:pt idx="1660">
                  <c:v>0.41695622503757501</c:v>
                </c:pt>
                <c:pt idx="1661">
                  <c:v>0.41838540732860602</c:v>
                </c:pt>
                <c:pt idx="1662">
                  <c:v>0.41723877191543601</c:v>
                </c:pt>
                <c:pt idx="1663">
                  <c:v>0.41656490266323098</c:v>
                </c:pt>
                <c:pt idx="1664">
                  <c:v>0.419167217612267</c:v>
                </c:pt>
                <c:pt idx="1665">
                  <c:v>0.41587726771831501</c:v>
                </c:pt>
                <c:pt idx="1666">
                  <c:v>0.41400960087776201</c:v>
                </c:pt>
                <c:pt idx="1667">
                  <c:v>0.414396581053734</c:v>
                </c:pt>
                <c:pt idx="1668">
                  <c:v>0.41385592818260197</c:v>
                </c:pt>
                <c:pt idx="1669">
                  <c:v>0.41460114717483498</c:v>
                </c:pt>
                <c:pt idx="1670">
                  <c:v>0.413276350498199</c:v>
                </c:pt>
                <c:pt idx="1671">
                  <c:v>0.41275542676448801</c:v>
                </c:pt>
                <c:pt idx="1672">
                  <c:v>0.41289438307285298</c:v>
                </c:pt>
                <c:pt idx="1673">
                  <c:v>0.41465191543102298</c:v>
                </c:pt>
                <c:pt idx="1674">
                  <c:v>0.41353443861007699</c:v>
                </c:pt>
                <c:pt idx="1675">
                  <c:v>0.41804651319980601</c:v>
                </c:pt>
                <c:pt idx="1676">
                  <c:v>0.42380410134792301</c:v>
                </c:pt>
                <c:pt idx="1677">
                  <c:v>0.42277509868145002</c:v>
                </c:pt>
                <c:pt idx="1678">
                  <c:v>0.42428366243839299</c:v>
                </c:pt>
                <c:pt idx="1679">
                  <c:v>0.42479147315025301</c:v>
                </c:pt>
                <c:pt idx="1680">
                  <c:v>0.42252517640590698</c:v>
                </c:pt>
                <c:pt idx="1681">
                  <c:v>0.42445412278175398</c:v>
                </c:pt>
                <c:pt idx="1682">
                  <c:v>0.42733920514583601</c:v>
                </c:pt>
                <c:pt idx="1683">
                  <c:v>0.42540445029735602</c:v>
                </c:pt>
                <c:pt idx="1684">
                  <c:v>0.42507468163967099</c:v>
                </c:pt>
                <c:pt idx="1685">
                  <c:v>0.42367165088653602</c:v>
                </c:pt>
                <c:pt idx="1686">
                  <c:v>0.42163292467594199</c:v>
                </c:pt>
                <c:pt idx="1687">
                  <c:v>0.42389027178287503</c:v>
                </c:pt>
                <c:pt idx="1688">
                  <c:v>0.421860957145691</c:v>
                </c:pt>
                <c:pt idx="1689">
                  <c:v>0.42259501814842199</c:v>
                </c:pt>
                <c:pt idx="1690">
                  <c:v>0.423249754309654</c:v>
                </c:pt>
                <c:pt idx="1691">
                  <c:v>0.420871850848198</c:v>
                </c:pt>
                <c:pt idx="1692">
                  <c:v>0.41785906255245198</c:v>
                </c:pt>
                <c:pt idx="1693">
                  <c:v>0.41668694615364099</c:v>
                </c:pt>
                <c:pt idx="1694">
                  <c:v>0.416331246495247</c:v>
                </c:pt>
                <c:pt idx="1695">
                  <c:v>0.415108323097229</c:v>
                </c:pt>
                <c:pt idx="1696">
                  <c:v>0.41592773795127902</c:v>
                </c:pt>
                <c:pt idx="1697">
                  <c:v>0.41429463028907798</c:v>
                </c:pt>
                <c:pt idx="1698">
                  <c:v>0.41301348507404301</c:v>
                </c:pt>
                <c:pt idx="1699">
                  <c:v>0.41130683720111899</c:v>
                </c:pt>
                <c:pt idx="1700">
                  <c:v>0.41338762938976298</c:v>
                </c:pt>
                <c:pt idx="1701">
                  <c:v>0.41422944664955103</c:v>
                </c:pt>
                <c:pt idx="1702">
                  <c:v>0.413959524035454</c:v>
                </c:pt>
                <c:pt idx="1703">
                  <c:v>0.41493735909461998</c:v>
                </c:pt>
                <c:pt idx="1704">
                  <c:v>0.41606200635433199</c:v>
                </c:pt>
                <c:pt idx="1705">
                  <c:v>0.418883121013641</c:v>
                </c:pt>
                <c:pt idx="1706">
                  <c:v>0.415646523237229</c:v>
                </c:pt>
                <c:pt idx="1707">
                  <c:v>0.41700788140296902</c:v>
                </c:pt>
                <c:pt idx="1708">
                  <c:v>0.41841701567173001</c:v>
                </c:pt>
                <c:pt idx="1709">
                  <c:v>0.41998966336250299</c:v>
                </c:pt>
                <c:pt idx="1710">
                  <c:v>0.41880167424678799</c:v>
                </c:pt>
                <c:pt idx="1711">
                  <c:v>0.418232932686806</c:v>
                </c:pt>
                <c:pt idx="1712">
                  <c:v>0.41967206299304999</c:v>
                </c:pt>
                <c:pt idx="1713">
                  <c:v>0.41966645121574397</c:v>
                </c:pt>
                <c:pt idx="1714">
                  <c:v>0.41970924437046098</c:v>
                </c:pt>
                <c:pt idx="1715">
                  <c:v>0.41780484616756403</c:v>
                </c:pt>
                <c:pt idx="1716">
                  <c:v>0.419102105498314</c:v>
                </c:pt>
                <c:pt idx="1717">
                  <c:v>0.41774449348449699</c:v>
                </c:pt>
                <c:pt idx="1718">
                  <c:v>0.41878915131092098</c:v>
                </c:pt>
                <c:pt idx="1719">
                  <c:v>0.41734876036643997</c:v>
                </c:pt>
                <c:pt idx="1720">
                  <c:v>0.41828652024269097</c:v>
                </c:pt>
                <c:pt idx="1721">
                  <c:v>0.42082647681236302</c:v>
                </c:pt>
                <c:pt idx="1722">
                  <c:v>0.42038763165473902</c:v>
                </c:pt>
                <c:pt idx="1723">
                  <c:v>0.420869594812393</c:v>
                </c:pt>
                <c:pt idx="1724">
                  <c:v>0.420957067608833</c:v>
                </c:pt>
                <c:pt idx="1725">
                  <c:v>0.42063286602497102</c:v>
                </c:pt>
                <c:pt idx="1726">
                  <c:v>0.42260164618492102</c:v>
                </c:pt>
                <c:pt idx="1727">
                  <c:v>0.42457824945449801</c:v>
                </c:pt>
                <c:pt idx="1728">
                  <c:v>0.42513352036476099</c:v>
                </c:pt>
                <c:pt idx="1729">
                  <c:v>0.426449197530747</c:v>
                </c:pt>
                <c:pt idx="1730">
                  <c:v>0.42675037086009998</c:v>
                </c:pt>
                <c:pt idx="1731">
                  <c:v>0.42402496337890599</c:v>
                </c:pt>
                <c:pt idx="1732">
                  <c:v>0.42486120164394398</c:v>
                </c:pt>
                <c:pt idx="1733">
                  <c:v>0.42516571581363699</c:v>
                </c:pt>
                <c:pt idx="1734">
                  <c:v>0.42257785797119102</c:v>
                </c:pt>
                <c:pt idx="1735">
                  <c:v>0.42333831787109399</c:v>
                </c:pt>
                <c:pt idx="1736">
                  <c:v>0.42025696635246301</c:v>
                </c:pt>
                <c:pt idx="1737">
                  <c:v>0.41865723133087202</c:v>
                </c:pt>
                <c:pt idx="1738">
                  <c:v>0.41856948137283301</c:v>
                </c:pt>
                <c:pt idx="1739">
                  <c:v>0.41768693625927</c:v>
                </c:pt>
                <c:pt idx="1740">
                  <c:v>0.41594608426094098</c:v>
                </c:pt>
                <c:pt idx="1741">
                  <c:v>0.41556996703147903</c:v>
                </c:pt>
                <c:pt idx="1742">
                  <c:v>0.41637110114097597</c:v>
                </c:pt>
                <c:pt idx="1743">
                  <c:v>0.41857862770557402</c:v>
                </c:pt>
                <c:pt idx="1744">
                  <c:v>0.42181273698806798</c:v>
                </c:pt>
                <c:pt idx="1745">
                  <c:v>0.41852386891841897</c:v>
                </c:pt>
                <c:pt idx="1746">
                  <c:v>0.41980210542678797</c:v>
                </c:pt>
                <c:pt idx="1747">
                  <c:v>0.41999849975109099</c:v>
                </c:pt>
                <c:pt idx="1748">
                  <c:v>0.420164278149605</c:v>
                </c:pt>
                <c:pt idx="1749">
                  <c:v>0.42054426074028001</c:v>
                </c:pt>
                <c:pt idx="1750">
                  <c:v>0.42211361825466198</c:v>
                </c:pt>
                <c:pt idx="1751">
                  <c:v>0.42172175347805002</c:v>
                </c:pt>
                <c:pt idx="1752">
                  <c:v>0.42074539959430701</c:v>
                </c:pt>
                <c:pt idx="1753">
                  <c:v>0.41873927116394</c:v>
                </c:pt>
                <c:pt idx="1754">
                  <c:v>0.416048914194107</c:v>
                </c:pt>
                <c:pt idx="1755">
                  <c:v>0.41595295667648302</c:v>
                </c:pt>
                <c:pt idx="1756">
                  <c:v>0.41328319907188399</c:v>
                </c:pt>
                <c:pt idx="1757">
                  <c:v>0.415395769476891</c:v>
                </c:pt>
                <c:pt idx="1758">
                  <c:v>0.41388550400733998</c:v>
                </c:pt>
                <c:pt idx="1759">
                  <c:v>0.41626365482807198</c:v>
                </c:pt>
                <c:pt idx="1760">
                  <c:v>0.41663188040256499</c:v>
                </c:pt>
                <c:pt idx="1761">
                  <c:v>0.41558455824851998</c:v>
                </c:pt>
                <c:pt idx="1762">
                  <c:v>0.41581100523471798</c:v>
                </c:pt>
                <c:pt idx="1763">
                  <c:v>0.417366713285446</c:v>
                </c:pt>
                <c:pt idx="1764">
                  <c:v>0.42023091316223199</c:v>
                </c:pt>
                <c:pt idx="1765">
                  <c:v>0.424066236615181</c:v>
                </c:pt>
                <c:pt idx="1766">
                  <c:v>0.42670477032661402</c:v>
                </c:pt>
                <c:pt idx="1767">
                  <c:v>0.42437946200370802</c:v>
                </c:pt>
                <c:pt idx="1768">
                  <c:v>0.42398082315921798</c:v>
                </c:pt>
                <c:pt idx="1769">
                  <c:v>0.42160189151763899</c:v>
                </c:pt>
                <c:pt idx="1770">
                  <c:v>0.42036395072937</c:v>
                </c:pt>
                <c:pt idx="1771">
                  <c:v>0.421541133522987</c:v>
                </c:pt>
                <c:pt idx="1772">
                  <c:v>0.419922789931297</c:v>
                </c:pt>
                <c:pt idx="1773">
                  <c:v>0.41774171590805098</c:v>
                </c:pt>
                <c:pt idx="1774">
                  <c:v>0.41607265174388902</c:v>
                </c:pt>
                <c:pt idx="1775">
                  <c:v>0.414732575416565</c:v>
                </c:pt>
                <c:pt idx="1776">
                  <c:v>0.41507842838764197</c:v>
                </c:pt>
                <c:pt idx="1777">
                  <c:v>0.41554753780365</c:v>
                </c:pt>
                <c:pt idx="1778">
                  <c:v>0.41525614857673698</c:v>
                </c:pt>
                <c:pt idx="1779">
                  <c:v>0.41576937735080699</c:v>
                </c:pt>
                <c:pt idx="1780">
                  <c:v>0.41527712345123302</c:v>
                </c:pt>
                <c:pt idx="1781">
                  <c:v>0.41728699803352398</c:v>
                </c:pt>
                <c:pt idx="1782">
                  <c:v>0.419624131917954</c:v>
                </c:pt>
                <c:pt idx="1783">
                  <c:v>0.42096829712390899</c:v>
                </c:pt>
                <c:pt idx="1784">
                  <c:v>0.422153708338738</c:v>
                </c:pt>
                <c:pt idx="1785">
                  <c:v>0.42098418474197402</c:v>
                </c:pt>
                <c:pt idx="1786">
                  <c:v>0.41847696304321302</c:v>
                </c:pt>
                <c:pt idx="1787">
                  <c:v>0.41989564597606699</c:v>
                </c:pt>
                <c:pt idx="1788">
                  <c:v>0.42442418634891499</c:v>
                </c:pt>
                <c:pt idx="1789">
                  <c:v>0.42273234724998499</c:v>
                </c:pt>
                <c:pt idx="1790">
                  <c:v>0.42194954454898798</c:v>
                </c:pt>
                <c:pt idx="1791">
                  <c:v>0.41995018422603603</c:v>
                </c:pt>
                <c:pt idx="1792">
                  <c:v>0.41863549947738699</c:v>
                </c:pt>
                <c:pt idx="1793">
                  <c:v>0.41721339821815501</c:v>
                </c:pt>
                <c:pt idx="1794">
                  <c:v>0.41697256565093999</c:v>
                </c:pt>
                <c:pt idx="1795">
                  <c:v>0.41623030006885497</c:v>
                </c:pt>
                <c:pt idx="1796">
                  <c:v>0.42025593817234003</c:v>
                </c:pt>
                <c:pt idx="1797">
                  <c:v>0.420743018388748</c:v>
                </c:pt>
                <c:pt idx="1798">
                  <c:v>0.41921057105064402</c:v>
                </c:pt>
                <c:pt idx="1799">
                  <c:v>0.42058919966220898</c:v>
                </c:pt>
                <c:pt idx="1800">
                  <c:v>0.42134624719619801</c:v>
                </c:pt>
                <c:pt idx="1801">
                  <c:v>0.422845986485481</c:v>
                </c:pt>
                <c:pt idx="1802">
                  <c:v>0.42155252099037199</c:v>
                </c:pt>
                <c:pt idx="1803">
                  <c:v>0.42186537086963699</c:v>
                </c:pt>
                <c:pt idx="1804">
                  <c:v>0.42184946238994597</c:v>
                </c:pt>
                <c:pt idx="1805">
                  <c:v>0.42437129914760602</c:v>
                </c:pt>
                <c:pt idx="1806">
                  <c:v>0.422568222880364</c:v>
                </c:pt>
                <c:pt idx="1807">
                  <c:v>0.42062034904956802</c:v>
                </c:pt>
                <c:pt idx="1808">
                  <c:v>0.42033972442150103</c:v>
                </c:pt>
                <c:pt idx="1809">
                  <c:v>0.421951994299889</c:v>
                </c:pt>
                <c:pt idx="1810">
                  <c:v>0.42367667555809002</c:v>
                </c:pt>
                <c:pt idx="1811">
                  <c:v>0.422328925132752</c:v>
                </c:pt>
                <c:pt idx="1812">
                  <c:v>0.42486195862293202</c:v>
                </c:pt>
                <c:pt idx="1813">
                  <c:v>0.42417654097080199</c:v>
                </c:pt>
                <c:pt idx="1814">
                  <c:v>0.42472588121890997</c:v>
                </c:pt>
                <c:pt idx="1815">
                  <c:v>0.42594055831432398</c:v>
                </c:pt>
                <c:pt idx="1816">
                  <c:v>0.42674137949943503</c:v>
                </c:pt>
                <c:pt idx="1817">
                  <c:v>0.42853032052516898</c:v>
                </c:pt>
                <c:pt idx="1818">
                  <c:v>0.426251927018166</c:v>
                </c:pt>
                <c:pt idx="1819">
                  <c:v>0.42578710913658102</c:v>
                </c:pt>
                <c:pt idx="1820">
                  <c:v>0.42514758706092798</c:v>
                </c:pt>
                <c:pt idx="1821">
                  <c:v>0.42710327208042198</c:v>
                </c:pt>
                <c:pt idx="1822">
                  <c:v>0.42644918560981798</c:v>
                </c:pt>
                <c:pt idx="1823">
                  <c:v>0.42726594507694299</c:v>
                </c:pt>
                <c:pt idx="1824">
                  <c:v>0.42727631628513302</c:v>
                </c:pt>
                <c:pt idx="1825">
                  <c:v>0.426385939121246</c:v>
                </c:pt>
                <c:pt idx="1826">
                  <c:v>0.42744660377502403</c:v>
                </c:pt>
                <c:pt idx="1827">
                  <c:v>0.426840165257454</c:v>
                </c:pt>
                <c:pt idx="1828">
                  <c:v>0.42650797963142401</c:v>
                </c:pt>
                <c:pt idx="1829">
                  <c:v>0.425973096489906</c:v>
                </c:pt>
                <c:pt idx="1830">
                  <c:v>0.42696969211101499</c:v>
                </c:pt>
                <c:pt idx="1831">
                  <c:v>0.42533096969127698</c:v>
                </c:pt>
                <c:pt idx="1832">
                  <c:v>0.42473243474960298</c:v>
                </c:pt>
                <c:pt idx="1833">
                  <c:v>0.42290018200874302</c:v>
                </c:pt>
                <c:pt idx="1834">
                  <c:v>0.42276432812213899</c:v>
                </c:pt>
                <c:pt idx="1835">
                  <c:v>0.41833962500095401</c:v>
                </c:pt>
                <c:pt idx="1836">
                  <c:v>0.41847451627254501</c:v>
                </c:pt>
                <c:pt idx="1837">
                  <c:v>0.41941984593868298</c:v>
                </c:pt>
                <c:pt idx="1838">
                  <c:v>0.42008346021175402</c:v>
                </c:pt>
                <c:pt idx="1839">
                  <c:v>0.41996297538280503</c:v>
                </c:pt>
                <c:pt idx="1840">
                  <c:v>0.41931414902210201</c:v>
                </c:pt>
                <c:pt idx="1841">
                  <c:v>0.42004757821559902</c:v>
                </c:pt>
                <c:pt idx="1842">
                  <c:v>0.421516248583794</c:v>
                </c:pt>
                <c:pt idx="1843">
                  <c:v>0.423833853006363</c:v>
                </c:pt>
                <c:pt idx="1844">
                  <c:v>0.42462520301341999</c:v>
                </c:pt>
                <c:pt idx="1845">
                  <c:v>0.42934889793396003</c:v>
                </c:pt>
                <c:pt idx="1846">
                  <c:v>0.42685086131095901</c:v>
                </c:pt>
                <c:pt idx="1847">
                  <c:v>0.42539463937282601</c:v>
                </c:pt>
                <c:pt idx="1848">
                  <c:v>0.42349996268749202</c:v>
                </c:pt>
                <c:pt idx="1849">
                  <c:v>0.42081280946731597</c:v>
                </c:pt>
                <c:pt idx="1850">
                  <c:v>0.42197411060333301</c:v>
                </c:pt>
                <c:pt idx="1851">
                  <c:v>0.42026787996292098</c:v>
                </c:pt>
                <c:pt idx="1852">
                  <c:v>0.41789104640483898</c:v>
                </c:pt>
                <c:pt idx="1853">
                  <c:v>0.41637088358402302</c:v>
                </c:pt>
                <c:pt idx="1854">
                  <c:v>0.41597322225570699</c:v>
                </c:pt>
                <c:pt idx="1855">
                  <c:v>0.41702031791210198</c:v>
                </c:pt>
                <c:pt idx="1856">
                  <c:v>0.41701234281063099</c:v>
                </c:pt>
                <c:pt idx="1857">
                  <c:v>0.41802916824817699</c:v>
                </c:pt>
                <c:pt idx="1858">
                  <c:v>0.41870981752872499</c:v>
                </c:pt>
                <c:pt idx="1859">
                  <c:v>0.42142806649208098</c:v>
                </c:pt>
                <c:pt idx="1860">
                  <c:v>0.41905619502067598</c:v>
                </c:pt>
                <c:pt idx="1861">
                  <c:v>0.42045305669307698</c:v>
                </c:pt>
                <c:pt idx="1862">
                  <c:v>0.420159435272217</c:v>
                </c:pt>
                <c:pt idx="1863">
                  <c:v>0.42020139992237099</c:v>
                </c:pt>
                <c:pt idx="1864">
                  <c:v>0.419033545255661</c:v>
                </c:pt>
                <c:pt idx="1865">
                  <c:v>0.41633017361164099</c:v>
                </c:pt>
                <c:pt idx="1866">
                  <c:v>0.41662702858447997</c:v>
                </c:pt>
                <c:pt idx="1867">
                  <c:v>0.41560360193252599</c:v>
                </c:pt>
                <c:pt idx="1868">
                  <c:v>0.41842588782310502</c:v>
                </c:pt>
                <c:pt idx="1869">
                  <c:v>0.41752506494522101</c:v>
                </c:pt>
                <c:pt idx="1870">
                  <c:v>0.42044101655483201</c:v>
                </c:pt>
                <c:pt idx="1871">
                  <c:v>0.41980360448360399</c:v>
                </c:pt>
                <c:pt idx="1872">
                  <c:v>0.42083053886890398</c:v>
                </c:pt>
                <c:pt idx="1873">
                  <c:v>0.42093817591667199</c:v>
                </c:pt>
                <c:pt idx="1874">
                  <c:v>0.420632275938988</c:v>
                </c:pt>
                <c:pt idx="1875">
                  <c:v>0.42282279729843097</c:v>
                </c:pt>
                <c:pt idx="1876">
                  <c:v>0.42335516810417201</c:v>
                </c:pt>
                <c:pt idx="1877">
                  <c:v>0.42446247339248699</c:v>
                </c:pt>
                <c:pt idx="1878">
                  <c:v>0.426113653182984</c:v>
                </c:pt>
                <c:pt idx="1879">
                  <c:v>0.425838357210159</c:v>
                </c:pt>
                <c:pt idx="1880">
                  <c:v>0.422660049796105</c:v>
                </c:pt>
                <c:pt idx="1881">
                  <c:v>0.425125032663345</c:v>
                </c:pt>
                <c:pt idx="1882">
                  <c:v>0.42777668535709401</c:v>
                </c:pt>
                <c:pt idx="1883">
                  <c:v>0.428651762008667</c:v>
                </c:pt>
                <c:pt idx="1884">
                  <c:v>0.428443649411202</c:v>
                </c:pt>
                <c:pt idx="1885">
                  <c:v>0.42784002125263199</c:v>
                </c:pt>
                <c:pt idx="1886">
                  <c:v>0.42521226704120602</c:v>
                </c:pt>
                <c:pt idx="1887">
                  <c:v>0.42434997856617002</c:v>
                </c:pt>
                <c:pt idx="1888">
                  <c:v>0.420980730652809</c:v>
                </c:pt>
                <c:pt idx="1889">
                  <c:v>0.42276112139225003</c:v>
                </c:pt>
                <c:pt idx="1890">
                  <c:v>0.42373504638671899</c:v>
                </c:pt>
                <c:pt idx="1891">
                  <c:v>0.42354771494865401</c:v>
                </c:pt>
                <c:pt idx="1892">
                  <c:v>0.42200390100479102</c:v>
                </c:pt>
                <c:pt idx="1893">
                  <c:v>0.42251734435558302</c:v>
                </c:pt>
                <c:pt idx="1894">
                  <c:v>0.42243428528308902</c:v>
                </c:pt>
                <c:pt idx="1895">
                  <c:v>0.42438801825046502</c:v>
                </c:pt>
                <c:pt idx="1896">
                  <c:v>0.42648771107196798</c:v>
                </c:pt>
                <c:pt idx="1897">
                  <c:v>0.42931312918663</c:v>
                </c:pt>
                <c:pt idx="1898">
                  <c:v>0.42940331697464001</c:v>
                </c:pt>
                <c:pt idx="1899">
                  <c:v>0.42518678605556498</c:v>
                </c:pt>
                <c:pt idx="1900">
                  <c:v>0.42423178553581198</c:v>
                </c:pt>
                <c:pt idx="1901">
                  <c:v>0.42387036383151999</c:v>
                </c:pt>
                <c:pt idx="1902">
                  <c:v>0.42566221058368697</c:v>
                </c:pt>
                <c:pt idx="1903">
                  <c:v>0.42443584799766498</c:v>
                </c:pt>
                <c:pt idx="1904">
                  <c:v>0.42306763231754302</c:v>
                </c:pt>
                <c:pt idx="1905">
                  <c:v>0.42131415903568298</c:v>
                </c:pt>
                <c:pt idx="1906">
                  <c:v>0.42258215248584802</c:v>
                </c:pt>
                <c:pt idx="1907">
                  <c:v>0.42025018930435198</c:v>
                </c:pt>
                <c:pt idx="1908">
                  <c:v>0.42075508534908301</c:v>
                </c:pt>
                <c:pt idx="1909">
                  <c:v>0.42587521374225601</c:v>
                </c:pt>
                <c:pt idx="1910">
                  <c:v>0.42683286368846901</c:v>
                </c:pt>
                <c:pt idx="1911">
                  <c:v>0.42720663249492702</c:v>
                </c:pt>
                <c:pt idx="1912">
                  <c:v>0.42610320448875399</c:v>
                </c:pt>
                <c:pt idx="1913">
                  <c:v>0.42575008869171199</c:v>
                </c:pt>
                <c:pt idx="1914">
                  <c:v>0.42776472270488702</c:v>
                </c:pt>
                <c:pt idx="1915">
                  <c:v>0.42819443345069902</c:v>
                </c:pt>
                <c:pt idx="1916">
                  <c:v>0.42635988295078298</c:v>
                </c:pt>
                <c:pt idx="1917">
                  <c:v>0.42374264299869502</c:v>
                </c:pt>
                <c:pt idx="1918">
                  <c:v>0.42562733590602903</c:v>
                </c:pt>
                <c:pt idx="1919">
                  <c:v>0.42500135898590102</c:v>
                </c:pt>
                <c:pt idx="1920">
                  <c:v>0.42576067447662402</c:v>
                </c:pt>
                <c:pt idx="1921">
                  <c:v>0.42572976350784297</c:v>
                </c:pt>
                <c:pt idx="1922">
                  <c:v>0.42820677757263198</c:v>
                </c:pt>
                <c:pt idx="1923">
                  <c:v>0.42843293547630301</c:v>
                </c:pt>
                <c:pt idx="1924">
                  <c:v>0.42613776922225999</c:v>
                </c:pt>
                <c:pt idx="1925">
                  <c:v>0.42290061116218602</c:v>
                </c:pt>
                <c:pt idx="1926">
                  <c:v>0.42546274960041103</c:v>
                </c:pt>
                <c:pt idx="1927">
                  <c:v>0.427957135438919</c:v>
                </c:pt>
                <c:pt idx="1928">
                  <c:v>0.42674820721149498</c:v>
                </c:pt>
                <c:pt idx="1929">
                  <c:v>0.42658672928810099</c:v>
                </c:pt>
                <c:pt idx="1930">
                  <c:v>0.42472895681858103</c:v>
                </c:pt>
                <c:pt idx="1931">
                  <c:v>0.42291450798511498</c:v>
                </c:pt>
                <c:pt idx="1932">
                  <c:v>0.41782964169979098</c:v>
                </c:pt>
                <c:pt idx="1933">
                  <c:v>0.41928545832634001</c:v>
                </c:pt>
                <c:pt idx="1934">
                  <c:v>0.41978203654289298</c:v>
                </c:pt>
                <c:pt idx="1935">
                  <c:v>0.42061453461647003</c:v>
                </c:pt>
                <c:pt idx="1936">
                  <c:v>0.41897728145122498</c:v>
                </c:pt>
                <c:pt idx="1937">
                  <c:v>0.417674538493156</c:v>
                </c:pt>
                <c:pt idx="1938">
                  <c:v>0.41601880490779902</c:v>
                </c:pt>
                <c:pt idx="1939">
                  <c:v>0.41404025256633797</c:v>
                </c:pt>
                <c:pt idx="1940">
                  <c:v>0.41819182336330402</c:v>
                </c:pt>
                <c:pt idx="1941">
                  <c:v>0.41926316320896201</c:v>
                </c:pt>
                <c:pt idx="1942">
                  <c:v>0.42462151348590899</c:v>
                </c:pt>
                <c:pt idx="1943">
                  <c:v>0.42398782074451402</c:v>
                </c:pt>
                <c:pt idx="1944">
                  <c:v>0.42807943522930197</c:v>
                </c:pt>
                <c:pt idx="1945">
                  <c:v>0.42874103784561202</c:v>
                </c:pt>
                <c:pt idx="1946">
                  <c:v>0.431866702437401</c:v>
                </c:pt>
                <c:pt idx="1947">
                  <c:v>0.43195320665836301</c:v>
                </c:pt>
                <c:pt idx="1948">
                  <c:v>0.43340724706649802</c:v>
                </c:pt>
                <c:pt idx="1949">
                  <c:v>0.43406739532947503</c:v>
                </c:pt>
                <c:pt idx="1950">
                  <c:v>0.43233703970909099</c:v>
                </c:pt>
                <c:pt idx="1951">
                  <c:v>0.43331310451030702</c:v>
                </c:pt>
                <c:pt idx="1952">
                  <c:v>0.42982806265354201</c:v>
                </c:pt>
                <c:pt idx="1953">
                  <c:v>0.42947988212108601</c:v>
                </c:pt>
                <c:pt idx="1954">
                  <c:v>0.42765784263610801</c:v>
                </c:pt>
                <c:pt idx="1955">
                  <c:v>0.42873586714267697</c:v>
                </c:pt>
                <c:pt idx="1956">
                  <c:v>0.42603079676628097</c:v>
                </c:pt>
                <c:pt idx="1957">
                  <c:v>0.42702078223228501</c:v>
                </c:pt>
                <c:pt idx="1958">
                  <c:v>0.42514279782772102</c:v>
                </c:pt>
                <c:pt idx="1959">
                  <c:v>0.425856205821037</c:v>
                </c:pt>
                <c:pt idx="1960">
                  <c:v>0.42719304561615001</c:v>
                </c:pt>
                <c:pt idx="1961">
                  <c:v>0.42457618117332502</c:v>
                </c:pt>
                <c:pt idx="1962">
                  <c:v>0.42404189109802298</c:v>
                </c:pt>
                <c:pt idx="1963">
                  <c:v>0.42615961730480201</c:v>
                </c:pt>
                <c:pt idx="1964">
                  <c:v>0.42697859108448</c:v>
                </c:pt>
                <c:pt idx="1965">
                  <c:v>0.42661902904510501</c:v>
                </c:pt>
                <c:pt idx="1966">
                  <c:v>0.42631013989448602</c:v>
                </c:pt>
                <c:pt idx="1967">
                  <c:v>0.42405236661434198</c:v>
                </c:pt>
                <c:pt idx="1968">
                  <c:v>0.42483935058116901</c:v>
                </c:pt>
                <c:pt idx="1969">
                  <c:v>0.423580697178841</c:v>
                </c:pt>
                <c:pt idx="1970">
                  <c:v>0.42044833600521098</c:v>
                </c:pt>
                <c:pt idx="1971">
                  <c:v>0.42224214971065499</c:v>
                </c:pt>
                <c:pt idx="1972">
                  <c:v>0.42329173684120203</c:v>
                </c:pt>
                <c:pt idx="1973">
                  <c:v>0.42160166800022097</c:v>
                </c:pt>
                <c:pt idx="1974">
                  <c:v>0.41875738799571999</c:v>
                </c:pt>
                <c:pt idx="1975">
                  <c:v>0.42088468074798602</c:v>
                </c:pt>
                <c:pt idx="1976">
                  <c:v>0.42100964486599002</c:v>
                </c:pt>
                <c:pt idx="1977">
                  <c:v>0.42316084206104299</c:v>
                </c:pt>
                <c:pt idx="1978">
                  <c:v>0.42518219351768499</c:v>
                </c:pt>
                <c:pt idx="1979">
                  <c:v>0.42477427721023597</c:v>
                </c:pt>
                <c:pt idx="1980">
                  <c:v>0.42719485759735099</c:v>
                </c:pt>
                <c:pt idx="1981">
                  <c:v>0.42710546553134898</c:v>
                </c:pt>
                <c:pt idx="1982">
                  <c:v>0.42471598684787798</c:v>
                </c:pt>
                <c:pt idx="1983">
                  <c:v>0.426966744661331</c:v>
                </c:pt>
                <c:pt idx="1984">
                  <c:v>0.428935557603836</c:v>
                </c:pt>
                <c:pt idx="1985">
                  <c:v>0.42756295204162598</c:v>
                </c:pt>
                <c:pt idx="1986">
                  <c:v>0.42445929944515198</c:v>
                </c:pt>
                <c:pt idx="1987">
                  <c:v>0.42314083576202399</c:v>
                </c:pt>
                <c:pt idx="1988">
                  <c:v>0.42452831268310598</c:v>
                </c:pt>
                <c:pt idx="1989">
                  <c:v>0.42548882961273199</c:v>
                </c:pt>
                <c:pt idx="1990">
                  <c:v>0.42392271757125899</c:v>
                </c:pt>
                <c:pt idx="1991">
                  <c:v>0.42356235086917898</c:v>
                </c:pt>
                <c:pt idx="1992">
                  <c:v>0.42425941824912999</c:v>
                </c:pt>
                <c:pt idx="1993">
                  <c:v>0.42226400375366202</c:v>
                </c:pt>
                <c:pt idx="1994">
                  <c:v>0.421629002690315</c:v>
                </c:pt>
                <c:pt idx="1995">
                  <c:v>0.42080083191394801</c:v>
                </c:pt>
                <c:pt idx="1996">
                  <c:v>0.42551728785038001</c:v>
                </c:pt>
                <c:pt idx="1997">
                  <c:v>0.42800602614879601</c:v>
                </c:pt>
                <c:pt idx="1998">
                  <c:v>0.42346456050872799</c:v>
                </c:pt>
                <c:pt idx="1999">
                  <c:v>0.42581142485141799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CB-5147-B361-333D066BA7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Epoch 50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Sheet1!$A$2:$A$2342</c:f>
              <c:numCache>
                <c:formatCode>General</c:formatCode>
                <c:ptCount val="23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</c:numCache>
            </c:numRef>
          </c:cat>
          <c:val>
            <c:numRef>
              <c:f>Sheet1!$D$2:$D$2001</c:f>
              <c:numCache>
                <c:formatCode>0.00E+00</c:formatCode>
                <c:ptCount val="2000"/>
                <c:pt idx="0">
                  <c:v>-1.0386956855654699E-4</c:v>
                </c:pt>
                <c:pt idx="1">
                  <c:v>-1.68012047652155E-4</c:v>
                </c:pt>
                <c:pt idx="2" formatCode="General">
                  <c:v>-1.87880132580176E-4</c:v>
                </c:pt>
                <c:pt idx="3" formatCode="General">
                  <c:v>-1.6560492222197399E-4</c:v>
                </c:pt>
                <c:pt idx="4">
                  <c:v>-9.9189183674752696E-5</c:v>
                </c:pt>
                <c:pt idx="5">
                  <c:v>8.2930782809853706E-6</c:v>
                </c:pt>
                <c:pt idx="6" formatCode="General">
                  <c:v>1.5644915401935599E-4</c:v>
                </c:pt>
                <c:pt idx="7" formatCode="General">
                  <c:v>3.4403174649923999E-4</c:v>
                </c:pt>
                <c:pt idx="8" formatCode="General">
                  <c:v>5.7038643863052099E-4</c:v>
                </c:pt>
                <c:pt idx="9" formatCode="General">
                  <c:v>8.2568891812115895E-4</c:v>
                </c:pt>
                <c:pt idx="10" formatCode="General">
                  <c:v>1.23514547012746E-3</c:v>
                </c:pt>
                <c:pt idx="11" formatCode="General">
                  <c:v>1.63372958777472E-3</c:v>
                </c:pt>
                <c:pt idx="12" formatCode="General">
                  <c:v>2.0178774197120199E-3</c:v>
                </c:pt>
                <c:pt idx="13" formatCode="General">
                  <c:v>2.40152837359346E-3</c:v>
                </c:pt>
                <c:pt idx="14" formatCode="General">
                  <c:v>2.7925208210945098E-3</c:v>
                </c:pt>
                <c:pt idx="15" formatCode="General">
                  <c:v>3.1810713466256901E-3</c:v>
                </c:pt>
                <c:pt idx="16" formatCode="General">
                  <c:v>3.5631477599963601E-3</c:v>
                </c:pt>
                <c:pt idx="17" formatCode="General">
                  <c:v>3.9487334899604301E-3</c:v>
                </c:pt>
                <c:pt idx="18" formatCode="General">
                  <c:v>4.3428956996649504E-3</c:v>
                </c:pt>
                <c:pt idx="19" formatCode="General">
                  <c:v>4.7335064504295601E-3</c:v>
                </c:pt>
                <c:pt idx="20" formatCode="General">
                  <c:v>5.1198076689615898E-3</c:v>
                </c:pt>
                <c:pt idx="21" formatCode="General">
                  <c:v>5.4800076875835702E-3</c:v>
                </c:pt>
                <c:pt idx="22" formatCode="General">
                  <c:v>5.8917756192386197E-3</c:v>
                </c:pt>
                <c:pt idx="23" formatCode="General">
                  <c:v>6.2863724306225803E-3</c:v>
                </c:pt>
                <c:pt idx="24" formatCode="General">
                  <c:v>6.6414566710591297E-3</c:v>
                </c:pt>
                <c:pt idx="25" formatCode="General">
                  <c:v>7.0019384380430004E-3</c:v>
                </c:pt>
                <c:pt idx="26" formatCode="General">
                  <c:v>7.3541203048080204E-3</c:v>
                </c:pt>
                <c:pt idx="27" formatCode="General">
                  <c:v>7.6911595184356004E-3</c:v>
                </c:pt>
                <c:pt idx="28" formatCode="General">
                  <c:v>8.0385853536426993E-3</c:v>
                </c:pt>
                <c:pt idx="29" formatCode="General">
                  <c:v>8.4017250221222698E-3</c:v>
                </c:pt>
                <c:pt idx="30" formatCode="General">
                  <c:v>8.7662738282233508E-3</c:v>
                </c:pt>
                <c:pt idx="31" formatCode="General">
                  <c:v>9.1544754337519393E-3</c:v>
                </c:pt>
                <c:pt idx="32" formatCode="General">
                  <c:v>9.4648901373148003E-3</c:v>
                </c:pt>
                <c:pt idx="33" formatCode="General">
                  <c:v>9.8148893564939492E-3</c:v>
                </c:pt>
                <c:pt idx="34" formatCode="General">
                  <c:v>1.01856122724712E-2</c:v>
                </c:pt>
                <c:pt idx="35" formatCode="General">
                  <c:v>1.0545573197305201E-2</c:v>
                </c:pt>
                <c:pt idx="36" formatCode="General">
                  <c:v>1.08805289492011E-2</c:v>
                </c:pt>
                <c:pt idx="37" formatCode="General">
                  <c:v>1.1254324298352001E-2</c:v>
                </c:pt>
                <c:pt idx="38" formatCode="General">
                  <c:v>1.16038510575891E-2</c:v>
                </c:pt>
                <c:pt idx="39" formatCode="General">
                  <c:v>1.18959438987076E-2</c:v>
                </c:pt>
                <c:pt idx="40" formatCode="General">
                  <c:v>1.2203714065253699E-2</c:v>
                </c:pt>
                <c:pt idx="41" formatCode="General">
                  <c:v>1.2576003652066001E-2</c:v>
                </c:pt>
                <c:pt idx="42" formatCode="General">
                  <c:v>1.2856714054942099E-2</c:v>
                </c:pt>
                <c:pt idx="43" formatCode="General">
                  <c:v>1.31901044398546E-2</c:v>
                </c:pt>
                <c:pt idx="44" formatCode="General">
                  <c:v>1.3511055894195999E-2</c:v>
                </c:pt>
                <c:pt idx="45" formatCode="General">
                  <c:v>1.3795511703938199E-2</c:v>
                </c:pt>
                <c:pt idx="46" formatCode="General">
                  <c:v>1.41265265643597E-2</c:v>
                </c:pt>
                <c:pt idx="47" formatCode="General">
                  <c:v>1.44607210531831E-2</c:v>
                </c:pt>
                <c:pt idx="48" formatCode="General">
                  <c:v>1.47964422591031E-2</c:v>
                </c:pt>
                <c:pt idx="49" formatCode="General">
                  <c:v>1.51556122116745E-2</c:v>
                </c:pt>
                <c:pt idx="50" formatCode="General">
                  <c:v>1.5504313446581401E-2</c:v>
                </c:pt>
                <c:pt idx="51" formatCode="General">
                  <c:v>1.5773263946175599E-2</c:v>
                </c:pt>
                <c:pt idx="52" formatCode="General">
                  <c:v>1.60902872681618E-2</c:v>
                </c:pt>
                <c:pt idx="53" formatCode="General">
                  <c:v>1.6369813121855301E-2</c:v>
                </c:pt>
                <c:pt idx="54" formatCode="General">
                  <c:v>1.6733361221849902E-2</c:v>
                </c:pt>
                <c:pt idx="55" formatCode="General">
                  <c:v>1.7126327473670201E-2</c:v>
                </c:pt>
                <c:pt idx="56" formatCode="General">
                  <c:v>1.7511761747300601E-2</c:v>
                </c:pt>
                <c:pt idx="57" formatCode="General">
                  <c:v>1.7893110401928401E-2</c:v>
                </c:pt>
                <c:pt idx="58" formatCode="General">
                  <c:v>1.8257422745227798E-2</c:v>
                </c:pt>
                <c:pt idx="59" formatCode="General">
                  <c:v>1.8559611588716499E-2</c:v>
                </c:pt>
                <c:pt idx="60" formatCode="General">
                  <c:v>1.8876370973885101E-2</c:v>
                </c:pt>
                <c:pt idx="61" formatCode="General">
                  <c:v>1.9172648154199098E-2</c:v>
                </c:pt>
                <c:pt idx="62" formatCode="General">
                  <c:v>1.9618080183863601E-2</c:v>
                </c:pt>
                <c:pt idx="63" formatCode="General">
                  <c:v>2.0039171352982499E-2</c:v>
                </c:pt>
                <c:pt idx="64" formatCode="General">
                  <c:v>2.0328049175441301E-2</c:v>
                </c:pt>
                <c:pt idx="65" formatCode="General">
                  <c:v>2.0565533824265E-2</c:v>
                </c:pt>
                <c:pt idx="66" formatCode="General">
                  <c:v>2.0882153324782798E-2</c:v>
                </c:pt>
                <c:pt idx="67" formatCode="General">
                  <c:v>2.1171985566616099E-2</c:v>
                </c:pt>
                <c:pt idx="68" formatCode="General">
                  <c:v>2.1510960906743998E-2</c:v>
                </c:pt>
                <c:pt idx="69" formatCode="General">
                  <c:v>2.1905573084950499E-2</c:v>
                </c:pt>
                <c:pt idx="70" formatCode="General">
                  <c:v>2.23329830914736E-2</c:v>
                </c:pt>
                <c:pt idx="71" formatCode="General">
                  <c:v>2.2781318984925698E-2</c:v>
                </c:pt>
                <c:pt idx="72" formatCode="General">
                  <c:v>2.3192283138632801E-2</c:v>
                </c:pt>
                <c:pt idx="73" formatCode="General">
                  <c:v>2.35978130251169E-2</c:v>
                </c:pt>
                <c:pt idx="74" formatCode="General">
                  <c:v>2.4015236832201501E-2</c:v>
                </c:pt>
                <c:pt idx="75" formatCode="General">
                  <c:v>2.4414840526878801E-2</c:v>
                </c:pt>
                <c:pt idx="76" formatCode="General">
                  <c:v>2.4812833964824699E-2</c:v>
                </c:pt>
                <c:pt idx="77" formatCode="General">
                  <c:v>2.5259583629667799E-2</c:v>
                </c:pt>
                <c:pt idx="78" formatCode="General">
                  <c:v>2.5509783998131801E-2</c:v>
                </c:pt>
                <c:pt idx="79" formatCode="General">
                  <c:v>2.5911443866789299E-2</c:v>
                </c:pt>
                <c:pt idx="80" formatCode="General">
                  <c:v>2.6177892647683599E-2</c:v>
                </c:pt>
                <c:pt idx="81" formatCode="General">
                  <c:v>2.6430032402276999E-2</c:v>
                </c:pt>
                <c:pt idx="82" formatCode="General">
                  <c:v>2.66973745077849E-2</c:v>
                </c:pt>
                <c:pt idx="83" formatCode="General">
                  <c:v>2.6968367584049701E-2</c:v>
                </c:pt>
                <c:pt idx="84" formatCode="General">
                  <c:v>2.73869343101978E-2</c:v>
                </c:pt>
                <c:pt idx="85" formatCode="General">
                  <c:v>2.7907509356737099E-2</c:v>
                </c:pt>
                <c:pt idx="86" formatCode="General">
                  <c:v>2.83613028004766E-2</c:v>
                </c:pt>
                <c:pt idx="87" formatCode="General">
                  <c:v>2.8546890057623401E-2</c:v>
                </c:pt>
                <c:pt idx="88" formatCode="General">
                  <c:v>2.9026502743363401E-2</c:v>
                </c:pt>
                <c:pt idx="89" formatCode="General">
                  <c:v>2.93971283361316E-2</c:v>
                </c:pt>
                <c:pt idx="90" formatCode="General">
                  <c:v>2.9938735626637899E-2</c:v>
                </c:pt>
                <c:pt idx="91" formatCode="General">
                  <c:v>3.0345766432583299E-2</c:v>
                </c:pt>
                <c:pt idx="92" formatCode="General">
                  <c:v>3.0837263539433502E-2</c:v>
                </c:pt>
                <c:pt idx="93" formatCode="General">
                  <c:v>3.13044173642993E-2</c:v>
                </c:pt>
                <c:pt idx="94" formatCode="General">
                  <c:v>3.1495292484760302E-2</c:v>
                </c:pt>
                <c:pt idx="95" formatCode="General">
                  <c:v>3.1769633106887303E-2</c:v>
                </c:pt>
                <c:pt idx="96" formatCode="General">
                  <c:v>3.1998468935489702E-2</c:v>
                </c:pt>
                <c:pt idx="97" formatCode="General">
                  <c:v>3.2634132169187098E-2</c:v>
                </c:pt>
                <c:pt idx="98" formatCode="General">
                  <c:v>3.2993850484490397E-2</c:v>
                </c:pt>
                <c:pt idx="99" formatCode="General">
                  <c:v>3.34298420697451E-2</c:v>
                </c:pt>
                <c:pt idx="100" formatCode="General">
                  <c:v>3.3856387063860897E-2</c:v>
                </c:pt>
                <c:pt idx="101" formatCode="General">
                  <c:v>3.4502159431576702E-2</c:v>
                </c:pt>
                <c:pt idx="102" formatCode="General">
                  <c:v>3.4851772338151898E-2</c:v>
                </c:pt>
                <c:pt idx="103" formatCode="General">
                  <c:v>3.52136183530092E-2</c:v>
                </c:pt>
                <c:pt idx="104" formatCode="General">
                  <c:v>3.5763530060648897E-2</c:v>
                </c:pt>
                <c:pt idx="105" formatCode="General">
                  <c:v>3.6270537227392201E-2</c:v>
                </c:pt>
                <c:pt idx="106" formatCode="General">
                  <c:v>3.67135990411043E-2</c:v>
                </c:pt>
                <c:pt idx="107" formatCode="General">
                  <c:v>3.7035361677408202E-2</c:v>
                </c:pt>
                <c:pt idx="108" formatCode="General">
                  <c:v>3.7612750753760298E-2</c:v>
                </c:pt>
                <c:pt idx="109" formatCode="General">
                  <c:v>3.8158126175403602E-2</c:v>
                </c:pt>
                <c:pt idx="110" formatCode="General">
                  <c:v>3.8566474243998498E-2</c:v>
                </c:pt>
                <c:pt idx="111" formatCode="General">
                  <c:v>3.8952570781111702E-2</c:v>
                </c:pt>
                <c:pt idx="112" formatCode="General">
                  <c:v>3.9533638954162599E-2</c:v>
                </c:pt>
                <c:pt idx="113" formatCode="General">
                  <c:v>4.0147609263658499E-2</c:v>
                </c:pt>
                <c:pt idx="114" formatCode="General">
                  <c:v>4.0792828798294101E-2</c:v>
                </c:pt>
                <c:pt idx="115" formatCode="General">
                  <c:v>4.1324628889560698E-2</c:v>
                </c:pt>
                <c:pt idx="116" formatCode="General">
                  <c:v>4.1932731121778498E-2</c:v>
                </c:pt>
                <c:pt idx="117" formatCode="General">
                  <c:v>4.2603045701980598E-2</c:v>
                </c:pt>
                <c:pt idx="118" formatCode="General">
                  <c:v>4.3311737477779402E-2</c:v>
                </c:pt>
                <c:pt idx="119" formatCode="General">
                  <c:v>4.3836385011673001E-2</c:v>
                </c:pt>
                <c:pt idx="120" formatCode="General">
                  <c:v>4.4249796494841599E-2</c:v>
                </c:pt>
                <c:pt idx="121" formatCode="General">
                  <c:v>4.4891339167952501E-2</c:v>
                </c:pt>
                <c:pt idx="122" formatCode="General">
                  <c:v>4.5374111831188203E-2</c:v>
                </c:pt>
                <c:pt idx="123" formatCode="General">
                  <c:v>4.5925710722804103E-2</c:v>
                </c:pt>
                <c:pt idx="124" formatCode="General">
                  <c:v>4.6317270398140001E-2</c:v>
                </c:pt>
                <c:pt idx="125" formatCode="General">
                  <c:v>4.6849025785923003E-2</c:v>
                </c:pt>
                <c:pt idx="126" formatCode="General">
                  <c:v>4.75589323788881E-2</c:v>
                </c:pt>
                <c:pt idx="127" formatCode="General">
                  <c:v>4.7897789999842698E-2</c:v>
                </c:pt>
                <c:pt idx="128" formatCode="General">
                  <c:v>4.8278011381626101E-2</c:v>
                </c:pt>
                <c:pt idx="129" formatCode="General">
                  <c:v>4.8878683894872703E-2</c:v>
                </c:pt>
                <c:pt idx="130" formatCode="General">
                  <c:v>4.9439686536788999E-2</c:v>
                </c:pt>
                <c:pt idx="131" formatCode="General">
                  <c:v>4.9961205944418899E-2</c:v>
                </c:pt>
                <c:pt idx="132" formatCode="General">
                  <c:v>5.0667891651392002E-2</c:v>
                </c:pt>
                <c:pt idx="133" formatCode="General">
                  <c:v>5.1183014735579499E-2</c:v>
                </c:pt>
                <c:pt idx="134" formatCode="General">
                  <c:v>5.1791464537382099E-2</c:v>
                </c:pt>
                <c:pt idx="135" formatCode="General">
                  <c:v>5.2639496326446503E-2</c:v>
                </c:pt>
                <c:pt idx="136" formatCode="General">
                  <c:v>5.3071967139840102E-2</c:v>
                </c:pt>
                <c:pt idx="137" formatCode="General">
                  <c:v>5.3678580746054701E-2</c:v>
                </c:pt>
                <c:pt idx="138" formatCode="General">
                  <c:v>5.4249817132949803E-2</c:v>
                </c:pt>
                <c:pt idx="139" formatCode="General">
                  <c:v>5.4662609100341798E-2</c:v>
                </c:pt>
                <c:pt idx="140" formatCode="General">
                  <c:v>5.5482272058725399E-2</c:v>
                </c:pt>
                <c:pt idx="141" formatCode="General">
                  <c:v>5.5983301252126701E-2</c:v>
                </c:pt>
                <c:pt idx="142" formatCode="General">
                  <c:v>5.67059177905321E-2</c:v>
                </c:pt>
                <c:pt idx="143" formatCode="General">
                  <c:v>5.7500682771205902E-2</c:v>
                </c:pt>
                <c:pt idx="144" formatCode="General">
                  <c:v>5.82258630543947E-2</c:v>
                </c:pt>
                <c:pt idx="145" formatCode="General">
                  <c:v>5.8591383695602399E-2</c:v>
                </c:pt>
                <c:pt idx="146" formatCode="General">
                  <c:v>5.9282661229372001E-2</c:v>
                </c:pt>
                <c:pt idx="147" formatCode="General">
                  <c:v>6.0089872777462E-2</c:v>
                </c:pt>
                <c:pt idx="148" formatCode="General">
                  <c:v>6.0793673619628001E-2</c:v>
                </c:pt>
                <c:pt idx="149" formatCode="General">
                  <c:v>6.1399924382567403E-2</c:v>
                </c:pt>
                <c:pt idx="150" formatCode="General">
                  <c:v>6.22045606374741E-2</c:v>
                </c:pt>
                <c:pt idx="151" formatCode="General">
                  <c:v>6.2943353131413499E-2</c:v>
                </c:pt>
                <c:pt idx="152" formatCode="General">
                  <c:v>6.3210833817720399E-2</c:v>
                </c:pt>
                <c:pt idx="153" formatCode="General">
                  <c:v>6.3570206612348606E-2</c:v>
                </c:pt>
                <c:pt idx="154" formatCode="General">
                  <c:v>6.43756203353405E-2</c:v>
                </c:pt>
                <c:pt idx="155" formatCode="General">
                  <c:v>6.5234124287962894E-2</c:v>
                </c:pt>
                <c:pt idx="156" formatCode="General">
                  <c:v>6.5855280309915595E-2</c:v>
                </c:pt>
                <c:pt idx="157" formatCode="General">
                  <c:v>6.6600665450096103E-2</c:v>
                </c:pt>
                <c:pt idx="158" formatCode="General">
                  <c:v>6.7310656607151007E-2</c:v>
                </c:pt>
                <c:pt idx="159" formatCode="General">
                  <c:v>6.8055766075849497E-2</c:v>
                </c:pt>
                <c:pt idx="160" formatCode="General">
                  <c:v>6.8906543403863901E-2</c:v>
                </c:pt>
                <c:pt idx="161" formatCode="General">
                  <c:v>6.9550056755542794E-2</c:v>
                </c:pt>
                <c:pt idx="162" formatCode="General">
                  <c:v>7.0850770175457004E-2</c:v>
                </c:pt>
                <c:pt idx="163" formatCode="General">
                  <c:v>7.1731850504875197E-2</c:v>
                </c:pt>
                <c:pt idx="164" formatCode="General">
                  <c:v>7.2331809252500601E-2</c:v>
                </c:pt>
                <c:pt idx="165" formatCode="General">
                  <c:v>7.28304423391819E-2</c:v>
                </c:pt>
                <c:pt idx="166" formatCode="General">
                  <c:v>7.3711486905813195E-2</c:v>
                </c:pt>
                <c:pt idx="167" formatCode="General">
                  <c:v>7.4436479061842004E-2</c:v>
                </c:pt>
                <c:pt idx="168" formatCode="General">
                  <c:v>7.5200721621513394E-2</c:v>
                </c:pt>
                <c:pt idx="169" formatCode="General">
                  <c:v>7.5996815413236607E-2</c:v>
                </c:pt>
                <c:pt idx="170" formatCode="General">
                  <c:v>7.6355577260255797E-2</c:v>
                </c:pt>
                <c:pt idx="171" formatCode="General">
                  <c:v>7.7342320233583506E-2</c:v>
                </c:pt>
                <c:pt idx="172" formatCode="General">
                  <c:v>7.7799747139215503E-2</c:v>
                </c:pt>
                <c:pt idx="173" formatCode="General">
                  <c:v>7.8904740512371105E-2</c:v>
                </c:pt>
                <c:pt idx="174" formatCode="General">
                  <c:v>7.9778987914323807E-2</c:v>
                </c:pt>
                <c:pt idx="175" formatCode="General">
                  <c:v>8.0667677521705602E-2</c:v>
                </c:pt>
                <c:pt idx="176" formatCode="General">
                  <c:v>8.1760181486606603E-2</c:v>
                </c:pt>
                <c:pt idx="177" formatCode="General">
                  <c:v>8.2196393609046903E-2</c:v>
                </c:pt>
                <c:pt idx="178" formatCode="General">
                  <c:v>8.3106770366430299E-2</c:v>
                </c:pt>
                <c:pt idx="179" formatCode="General">
                  <c:v>8.4089722484350204E-2</c:v>
                </c:pt>
                <c:pt idx="180" formatCode="General">
                  <c:v>8.5097105801105494E-2</c:v>
                </c:pt>
                <c:pt idx="181" formatCode="General">
                  <c:v>8.5782604664564097E-2</c:v>
                </c:pt>
                <c:pt idx="182" formatCode="General">
                  <c:v>8.6757272481918404E-2</c:v>
                </c:pt>
                <c:pt idx="183" formatCode="General">
                  <c:v>8.8052680343389506E-2</c:v>
                </c:pt>
                <c:pt idx="184" formatCode="General">
                  <c:v>8.8767588138580295E-2</c:v>
                </c:pt>
                <c:pt idx="185" formatCode="General">
                  <c:v>8.9624262601137206E-2</c:v>
                </c:pt>
                <c:pt idx="186" formatCode="General">
                  <c:v>9.0100930631160703E-2</c:v>
                </c:pt>
                <c:pt idx="187" formatCode="General">
                  <c:v>9.1252657771110496E-2</c:v>
                </c:pt>
                <c:pt idx="188" formatCode="General">
                  <c:v>9.1884085536003093E-2</c:v>
                </c:pt>
                <c:pt idx="189" formatCode="General">
                  <c:v>9.2629054188728396E-2</c:v>
                </c:pt>
                <c:pt idx="190" formatCode="General">
                  <c:v>9.3332846462726604E-2</c:v>
                </c:pt>
                <c:pt idx="191" formatCode="General">
                  <c:v>9.4279783964157093E-2</c:v>
                </c:pt>
                <c:pt idx="192" formatCode="General">
                  <c:v>9.4754584133625003E-2</c:v>
                </c:pt>
                <c:pt idx="193" formatCode="General">
                  <c:v>9.4782555848360095E-2</c:v>
                </c:pt>
                <c:pt idx="194" formatCode="General">
                  <c:v>9.5620315521955504E-2</c:v>
                </c:pt>
                <c:pt idx="195" formatCode="General">
                  <c:v>9.6852570772171007E-2</c:v>
                </c:pt>
                <c:pt idx="196" formatCode="General">
                  <c:v>9.7669818997383098E-2</c:v>
                </c:pt>
                <c:pt idx="197" formatCode="General">
                  <c:v>9.8355153203010595E-2</c:v>
                </c:pt>
                <c:pt idx="198" formatCode="General">
                  <c:v>9.9293692409992196E-2</c:v>
                </c:pt>
                <c:pt idx="199" formatCode="General">
                  <c:v>0.100496176630259</c:v>
                </c:pt>
                <c:pt idx="200" formatCode="General">
                  <c:v>0.101547090709209</c:v>
                </c:pt>
                <c:pt idx="201" formatCode="General">
                  <c:v>0.102645676583052</c:v>
                </c:pt>
                <c:pt idx="202" formatCode="General">
                  <c:v>0.10422787964344001</c:v>
                </c:pt>
                <c:pt idx="203" formatCode="General">
                  <c:v>0.105539959669113</c:v>
                </c:pt>
                <c:pt idx="204" formatCode="General">
                  <c:v>0.10641600638628</c:v>
                </c:pt>
                <c:pt idx="205" formatCode="General">
                  <c:v>0.106803785264492</c:v>
                </c:pt>
                <c:pt idx="206" formatCode="General">
                  <c:v>0.107864427566528</c:v>
                </c:pt>
                <c:pt idx="207" formatCode="General">
                  <c:v>0.109062666445971</c:v>
                </c:pt>
                <c:pt idx="208" formatCode="General">
                  <c:v>0.110304249078035</c:v>
                </c:pt>
                <c:pt idx="209" formatCode="General">
                  <c:v>0.110572939366102</c:v>
                </c:pt>
                <c:pt idx="210" formatCode="General">
                  <c:v>0.111705105006695</c:v>
                </c:pt>
                <c:pt idx="211" formatCode="General">
                  <c:v>0.112225307524204</c:v>
                </c:pt>
                <c:pt idx="212" formatCode="General">
                  <c:v>0.112895795702934</c:v>
                </c:pt>
                <c:pt idx="213" formatCode="General">
                  <c:v>0.113484311848879</c:v>
                </c:pt>
                <c:pt idx="214" formatCode="General">
                  <c:v>0.11450484469533</c:v>
                </c:pt>
                <c:pt idx="215" formatCode="General">
                  <c:v>0.11594494879245799</c:v>
                </c:pt>
                <c:pt idx="216" formatCode="General">
                  <c:v>0.117045642435551</c:v>
                </c:pt>
                <c:pt idx="217" formatCode="General">
                  <c:v>0.1181077003479</c:v>
                </c:pt>
                <c:pt idx="218" formatCode="General">
                  <c:v>0.11906468495726601</c:v>
                </c:pt>
                <c:pt idx="219" formatCode="General">
                  <c:v>0.120555121451616</c:v>
                </c:pt>
                <c:pt idx="220" formatCode="General">
                  <c:v>0.121581939607859</c:v>
                </c:pt>
                <c:pt idx="221" formatCode="General">
                  <c:v>0.122503830492496</c:v>
                </c:pt>
                <c:pt idx="222" formatCode="General">
                  <c:v>0.123908229917288</c:v>
                </c:pt>
                <c:pt idx="223" formatCode="General">
                  <c:v>0.124939830601215</c:v>
                </c:pt>
                <c:pt idx="224" formatCode="General">
                  <c:v>0.126001968234777</c:v>
                </c:pt>
                <c:pt idx="225" formatCode="General">
                  <c:v>0.126895689219236</c:v>
                </c:pt>
                <c:pt idx="226" formatCode="General">
                  <c:v>0.127560286968946</c:v>
                </c:pt>
                <c:pt idx="227" formatCode="General">
                  <c:v>0.12876286655664401</c:v>
                </c:pt>
                <c:pt idx="228" formatCode="General">
                  <c:v>0.129535938799381</c:v>
                </c:pt>
                <c:pt idx="229" formatCode="General">
                  <c:v>0.13018189892172799</c:v>
                </c:pt>
                <c:pt idx="230" formatCode="General">
                  <c:v>0.130401176959276</c:v>
                </c:pt>
                <c:pt idx="231" formatCode="General">
                  <c:v>0.13169839978218101</c:v>
                </c:pt>
                <c:pt idx="232" formatCode="General">
                  <c:v>0.13210424631834</c:v>
                </c:pt>
                <c:pt idx="233" formatCode="General">
                  <c:v>0.133636716008186</c:v>
                </c:pt>
                <c:pt idx="234" formatCode="General">
                  <c:v>0.134443746507168</c:v>
                </c:pt>
                <c:pt idx="235" formatCode="General">
                  <c:v>0.13536292165517799</c:v>
                </c:pt>
                <c:pt idx="236" formatCode="General">
                  <c:v>0.137066230177879</c:v>
                </c:pt>
                <c:pt idx="237" formatCode="General">
                  <c:v>0.137939953804016</c:v>
                </c:pt>
                <c:pt idx="238" formatCode="General">
                  <c:v>0.13937646299600601</c:v>
                </c:pt>
                <c:pt idx="239" formatCode="General">
                  <c:v>0.14092977046966601</c:v>
                </c:pt>
                <c:pt idx="240" formatCode="General">
                  <c:v>0.142390511929989</c:v>
                </c:pt>
                <c:pt idx="241" formatCode="General">
                  <c:v>0.14332791715860399</c:v>
                </c:pt>
                <c:pt idx="242" formatCode="General">
                  <c:v>0.144601741433144</c:v>
                </c:pt>
                <c:pt idx="243" formatCode="General">
                  <c:v>0.14507879614829999</c:v>
                </c:pt>
                <c:pt idx="244" formatCode="General">
                  <c:v>0.14604783207178099</c:v>
                </c:pt>
                <c:pt idx="245" formatCode="General">
                  <c:v>0.14741362631321001</c:v>
                </c:pt>
                <c:pt idx="246" formatCode="General">
                  <c:v>0.14786772429943101</c:v>
                </c:pt>
                <c:pt idx="247" formatCode="General">
                  <c:v>0.148423108458519</c:v>
                </c:pt>
                <c:pt idx="248" formatCode="General">
                  <c:v>0.148771868646145</c:v>
                </c:pt>
                <c:pt idx="249" formatCode="General">
                  <c:v>0.15034964084625199</c:v>
                </c:pt>
                <c:pt idx="250" formatCode="General">
                  <c:v>0.15118546485900899</c:v>
                </c:pt>
                <c:pt idx="251" formatCode="General">
                  <c:v>0.15277896374464001</c:v>
                </c:pt>
                <c:pt idx="252" formatCode="General">
                  <c:v>0.15374782085418701</c:v>
                </c:pt>
                <c:pt idx="253" formatCode="General">
                  <c:v>0.1547103703022</c:v>
                </c:pt>
                <c:pt idx="254" formatCode="General">
                  <c:v>0.15616762489080399</c:v>
                </c:pt>
                <c:pt idx="255" formatCode="General">
                  <c:v>0.15667115002870599</c:v>
                </c:pt>
                <c:pt idx="256" formatCode="General">
                  <c:v>0.158272796869278</c:v>
                </c:pt>
                <c:pt idx="257" formatCode="General">
                  <c:v>0.16032972335815401</c:v>
                </c:pt>
                <c:pt idx="258" formatCode="General">
                  <c:v>0.162770909070969</c:v>
                </c:pt>
                <c:pt idx="259" formatCode="General">
                  <c:v>0.16317291557788899</c:v>
                </c:pt>
                <c:pt idx="260" formatCode="General">
                  <c:v>0.16495742648840001</c:v>
                </c:pt>
                <c:pt idx="261" formatCode="General">
                  <c:v>0.16549441516399399</c:v>
                </c:pt>
                <c:pt idx="262" formatCode="General">
                  <c:v>0.16684356033802</c:v>
                </c:pt>
                <c:pt idx="263" formatCode="General">
                  <c:v>0.16881670355796799</c:v>
                </c:pt>
                <c:pt idx="264" formatCode="General">
                  <c:v>0.16988862007856401</c:v>
                </c:pt>
                <c:pt idx="265" formatCode="General">
                  <c:v>0.171486310660839</c:v>
                </c:pt>
                <c:pt idx="266" formatCode="General">
                  <c:v>0.17219681292772299</c:v>
                </c:pt>
                <c:pt idx="267" formatCode="General">
                  <c:v>0.17335843145847299</c:v>
                </c:pt>
                <c:pt idx="268" formatCode="General">
                  <c:v>0.17332969158887901</c:v>
                </c:pt>
                <c:pt idx="269" formatCode="General">
                  <c:v>0.17445543557405499</c:v>
                </c:pt>
                <c:pt idx="270" formatCode="General">
                  <c:v>0.17544012367725401</c:v>
                </c:pt>
                <c:pt idx="271" formatCode="General">
                  <c:v>0.177545589208603</c:v>
                </c:pt>
                <c:pt idx="272" formatCode="General">
                  <c:v>0.17898761779069899</c:v>
                </c:pt>
                <c:pt idx="273" formatCode="General">
                  <c:v>0.17968548536300699</c:v>
                </c:pt>
                <c:pt idx="274" formatCode="General">
                  <c:v>0.18115542531013501</c:v>
                </c:pt>
                <c:pt idx="275" formatCode="General">
                  <c:v>0.18214084058999999</c:v>
                </c:pt>
                <c:pt idx="276" formatCode="General">
                  <c:v>0.18289228081703199</c:v>
                </c:pt>
                <c:pt idx="277" formatCode="General">
                  <c:v>0.18323314785957301</c:v>
                </c:pt>
                <c:pt idx="278" formatCode="General">
                  <c:v>0.18457082062959701</c:v>
                </c:pt>
                <c:pt idx="279" formatCode="General">
                  <c:v>0.18534654974937401</c:v>
                </c:pt>
                <c:pt idx="280" formatCode="General">
                  <c:v>0.18575829416513401</c:v>
                </c:pt>
                <c:pt idx="281" formatCode="General">
                  <c:v>0.186891475319862</c:v>
                </c:pt>
                <c:pt idx="282" formatCode="General">
                  <c:v>0.187913908064365</c:v>
                </c:pt>
                <c:pt idx="283" formatCode="General">
                  <c:v>0.18920372575521499</c:v>
                </c:pt>
                <c:pt idx="284" formatCode="General">
                  <c:v>0.19046723693609199</c:v>
                </c:pt>
                <c:pt idx="285" formatCode="General">
                  <c:v>0.191409675776958</c:v>
                </c:pt>
                <c:pt idx="286" formatCode="General">
                  <c:v>0.19345066100359001</c:v>
                </c:pt>
                <c:pt idx="287" formatCode="General">
                  <c:v>0.19518578052520799</c:v>
                </c:pt>
                <c:pt idx="288" formatCode="General">
                  <c:v>0.19625406414270399</c:v>
                </c:pt>
                <c:pt idx="289" formatCode="General">
                  <c:v>0.19785203486680999</c:v>
                </c:pt>
                <c:pt idx="290" formatCode="General">
                  <c:v>0.20009916871786099</c:v>
                </c:pt>
                <c:pt idx="291" formatCode="General">
                  <c:v>0.20095176100730899</c:v>
                </c:pt>
                <c:pt idx="292" formatCode="General">
                  <c:v>0.20206200927496001</c:v>
                </c:pt>
                <c:pt idx="293" formatCode="General">
                  <c:v>0.20380088239908201</c:v>
                </c:pt>
                <c:pt idx="294" formatCode="General">
                  <c:v>0.20419753640890101</c:v>
                </c:pt>
                <c:pt idx="295" formatCode="General">
                  <c:v>0.20561473518609999</c:v>
                </c:pt>
                <c:pt idx="296" formatCode="General">
                  <c:v>0.205558198690414</c:v>
                </c:pt>
                <c:pt idx="297" formatCode="General">
                  <c:v>0.207475736737251</c:v>
                </c:pt>
                <c:pt idx="298" formatCode="General">
                  <c:v>0.20856754034757599</c:v>
                </c:pt>
                <c:pt idx="299" formatCode="General">
                  <c:v>0.210620702803135</c:v>
                </c:pt>
                <c:pt idx="300" formatCode="General">
                  <c:v>0.21060672253370299</c:v>
                </c:pt>
                <c:pt idx="301" formatCode="General">
                  <c:v>0.21108605414629</c:v>
                </c:pt>
                <c:pt idx="302" formatCode="General">
                  <c:v>0.21173513829708099</c:v>
                </c:pt>
                <c:pt idx="303" formatCode="General">
                  <c:v>0.21129153817892099</c:v>
                </c:pt>
                <c:pt idx="304" formatCode="General">
                  <c:v>0.21315830498933799</c:v>
                </c:pt>
                <c:pt idx="305" formatCode="General">
                  <c:v>0.21421519219875301</c:v>
                </c:pt>
                <c:pt idx="306" formatCode="General">
                  <c:v>0.21621593385934801</c:v>
                </c:pt>
                <c:pt idx="307" formatCode="General">
                  <c:v>0.21514210850000401</c:v>
                </c:pt>
                <c:pt idx="308" formatCode="General">
                  <c:v>0.21691631972789799</c:v>
                </c:pt>
                <c:pt idx="309" formatCode="General">
                  <c:v>0.21883776634931601</c:v>
                </c:pt>
                <c:pt idx="310" formatCode="General">
                  <c:v>0.220951424539089</c:v>
                </c:pt>
                <c:pt idx="311" formatCode="General">
                  <c:v>0.22213559597730601</c:v>
                </c:pt>
                <c:pt idx="312" formatCode="General">
                  <c:v>0.22368508428335199</c:v>
                </c:pt>
                <c:pt idx="313" formatCode="General">
                  <c:v>0.22511700540780999</c:v>
                </c:pt>
                <c:pt idx="314" formatCode="General">
                  <c:v>0.22601225823164001</c:v>
                </c:pt>
                <c:pt idx="315" formatCode="General">
                  <c:v>0.22643923759460499</c:v>
                </c:pt>
                <c:pt idx="316" formatCode="General">
                  <c:v>0.22745657712221101</c:v>
                </c:pt>
                <c:pt idx="317" formatCode="General">
                  <c:v>0.22904956936836199</c:v>
                </c:pt>
                <c:pt idx="318" formatCode="General">
                  <c:v>0.230145485699177</c:v>
                </c:pt>
                <c:pt idx="319" formatCode="General">
                  <c:v>0.22988526821136501</c:v>
                </c:pt>
                <c:pt idx="320" formatCode="General">
                  <c:v>0.23152872920036299</c:v>
                </c:pt>
                <c:pt idx="321" formatCode="General">
                  <c:v>0.23330011367797901</c:v>
                </c:pt>
                <c:pt idx="322" formatCode="General">
                  <c:v>0.23484768271446199</c:v>
                </c:pt>
                <c:pt idx="323" formatCode="General">
                  <c:v>0.235973608493805</c:v>
                </c:pt>
                <c:pt idx="324" formatCode="General">
                  <c:v>0.23793688863515899</c:v>
                </c:pt>
                <c:pt idx="325" formatCode="General">
                  <c:v>0.23954377323389101</c:v>
                </c:pt>
                <c:pt idx="326" formatCode="General">
                  <c:v>0.23911460041999799</c:v>
                </c:pt>
                <c:pt idx="327" formatCode="General">
                  <c:v>0.24123207628727</c:v>
                </c:pt>
                <c:pt idx="328" formatCode="General">
                  <c:v>0.24184121191501601</c:v>
                </c:pt>
                <c:pt idx="329" formatCode="General">
                  <c:v>0.24246187359094601</c:v>
                </c:pt>
                <c:pt idx="330" formatCode="General">
                  <c:v>0.24313472956418999</c:v>
                </c:pt>
                <c:pt idx="331" formatCode="General">
                  <c:v>0.24306712746620199</c:v>
                </c:pt>
                <c:pt idx="332" formatCode="General">
                  <c:v>0.243574374914169</c:v>
                </c:pt>
                <c:pt idx="333" formatCode="General">
                  <c:v>0.24547204375267001</c:v>
                </c:pt>
                <c:pt idx="334" formatCode="General">
                  <c:v>0.24603337645530701</c:v>
                </c:pt>
                <c:pt idx="335" formatCode="General">
                  <c:v>0.247963944077492</c:v>
                </c:pt>
                <c:pt idx="336" formatCode="General">
                  <c:v>0.25119878500699999</c:v>
                </c:pt>
                <c:pt idx="337" formatCode="General">
                  <c:v>0.25113341957330698</c:v>
                </c:pt>
                <c:pt idx="338" formatCode="General">
                  <c:v>0.25224646329879802</c:v>
                </c:pt>
                <c:pt idx="339" formatCode="General">
                  <c:v>0.25368068218231199</c:v>
                </c:pt>
                <c:pt idx="340" formatCode="General">
                  <c:v>0.25507287085056302</c:v>
                </c:pt>
                <c:pt idx="341" formatCode="General">
                  <c:v>0.25628699511289599</c:v>
                </c:pt>
                <c:pt idx="342" formatCode="General">
                  <c:v>0.25646498054265998</c:v>
                </c:pt>
                <c:pt idx="343" formatCode="General">
                  <c:v>0.25598622113466302</c:v>
                </c:pt>
                <c:pt idx="344" formatCode="General">
                  <c:v>0.25608238726854299</c:v>
                </c:pt>
                <c:pt idx="345" formatCode="General">
                  <c:v>0.25570183247327799</c:v>
                </c:pt>
                <c:pt idx="346" formatCode="General">
                  <c:v>0.255541820824146</c:v>
                </c:pt>
                <c:pt idx="347" formatCode="General">
                  <c:v>0.25622083842754401</c:v>
                </c:pt>
                <c:pt idx="348" formatCode="General">
                  <c:v>0.25727019608020801</c:v>
                </c:pt>
                <c:pt idx="349" formatCode="General">
                  <c:v>0.25724052786827101</c:v>
                </c:pt>
                <c:pt idx="350" formatCode="General">
                  <c:v>0.25797933340072599</c:v>
                </c:pt>
                <c:pt idx="351" formatCode="General">
                  <c:v>0.258629715442658</c:v>
                </c:pt>
                <c:pt idx="352" formatCode="General">
                  <c:v>0.260905343294144</c:v>
                </c:pt>
                <c:pt idx="353" formatCode="General">
                  <c:v>0.26286700963974002</c:v>
                </c:pt>
                <c:pt idx="354" formatCode="General">
                  <c:v>0.26516140699386598</c:v>
                </c:pt>
                <c:pt idx="355" formatCode="General">
                  <c:v>0.266236019134522</c:v>
                </c:pt>
                <c:pt idx="356" formatCode="General">
                  <c:v>0.26719014644622802</c:v>
                </c:pt>
                <c:pt idx="357" formatCode="General">
                  <c:v>0.27006686925888101</c:v>
                </c:pt>
                <c:pt idx="358" formatCode="General">
                  <c:v>0.27107694745063798</c:v>
                </c:pt>
                <c:pt idx="359" formatCode="General">
                  <c:v>0.27314180433750201</c:v>
                </c:pt>
                <c:pt idx="360" formatCode="General">
                  <c:v>0.274118512868881</c:v>
                </c:pt>
                <c:pt idx="361" formatCode="General">
                  <c:v>0.27499065101146702</c:v>
                </c:pt>
                <c:pt idx="362" formatCode="General">
                  <c:v>0.27512934803962702</c:v>
                </c:pt>
                <c:pt idx="363" formatCode="General">
                  <c:v>0.27720291018485999</c:v>
                </c:pt>
                <c:pt idx="364" formatCode="General">
                  <c:v>0.277139142155647</c:v>
                </c:pt>
                <c:pt idx="365" formatCode="General">
                  <c:v>0.28042939007282303</c:v>
                </c:pt>
                <c:pt idx="366" formatCode="General">
                  <c:v>0.28219512403011299</c:v>
                </c:pt>
                <c:pt idx="367" formatCode="General">
                  <c:v>0.28207325339317302</c:v>
                </c:pt>
                <c:pt idx="368" formatCode="General">
                  <c:v>0.28402214348316202</c:v>
                </c:pt>
                <c:pt idx="369" formatCode="General">
                  <c:v>0.28512628376483901</c:v>
                </c:pt>
                <c:pt idx="370" formatCode="General">
                  <c:v>0.28528173565864601</c:v>
                </c:pt>
                <c:pt idx="371" formatCode="General">
                  <c:v>0.28662271499633801</c:v>
                </c:pt>
                <c:pt idx="372" formatCode="General">
                  <c:v>0.28779794275760701</c:v>
                </c:pt>
                <c:pt idx="373" formatCode="General">
                  <c:v>0.28744990527629899</c:v>
                </c:pt>
                <c:pt idx="374" formatCode="General">
                  <c:v>0.28970869183540399</c:v>
                </c:pt>
                <c:pt idx="375" formatCode="General">
                  <c:v>0.289486610889435</c:v>
                </c:pt>
                <c:pt idx="376" formatCode="General">
                  <c:v>0.289497664570808</c:v>
                </c:pt>
                <c:pt idx="377" formatCode="General">
                  <c:v>0.29064498245716103</c:v>
                </c:pt>
                <c:pt idx="378" formatCode="General">
                  <c:v>0.29078800976276398</c:v>
                </c:pt>
                <c:pt idx="379" formatCode="General">
                  <c:v>0.29062327444553399</c:v>
                </c:pt>
                <c:pt idx="380" formatCode="General">
                  <c:v>0.28957597911357902</c:v>
                </c:pt>
                <c:pt idx="381" formatCode="General">
                  <c:v>0.290937474370003</c:v>
                </c:pt>
                <c:pt idx="382" formatCode="General">
                  <c:v>0.29233980178833002</c:v>
                </c:pt>
                <c:pt idx="383" formatCode="General">
                  <c:v>0.29413607120513902</c:v>
                </c:pt>
                <c:pt idx="384" formatCode="General">
                  <c:v>0.29566273987293201</c:v>
                </c:pt>
                <c:pt idx="385" formatCode="General">
                  <c:v>0.29527687132358599</c:v>
                </c:pt>
                <c:pt idx="386" formatCode="General">
                  <c:v>0.298186859488487</c:v>
                </c:pt>
                <c:pt idx="387" formatCode="General">
                  <c:v>0.29969986677169802</c:v>
                </c:pt>
                <c:pt idx="388" formatCode="General">
                  <c:v>0.30103126168250999</c:v>
                </c:pt>
                <c:pt idx="389" formatCode="General">
                  <c:v>0.30241926908493</c:v>
                </c:pt>
                <c:pt idx="390" formatCode="General">
                  <c:v>0.30357376635074601</c:v>
                </c:pt>
                <c:pt idx="391" formatCode="General">
                  <c:v>0.30397486686706499</c:v>
                </c:pt>
                <c:pt idx="392" formatCode="General">
                  <c:v>0.30490618944168102</c:v>
                </c:pt>
                <c:pt idx="393" formatCode="General">
                  <c:v>0.30527244508266499</c:v>
                </c:pt>
                <c:pt idx="394" formatCode="General">
                  <c:v>0.30281710922718003</c:v>
                </c:pt>
                <c:pt idx="395" formatCode="General">
                  <c:v>0.304944434762001</c:v>
                </c:pt>
                <c:pt idx="396" formatCode="General">
                  <c:v>0.30396944880485499</c:v>
                </c:pt>
                <c:pt idx="397" formatCode="General">
                  <c:v>0.30275779068469999</c:v>
                </c:pt>
                <c:pt idx="398" formatCode="General">
                  <c:v>0.30425144433975199</c:v>
                </c:pt>
                <c:pt idx="399" formatCode="General">
                  <c:v>0.30581904947757699</c:v>
                </c:pt>
                <c:pt idx="400" formatCode="General">
                  <c:v>0.308121365308762</c:v>
                </c:pt>
                <c:pt idx="401" formatCode="General">
                  <c:v>0.30907273888587999</c:v>
                </c:pt>
                <c:pt idx="402" formatCode="General">
                  <c:v>0.30914016664028199</c:v>
                </c:pt>
                <c:pt idx="403" formatCode="General">
                  <c:v>0.30964177846908603</c:v>
                </c:pt>
                <c:pt idx="404" formatCode="General">
                  <c:v>0.31184812188148497</c:v>
                </c:pt>
                <c:pt idx="405" formatCode="General">
                  <c:v>0.31215464770793899</c:v>
                </c:pt>
                <c:pt idx="406" formatCode="General">
                  <c:v>0.31418972909450499</c:v>
                </c:pt>
                <c:pt idx="407" formatCode="General">
                  <c:v>0.31748640537262002</c:v>
                </c:pt>
                <c:pt idx="408" formatCode="General">
                  <c:v>0.31721397936344198</c:v>
                </c:pt>
                <c:pt idx="409" formatCode="General">
                  <c:v>0.31784484684467301</c:v>
                </c:pt>
                <c:pt idx="410" formatCode="General">
                  <c:v>0.32010722756385801</c:v>
                </c:pt>
                <c:pt idx="411" formatCode="General">
                  <c:v>0.32067885100841498</c:v>
                </c:pt>
                <c:pt idx="412" formatCode="General">
                  <c:v>0.32414860129356399</c:v>
                </c:pt>
                <c:pt idx="413" formatCode="General">
                  <c:v>0.32570609748363499</c:v>
                </c:pt>
                <c:pt idx="414" formatCode="General">
                  <c:v>0.32664132416248298</c:v>
                </c:pt>
                <c:pt idx="415" formatCode="General">
                  <c:v>0.32849946916103401</c:v>
                </c:pt>
                <c:pt idx="416" formatCode="General">
                  <c:v>0.33124974370002702</c:v>
                </c:pt>
                <c:pt idx="417" formatCode="General">
                  <c:v>0.331883537769318</c:v>
                </c:pt>
                <c:pt idx="418" formatCode="General">
                  <c:v>0.33212741613388103</c:v>
                </c:pt>
                <c:pt idx="419" formatCode="General">
                  <c:v>0.33135182559490201</c:v>
                </c:pt>
                <c:pt idx="420" formatCode="General">
                  <c:v>0.33082283437252102</c:v>
                </c:pt>
                <c:pt idx="421" formatCode="General">
                  <c:v>0.331729608774185</c:v>
                </c:pt>
                <c:pt idx="422" formatCode="General">
                  <c:v>0.32777858376503</c:v>
                </c:pt>
                <c:pt idx="423" formatCode="General">
                  <c:v>0.32811023592948901</c:v>
                </c:pt>
                <c:pt idx="424" formatCode="General">
                  <c:v>0.32960000038147003</c:v>
                </c:pt>
                <c:pt idx="425" formatCode="General">
                  <c:v>0.32944250106811501</c:v>
                </c:pt>
                <c:pt idx="426" formatCode="General">
                  <c:v>0.32783610224723803</c:v>
                </c:pt>
                <c:pt idx="427" formatCode="General">
                  <c:v>0.32802409529686</c:v>
                </c:pt>
                <c:pt idx="428" formatCode="General">
                  <c:v>0.32935324609279598</c:v>
                </c:pt>
                <c:pt idx="429" formatCode="General">
                  <c:v>0.33038545846939099</c:v>
                </c:pt>
                <c:pt idx="430" formatCode="General">
                  <c:v>0.332019707560539</c:v>
                </c:pt>
                <c:pt idx="431" formatCode="General">
                  <c:v>0.33367763757705698</c:v>
                </c:pt>
                <c:pt idx="432" formatCode="General">
                  <c:v>0.33706747591495501</c:v>
                </c:pt>
                <c:pt idx="433" formatCode="General">
                  <c:v>0.33806748390197799</c:v>
                </c:pt>
                <c:pt idx="434" formatCode="General">
                  <c:v>0.33814565539360097</c:v>
                </c:pt>
                <c:pt idx="435" formatCode="General">
                  <c:v>0.33799263536930102</c:v>
                </c:pt>
                <c:pt idx="436" formatCode="General">
                  <c:v>0.33939870297908797</c:v>
                </c:pt>
                <c:pt idx="437" formatCode="General">
                  <c:v>0.33909926712513</c:v>
                </c:pt>
                <c:pt idx="438" formatCode="General">
                  <c:v>0.33990772962570198</c:v>
                </c:pt>
                <c:pt idx="439" formatCode="General">
                  <c:v>0.34239198863506298</c:v>
                </c:pt>
                <c:pt idx="440" formatCode="General">
                  <c:v>0.34255721271038098</c:v>
                </c:pt>
                <c:pt idx="441" formatCode="General">
                  <c:v>0.342462629079819</c:v>
                </c:pt>
                <c:pt idx="442" formatCode="General">
                  <c:v>0.34116351902484898</c:v>
                </c:pt>
                <c:pt idx="443" formatCode="General">
                  <c:v>0.34136048555374099</c:v>
                </c:pt>
                <c:pt idx="444" formatCode="General">
                  <c:v>0.34204419553279902</c:v>
                </c:pt>
                <c:pt idx="445" formatCode="General">
                  <c:v>0.34352768361568498</c:v>
                </c:pt>
                <c:pt idx="446" formatCode="General">
                  <c:v>0.34325303435325599</c:v>
                </c:pt>
                <c:pt idx="447" formatCode="General">
                  <c:v>0.34355105161666899</c:v>
                </c:pt>
                <c:pt idx="448" formatCode="General">
                  <c:v>0.34307303428649899</c:v>
                </c:pt>
                <c:pt idx="449" formatCode="General">
                  <c:v>0.34286232590675397</c:v>
                </c:pt>
                <c:pt idx="450" formatCode="General">
                  <c:v>0.34377201199531598</c:v>
                </c:pt>
                <c:pt idx="451" formatCode="General">
                  <c:v>0.34558639824390402</c:v>
                </c:pt>
                <c:pt idx="452" formatCode="General">
                  <c:v>0.34722989797592202</c:v>
                </c:pt>
                <c:pt idx="453" formatCode="General">
                  <c:v>0.348343443870544</c:v>
                </c:pt>
                <c:pt idx="454" formatCode="General">
                  <c:v>0.34761529266834301</c:v>
                </c:pt>
                <c:pt idx="455" formatCode="General">
                  <c:v>0.346976640820503</c:v>
                </c:pt>
                <c:pt idx="456" formatCode="General">
                  <c:v>0.34839837551116898</c:v>
                </c:pt>
                <c:pt idx="457" formatCode="General">
                  <c:v>0.34905081093311302</c:v>
                </c:pt>
                <c:pt idx="458" formatCode="General">
                  <c:v>0.34986600279808</c:v>
                </c:pt>
                <c:pt idx="459" formatCode="General">
                  <c:v>0.35108806490898098</c:v>
                </c:pt>
                <c:pt idx="460" formatCode="General">
                  <c:v>0.351778560876846</c:v>
                </c:pt>
                <c:pt idx="461" formatCode="General">
                  <c:v>0.35135945379734002</c:v>
                </c:pt>
                <c:pt idx="462" formatCode="General">
                  <c:v>0.350809428095818</c:v>
                </c:pt>
                <c:pt idx="463" formatCode="General">
                  <c:v>0.350957417488098</c:v>
                </c:pt>
                <c:pt idx="464" formatCode="General">
                  <c:v>0.351168754696846</c:v>
                </c:pt>
                <c:pt idx="465" formatCode="General">
                  <c:v>0.352455517649651</c:v>
                </c:pt>
                <c:pt idx="466" formatCode="General">
                  <c:v>0.35126696825027498</c:v>
                </c:pt>
                <c:pt idx="467" formatCode="General">
                  <c:v>0.35097740888595602</c:v>
                </c:pt>
                <c:pt idx="468" formatCode="General">
                  <c:v>0.35156820416450502</c:v>
                </c:pt>
                <c:pt idx="469" formatCode="General">
                  <c:v>0.35089861750602702</c:v>
                </c:pt>
                <c:pt idx="470" formatCode="General">
                  <c:v>0.35039653778076202</c:v>
                </c:pt>
                <c:pt idx="471" formatCode="General">
                  <c:v>0.35068071484565699</c:v>
                </c:pt>
                <c:pt idx="472" formatCode="General">
                  <c:v>0.35237207412719701</c:v>
                </c:pt>
                <c:pt idx="473" formatCode="General">
                  <c:v>0.35366094112396201</c:v>
                </c:pt>
                <c:pt idx="474" formatCode="General">
                  <c:v>0.354190942645073</c:v>
                </c:pt>
                <c:pt idx="475" formatCode="General">
                  <c:v>0.35479599833488501</c:v>
                </c:pt>
                <c:pt idx="476" formatCode="General">
                  <c:v>0.35753064453601802</c:v>
                </c:pt>
                <c:pt idx="477" formatCode="General">
                  <c:v>0.35879757702350601</c:v>
                </c:pt>
                <c:pt idx="478" formatCode="General">
                  <c:v>0.35898933410644501</c:v>
                </c:pt>
                <c:pt idx="479" formatCode="General">
                  <c:v>0.35941381752490997</c:v>
                </c:pt>
                <c:pt idx="480" formatCode="General">
                  <c:v>0.360597622394562</c:v>
                </c:pt>
                <c:pt idx="481" formatCode="General">
                  <c:v>0.35982278883457203</c:v>
                </c:pt>
                <c:pt idx="482" formatCode="General">
                  <c:v>0.36170510947704299</c:v>
                </c:pt>
                <c:pt idx="483" formatCode="General">
                  <c:v>0.361269709467888</c:v>
                </c:pt>
                <c:pt idx="484" formatCode="General">
                  <c:v>0.36170208454132102</c:v>
                </c:pt>
                <c:pt idx="485" formatCode="General">
                  <c:v>0.36262929737567901</c:v>
                </c:pt>
                <c:pt idx="486" formatCode="General">
                  <c:v>0.36221423745155301</c:v>
                </c:pt>
                <c:pt idx="487" formatCode="General">
                  <c:v>0.36418198645114902</c:v>
                </c:pt>
                <c:pt idx="488" formatCode="General">
                  <c:v>0.36551330089569101</c:v>
                </c:pt>
                <c:pt idx="489" formatCode="General">
                  <c:v>0.36554464995861102</c:v>
                </c:pt>
                <c:pt idx="490" formatCode="General">
                  <c:v>0.36578229963779402</c:v>
                </c:pt>
                <c:pt idx="491" formatCode="General">
                  <c:v>0.36736561655998201</c:v>
                </c:pt>
                <c:pt idx="492" formatCode="General">
                  <c:v>0.36802183687686901</c:v>
                </c:pt>
                <c:pt idx="493" formatCode="General">
                  <c:v>0.36885162591934201</c:v>
                </c:pt>
                <c:pt idx="494" formatCode="General">
                  <c:v>0.37227044999599501</c:v>
                </c:pt>
                <c:pt idx="495" formatCode="General">
                  <c:v>0.37271436750888798</c:v>
                </c:pt>
                <c:pt idx="496" formatCode="General">
                  <c:v>0.37119491398334498</c:v>
                </c:pt>
                <c:pt idx="497" formatCode="General">
                  <c:v>0.37231423556804699</c:v>
                </c:pt>
                <c:pt idx="498" formatCode="General">
                  <c:v>0.37413182854652399</c:v>
                </c:pt>
                <c:pt idx="499" formatCode="General">
                  <c:v>0.374385750293732</c:v>
                </c:pt>
                <c:pt idx="500" formatCode="General">
                  <c:v>0.37428272664547002</c:v>
                </c:pt>
                <c:pt idx="501" formatCode="General">
                  <c:v>0.37539381980896003</c:v>
                </c:pt>
                <c:pt idx="502" formatCode="General">
                  <c:v>0.37622771561145801</c:v>
                </c:pt>
                <c:pt idx="503" formatCode="General">
                  <c:v>0.37646287679672202</c:v>
                </c:pt>
                <c:pt idx="504" formatCode="General">
                  <c:v>0.37545222938060802</c:v>
                </c:pt>
                <c:pt idx="505" formatCode="General">
                  <c:v>0.37428669035434697</c:v>
                </c:pt>
                <c:pt idx="506" formatCode="General">
                  <c:v>0.37512038946151699</c:v>
                </c:pt>
                <c:pt idx="507" formatCode="General">
                  <c:v>0.37354973554611198</c:v>
                </c:pt>
                <c:pt idx="508" formatCode="General">
                  <c:v>0.37215776443481502</c:v>
                </c:pt>
                <c:pt idx="509" formatCode="General">
                  <c:v>0.37306183576583901</c:v>
                </c:pt>
                <c:pt idx="510" formatCode="General">
                  <c:v>0.37358194589614901</c:v>
                </c:pt>
                <c:pt idx="511" formatCode="General">
                  <c:v>0.374318745732308</c:v>
                </c:pt>
                <c:pt idx="512" formatCode="General">
                  <c:v>0.37364807426929503</c:v>
                </c:pt>
                <c:pt idx="513" formatCode="General">
                  <c:v>0.37555227577686301</c:v>
                </c:pt>
                <c:pt idx="514" formatCode="General">
                  <c:v>0.37457822561263998</c:v>
                </c:pt>
                <c:pt idx="515" formatCode="General">
                  <c:v>0.37644902765750898</c:v>
                </c:pt>
                <c:pt idx="516" formatCode="General">
                  <c:v>0.37810678780078899</c:v>
                </c:pt>
                <c:pt idx="517" formatCode="General">
                  <c:v>0.37983674407005302</c:v>
                </c:pt>
                <c:pt idx="518" formatCode="General">
                  <c:v>0.37973495423793802</c:v>
                </c:pt>
                <c:pt idx="519" formatCode="General">
                  <c:v>0.37983090281486498</c:v>
                </c:pt>
                <c:pt idx="520" formatCode="General">
                  <c:v>0.37988352477550502</c:v>
                </c:pt>
                <c:pt idx="521" formatCode="General">
                  <c:v>0.37877227663993801</c:v>
                </c:pt>
                <c:pt idx="522" formatCode="General">
                  <c:v>0.378257432579994</c:v>
                </c:pt>
                <c:pt idx="523" formatCode="General">
                  <c:v>0.37726733684539798</c:v>
                </c:pt>
                <c:pt idx="524" formatCode="General">
                  <c:v>0.37830015420913699</c:v>
                </c:pt>
                <c:pt idx="525" formatCode="General">
                  <c:v>0.37835749387741102</c:v>
                </c:pt>
                <c:pt idx="526" formatCode="General">
                  <c:v>0.37570302188396498</c:v>
                </c:pt>
                <c:pt idx="527" formatCode="General">
                  <c:v>0.37673629820346799</c:v>
                </c:pt>
                <c:pt idx="528" formatCode="General">
                  <c:v>0.37702548503875699</c:v>
                </c:pt>
                <c:pt idx="529" formatCode="General">
                  <c:v>0.37652909755706798</c:v>
                </c:pt>
                <c:pt idx="530" formatCode="General">
                  <c:v>0.37841547429561601</c:v>
                </c:pt>
                <c:pt idx="531" formatCode="General">
                  <c:v>0.37769257426261899</c:v>
                </c:pt>
                <c:pt idx="532" formatCode="General">
                  <c:v>0.37696373760700203</c:v>
                </c:pt>
                <c:pt idx="533" formatCode="General">
                  <c:v>0.37730969488620802</c:v>
                </c:pt>
                <c:pt idx="534" formatCode="General">
                  <c:v>0.37608074545860298</c:v>
                </c:pt>
                <c:pt idx="535" formatCode="General">
                  <c:v>0.375584161281586</c:v>
                </c:pt>
                <c:pt idx="536" formatCode="General">
                  <c:v>0.37806619107723199</c:v>
                </c:pt>
                <c:pt idx="537" formatCode="General">
                  <c:v>0.37418082058429702</c:v>
                </c:pt>
                <c:pt idx="538" formatCode="General">
                  <c:v>0.37429295480251301</c:v>
                </c:pt>
                <c:pt idx="539" formatCode="General">
                  <c:v>0.37802211344242098</c:v>
                </c:pt>
                <c:pt idx="540" formatCode="General">
                  <c:v>0.37716375291347498</c:v>
                </c:pt>
                <c:pt idx="541" formatCode="General">
                  <c:v>0.37999255955219302</c:v>
                </c:pt>
                <c:pt idx="542" formatCode="General">
                  <c:v>0.38215747773647302</c:v>
                </c:pt>
                <c:pt idx="543" formatCode="General">
                  <c:v>0.38128550946712497</c:v>
                </c:pt>
                <c:pt idx="544" formatCode="General">
                  <c:v>0.38121511340141301</c:v>
                </c:pt>
                <c:pt idx="545" formatCode="General">
                  <c:v>0.38308940529823299</c:v>
                </c:pt>
                <c:pt idx="546" formatCode="General">
                  <c:v>0.38295870721340203</c:v>
                </c:pt>
                <c:pt idx="547" formatCode="General">
                  <c:v>0.38706382811069501</c:v>
                </c:pt>
                <c:pt idx="548" formatCode="General">
                  <c:v>0.38712240457534802</c:v>
                </c:pt>
                <c:pt idx="549" formatCode="General">
                  <c:v>0.38555654883384699</c:v>
                </c:pt>
                <c:pt idx="550" formatCode="General">
                  <c:v>0.38675400316715203</c:v>
                </c:pt>
                <c:pt idx="551" formatCode="General">
                  <c:v>0.384695786237717</c:v>
                </c:pt>
                <c:pt idx="552" formatCode="General">
                  <c:v>0.38440838158130602</c:v>
                </c:pt>
                <c:pt idx="553" formatCode="General">
                  <c:v>0.38447433412074999</c:v>
                </c:pt>
                <c:pt idx="554" formatCode="General">
                  <c:v>0.388855865597725</c:v>
                </c:pt>
                <c:pt idx="555" formatCode="General">
                  <c:v>0.39025222957134298</c:v>
                </c:pt>
                <c:pt idx="556" formatCode="General">
                  <c:v>0.39102005660533901</c:v>
                </c:pt>
                <c:pt idx="557" formatCode="General">
                  <c:v>0.38992886841297197</c:v>
                </c:pt>
                <c:pt idx="558" formatCode="General">
                  <c:v>0.392225983738899</c:v>
                </c:pt>
                <c:pt idx="559" formatCode="General">
                  <c:v>0.39343209266662599</c:v>
                </c:pt>
                <c:pt idx="560" formatCode="General">
                  <c:v>0.39098809957504299</c:v>
                </c:pt>
                <c:pt idx="561" formatCode="General">
                  <c:v>0.39092960357666001</c:v>
                </c:pt>
                <c:pt idx="562" formatCode="General">
                  <c:v>0.39093531072139798</c:v>
                </c:pt>
                <c:pt idx="563" formatCode="General">
                  <c:v>0.39177080988884</c:v>
                </c:pt>
                <c:pt idx="564" formatCode="General">
                  <c:v>0.39140792489051801</c:v>
                </c:pt>
                <c:pt idx="565" formatCode="General">
                  <c:v>0.38982824385166198</c:v>
                </c:pt>
                <c:pt idx="566" formatCode="General">
                  <c:v>0.39188480377197299</c:v>
                </c:pt>
                <c:pt idx="567" formatCode="General">
                  <c:v>0.39245439171791102</c:v>
                </c:pt>
                <c:pt idx="568" formatCode="General">
                  <c:v>0.39019024670124097</c:v>
                </c:pt>
                <c:pt idx="569" formatCode="General">
                  <c:v>0.390533110499382</c:v>
                </c:pt>
                <c:pt idx="570" formatCode="General">
                  <c:v>0.39445393085479702</c:v>
                </c:pt>
                <c:pt idx="571" formatCode="General">
                  <c:v>0.39866731166839597</c:v>
                </c:pt>
                <c:pt idx="572" formatCode="General">
                  <c:v>0.398392909765244</c:v>
                </c:pt>
                <c:pt idx="573" formatCode="General">
                  <c:v>0.40000429749488797</c:v>
                </c:pt>
                <c:pt idx="574" formatCode="General">
                  <c:v>0.39831315577030202</c:v>
                </c:pt>
                <c:pt idx="575" formatCode="General">
                  <c:v>0.39837477803230298</c:v>
                </c:pt>
                <c:pt idx="576" formatCode="General">
                  <c:v>0.39787759780883802</c:v>
                </c:pt>
                <c:pt idx="577" formatCode="General">
                  <c:v>0.39785637557506598</c:v>
                </c:pt>
                <c:pt idx="578" formatCode="General">
                  <c:v>0.40075109601020797</c:v>
                </c:pt>
                <c:pt idx="579" formatCode="General">
                  <c:v>0.39895876944065101</c:v>
                </c:pt>
                <c:pt idx="580" formatCode="General">
                  <c:v>0.395549324154854</c:v>
                </c:pt>
                <c:pt idx="581" formatCode="General">
                  <c:v>0.39313452541828198</c:v>
                </c:pt>
                <c:pt idx="582" formatCode="General">
                  <c:v>0.39397309422492999</c:v>
                </c:pt>
                <c:pt idx="583" formatCode="General">
                  <c:v>0.39158718287944799</c:v>
                </c:pt>
                <c:pt idx="584" formatCode="General">
                  <c:v>0.39359837472438802</c:v>
                </c:pt>
                <c:pt idx="585" formatCode="General">
                  <c:v>0.39366112351417498</c:v>
                </c:pt>
                <c:pt idx="586" formatCode="General">
                  <c:v>0.394255557656288</c:v>
                </c:pt>
                <c:pt idx="587" formatCode="General">
                  <c:v>0.39550328254699701</c:v>
                </c:pt>
                <c:pt idx="588" formatCode="General">
                  <c:v>0.395377272367477</c:v>
                </c:pt>
                <c:pt idx="589" formatCode="General">
                  <c:v>0.396017229557037</c:v>
                </c:pt>
                <c:pt idx="590" formatCode="General">
                  <c:v>0.40095392465591401</c:v>
                </c:pt>
                <c:pt idx="591" formatCode="General">
                  <c:v>0.402611219882965</c:v>
                </c:pt>
                <c:pt idx="592" formatCode="General">
                  <c:v>0.40356258153915398</c:v>
                </c:pt>
                <c:pt idx="593" formatCode="General">
                  <c:v>0.407330268621445</c:v>
                </c:pt>
                <c:pt idx="594" formatCode="General">
                  <c:v>0.40645173788070699</c:v>
                </c:pt>
                <c:pt idx="595" formatCode="General">
                  <c:v>0.40488494038581901</c:v>
                </c:pt>
                <c:pt idx="596" formatCode="General">
                  <c:v>0.40395331680774699</c:v>
                </c:pt>
                <c:pt idx="597" formatCode="General">
                  <c:v>0.40379734933376299</c:v>
                </c:pt>
                <c:pt idx="598" formatCode="General">
                  <c:v>0.40188327729702</c:v>
                </c:pt>
                <c:pt idx="599" formatCode="General">
                  <c:v>0.40216329097747799</c:v>
                </c:pt>
                <c:pt idx="600" formatCode="General">
                  <c:v>0.39952403008937798</c:v>
                </c:pt>
                <c:pt idx="601" formatCode="General">
                  <c:v>0.399784052371979</c:v>
                </c:pt>
                <c:pt idx="602" formatCode="General">
                  <c:v>0.39820054173469599</c:v>
                </c:pt>
                <c:pt idx="603" formatCode="General">
                  <c:v>0.39724010527133902</c:v>
                </c:pt>
                <c:pt idx="604" formatCode="General">
                  <c:v>0.39845573902130099</c:v>
                </c:pt>
                <c:pt idx="605" formatCode="General">
                  <c:v>0.39809705018997199</c:v>
                </c:pt>
                <c:pt idx="606" formatCode="General">
                  <c:v>0.39740484058857001</c:v>
                </c:pt>
                <c:pt idx="607" formatCode="General">
                  <c:v>0.39889973700046499</c:v>
                </c:pt>
                <c:pt idx="608" formatCode="General">
                  <c:v>0.40037910044193298</c:v>
                </c:pt>
                <c:pt idx="609" formatCode="General">
                  <c:v>0.40100055634975401</c:v>
                </c:pt>
                <c:pt idx="610" formatCode="General">
                  <c:v>0.40101332366466502</c:v>
                </c:pt>
                <c:pt idx="611" formatCode="General">
                  <c:v>0.40124262571334801</c:v>
                </c:pt>
                <c:pt idx="612" formatCode="General">
                  <c:v>0.40329819321632399</c:v>
                </c:pt>
                <c:pt idx="613" formatCode="General">
                  <c:v>0.40244648754596701</c:v>
                </c:pt>
                <c:pt idx="614" formatCode="General">
                  <c:v>0.40282479822635697</c:v>
                </c:pt>
                <c:pt idx="615" formatCode="General">
                  <c:v>0.40710063874721503</c:v>
                </c:pt>
                <c:pt idx="616" formatCode="General">
                  <c:v>0.405060330033302</c:v>
                </c:pt>
                <c:pt idx="617" formatCode="General">
                  <c:v>0.40542735457420398</c:v>
                </c:pt>
                <c:pt idx="618" formatCode="General">
                  <c:v>0.40554192662239102</c:v>
                </c:pt>
                <c:pt idx="619" formatCode="General">
                  <c:v>0.40661181807517999</c:v>
                </c:pt>
                <c:pt idx="620" formatCode="General">
                  <c:v>0.40568510890006998</c:v>
                </c:pt>
                <c:pt idx="621" formatCode="General">
                  <c:v>0.40651674568653101</c:v>
                </c:pt>
                <c:pt idx="622" formatCode="General">
                  <c:v>0.40715302526950797</c:v>
                </c:pt>
                <c:pt idx="623" formatCode="General">
                  <c:v>0.40823927223682399</c:v>
                </c:pt>
                <c:pt idx="624" formatCode="General">
                  <c:v>0.40893304646015199</c:v>
                </c:pt>
                <c:pt idx="625" formatCode="General">
                  <c:v>0.40908879339694998</c:v>
                </c:pt>
                <c:pt idx="626" formatCode="General">
                  <c:v>0.41248405873775501</c:v>
                </c:pt>
                <c:pt idx="627" formatCode="General">
                  <c:v>0.41162046492099802</c:v>
                </c:pt>
                <c:pt idx="628" formatCode="General">
                  <c:v>0.412106084823608</c:v>
                </c:pt>
                <c:pt idx="629" formatCode="General">
                  <c:v>0.412014472484589</c:v>
                </c:pt>
                <c:pt idx="630" formatCode="General">
                  <c:v>0.41486498713493403</c:v>
                </c:pt>
                <c:pt idx="631" formatCode="General">
                  <c:v>0.41450074911117601</c:v>
                </c:pt>
                <c:pt idx="632" formatCode="General">
                  <c:v>0.414717590808868</c:v>
                </c:pt>
                <c:pt idx="633" formatCode="General">
                  <c:v>0.412895458936691</c:v>
                </c:pt>
                <c:pt idx="634" formatCode="General">
                  <c:v>0.41154654622077902</c:v>
                </c:pt>
                <c:pt idx="635" formatCode="General">
                  <c:v>0.41221988201141402</c:v>
                </c:pt>
                <c:pt idx="636" formatCode="General">
                  <c:v>0.409937143325806</c:v>
                </c:pt>
                <c:pt idx="637" formatCode="General">
                  <c:v>0.41097129285335499</c:v>
                </c:pt>
                <c:pt idx="638" formatCode="General">
                  <c:v>0.40936318039894098</c:v>
                </c:pt>
                <c:pt idx="639" formatCode="General">
                  <c:v>0.41029163300991101</c:v>
                </c:pt>
                <c:pt idx="640" formatCode="General">
                  <c:v>0.40835846066474901</c:v>
                </c:pt>
                <c:pt idx="641" formatCode="General">
                  <c:v>0.40902467072010001</c:v>
                </c:pt>
                <c:pt idx="642" formatCode="General">
                  <c:v>0.408900034427643</c:v>
                </c:pt>
                <c:pt idx="643" formatCode="General">
                  <c:v>0.41135909259319298</c:v>
                </c:pt>
                <c:pt idx="644" formatCode="General">
                  <c:v>0.41285692751407599</c:v>
                </c:pt>
                <c:pt idx="645" formatCode="General">
                  <c:v>0.41149675548076597</c:v>
                </c:pt>
                <c:pt idx="646" formatCode="General">
                  <c:v>0.41613552868366199</c:v>
                </c:pt>
                <c:pt idx="647" formatCode="General">
                  <c:v>0.41536663472652402</c:v>
                </c:pt>
                <c:pt idx="648" formatCode="General">
                  <c:v>0.41636244356632202</c:v>
                </c:pt>
                <c:pt idx="649" formatCode="General">
                  <c:v>0.41661700010299701</c:v>
                </c:pt>
                <c:pt idx="650" formatCode="General">
                  <c:v>0.41854853332042702</c:v>
                </c:pt>
                <c:pt idx="651" formatCode="General">
                  <c:v>0.41606902182102201</c:v>
                </c:pt>
                <c:pt idx="652" formatCode="General">
                  <c:v>0.41726432144641901</c:v>
                </c:pt>
                <c:pt idx="653" formatCode="General">
                  <c:v>0.41610231697559402</c:v>
                </c:pt>
                <c:pt idx="654" formatCode="General">
                  <c:v>0.41562238931655898</c:v>
                </c:pt>
                <c:pt idx="655" formatCode="General">
                  <c:v>0.41575603187084198</c:v>
                </c:pt>
                <c:pt idx="656" formatCode="General">
                  <c:v>0.41440005600452401</c:v>
                </c:pt>
                <c:pt idx="657" formatCode="General">
                  <c:v>0.41499211490154297</c:v>
                </c:pt>
                <c:pt idx="658" formatCode="General">
                  <c:v>0.41556088626384702</c:v>
                </c:pt>
                <c:pt idx="659" formatCode="General">
                  <c:v>0.41441590487956997</c:v>
                </c:pt>
                <c:pt idx="660" formatCode="General">
                  <c:v>0.41262942552566501</c:v>
                </c:pt>
                <c:pt idx="661" formatCode="General">
                  <c:v>0.41306864917278302</c:v>
                </c:pt>
                <c:pt idx="662" formatCode="General">
                  <c:v>0.41097828745842002</c:v>
                </c:pt>
                <c:pt idx="663" formatCode="General">
                  <c:v>0.411648321151733</c:v>
                </c:pt>
                <c:pt idx="664" formatCode="General">
                  <c:v>0.40909885764122</c:v>
                </c:pt>
                <c:pt idx="665" formatCode="General">
                  <c:v>0.41008497774600999</c:v>
                </c:pt>
                <c:pt idx="666" formatCode="General">
                  <c:v>0.40935672819614399</c:v>
                </c:pt>
                <c:pt idx="667" formatCode="General">
                  <c:v>0.41042171418666801</c:v>
                </c:pt>
                <c:pt idx="668" formatCode="General">
                  <c:v>0.40958401858806598</c:v>
                </c:pt>
                <c:pt idx="669" formatCode="General">
                  <c:v>0.40776173770427698</c:v>
                </c:pt>
                <c:pt idx="670" formatCode="General">
                  <c:v>0.40933537781238599</c:v>
                </c:pt>
                <c:pt idx="671" formatCode="General">
                  <c:v>0.41099058985710102</c:v>
                </c:pt>
                <c:pt idx="672" formatCode="General">
                  <c:v>0.41032740473747298</c:v>
                </c:pt>
                <c:pt idx="673" formatCode="General">
                  <c:v>0.41000008285045603</c:v>
                </c:pt>
                <c:pt idx="674" formatCode="General">
                  <c:v>0.41087332367897</c:v>
                </c:pt>
                <c:pt idx="675" formatCode="General">
                  <c:v>0.40826311409473398</c:v>
                </c:pt>
                <c:pt idx="676" formatCode="General">
                  <c:v>0.40942219197750102</c:v>
                </c:pt>
                <c:pt idx="677" formatCode="General">
                  <c:v>0.40729294717311898</c:v>
                </c:pt>
                <c:pt idx="678" formatCode="General">
                  <c:v>0.408633598685265</c:v>
                </c:pt>
                <c:pt idx="679" formatCode="General">
                  <c:v>0.41139724850654602</c:v>
                </c:pt>
                <c:pt idx="680" formatCode="General">
                  <c:v>0.41297051012516001</c:v>
                </c:pt>
                <c:pt idx="681" formatCode="General">
                  <c:v>0.41211220324039499</c:v>
                </c:pt>
                <c:pt idx="682" formatCode="General">
                  <c:v>0.41432374417781798</c:v>
                </c:pt>
                <c:pt idx="683" formatCode="General">
                  <c:v>0.41442679762840301</c:v>
                </c:pt>
                <c:pt idx="684" formatCode="General">
                  <c:v>0.41732668578624699</c:v>
                </c:pt>
                <c:pt idx="685" formatCode="General">
                  <c:v>0.420581868290901</c:v>
                </c:pt>
                <c:pt idx="686" formatCode="General">
                  <c:v>0.422356826066971</c:v>
                </c:pt>
                <c:pt idx="687" formatCode="General">
                  <c:v>0.42166231572627999</c:v>
                </c:pt>
                <c:pt idx="688" formatCode="General">
                  <c:v>0.42207171618938499</c:v>
                </c:pt>
                <c:pt idx="689" formatCode="General">
                  <c:v>0.41977263391017899</c:v>
                </c:pt>
                <c:pt idx="690" formatCode="General">
                  <c:v>0.41961174011230501</c:v>
                </c:pt>
                <c:pt idx="691" formatCode="General">
                  <c:v>0.42062835991382602</c:v>
                </c:pt>
                <c:pt idx="692" formatCode="General">
                  <c:v>0.42012884318828603</c:v>
                </c:pt>
                <c:pt idx="693" formatCode="General">
                  <c:v>0.41928720176219902</c:v>
                </c:pt>
                <c:pt idx="694" formatCode="General">
                  <c:v>0.41644502580165899</c:v>
                </c:pt>
                <c:pt idx="695" formatCode="General">
                  <c:v>0.414242374897003</c:v>
                </c:pt>
                <c:pt idx="696" formatCode="General">
                  <c:v>0.412090703845024</c:v>
                </c:pt>
                <c:pt idx="697" formatCode="General">
                  <c:v>0.41454545855522201</c:v>
                </c:pt>
                <c:pt idx="698" formatCode="General">
                  <c:v>0.41659278869628902</c:v>
                </c:pt>
                <c:pt idx="699" formatCode="General">
                  <c:v>0.42077900171279897</c:v>
                </c:pt>
                <c:pt idx="700" formatCode="General">
                  <c:v>0.42009256184101101</c:v>
                </c:pt>
                <c:pt idx="701" formatCode="General">
                  <c:v>0.418116679787636</c:v>
                </c:pt>
                <c:pt idx="702" formatCode="General">
                  <c:v>0.41694021522998798</c:v>
                </c:pt>
                <c:pt idx="703" formatCode="General">
                  <c:v>0.41710225045680999</c:v>
                </c:pt>
                <c:pt idx="704" formatCode="General">
                  <c:v>0.41796511411666898</c:v>
                </c:pt>
                <c:pt idx="705" formatCode="General">
                  <c:v>0.41869936287403098</c:v>
                </c:pt>
                <c:pt idx="706" formatCode="General">
                  <c:v>0.41870971918106098</c:v>
                </c:pt>
                <c:pt idx="707" formatCode="General">
                  <c:v>0.41709850132465398</c:v>
                </c:pt>
                <c:pt idx="708" formatCode="General">
                  <c:v>0.41480455994606003</c:v>
                </c:pt>
                <c:pt idx="709" formatCode="General">
                  <c:v>0.414180579781532</c:v>
                </c:pt>
                <c:pt idx="710" formatCode="General">
                  <c:v>0.41690211892127998</c:v>
                </c:pt>
                <c:pt idx="711" formatCode="General">
                  <c:v>0.41839945912361198</c:v>
                </c:pt>
                <c:pt idx="712" formatCode="General">
                  <c:v>0.41922610700130503</c:v>
                </c:pt>
                <c:pt idx="713" formatCode="General">
                  <c:v>0.42014526724815399</c:v>
                </c:pt>
                <c:pt idx="714" formatCode="General">
                  <c:v>0.42096491456031798</c:v>
                </c:pt>
                <c:pt idx="715" formatCode="General">
                  <c:v>0.419855266809464</c:v>
                </c:pt>
                <c:pt idx="716" formatCode="General">
                  <c:v>0.42027948796749098</c:v>
                </c:pt>
                <c:pt idx="717" formatCode="General">
                  <c:v>0.421338871121407</c:v>
                </c:pt>
                <c:pt idx="718" formatCode="General">
                  <c:v>0.42418448328971903</c:v>
                </c:pt>
                <c:pt idx="719" formatCode="General">
                  <c:v>0.42287152111530302</c:v>
                </c:pt>
                <c:pt idx="720" formatCode="General">
                  <c:v>0.42061332166194898</c:v>
                </c:pt>
                <c:pt idx="721" formatCode="General">
                  <c:v>0.42237501442432401</c:v>
                </c:pt>
                <c:pt idx="722" formatCode="General">
                  <c:v>0.42227307558059701</c:v>
                </c:pt>
                <c:pt idx="723" formatCode="General">
                  <c:v>0.42507779598236101</c:v>
                </c:pt>
                <c:pt idx="724" formatCode="General">
                  <c:v>0.42588172256946599</c:v>
                </c:pt>
                <c:pt idx="725" formatCode="General">
                  <c:v>0.42942274510860401</c:v>
                </c:pt>
                <c:pt idx="726" formatCode="General">
                  <c:v>0.42945875823497798</c:v>
                </c:pt>
                <c:pt idx="727" formatCode="General">
                  <c:v>0.42912315130233802</c:v>
                </c:pt>
                <c:pt idx="728" formatCode="General">
                  <c:v>0.42639866471290599</c:v>
                </c:pt>
                <c:pt idx="729" formatCode="General">
                  <c:v>0.42687999904155699</c:v>
                </c:pt>
                <c:pt idx="730" formatCode="General">
                  <c:v>0.42686332166194901</c:v>
                </c:pt>
                <c:pt idx="731" formatCode="General">
                  <c:v>0.42737350165844001</c:v>
                </c:pt>
                <c:pt idx="732" formatCode="General">
                  <c:v>0.428594774007797</c:v>
                </c:pt>
                <c:pt idx="733" formatCode="General">
                  <c:v>0.42866853475570699</c:v>
                </c:pt>
                <c:pt idx="734" formatCode="General">
                  <c:v>0.42849889397621199</c:v>
                </c:pt>
                <c:pt idx="735" formatCode="General">
                  <c:v>0.42479290664196001</c:v>
                </c:pt>
                <c:pt idx="736" formatCode="General">
                  <c:v>0.42627429962158198</c:v>
                </c:pt>
                <c:pt idx="737" formatCode="General">
                  <c:v>0.42570759654045098</c:v>
                </c:pt>
                <c:pt idx="738" formatCode="General">
                  <c:v>0.42706979811191598</c:v>
                </c:pt>
                <c:pt idx="739" formatCode="General">
                  <c:v>0.42835328876972201</c:v>
                </c:pt>
                <c:pt idx="740" formatCode="General">
                  <c:v>0.428770086169243</c:v>
                </c:pt>
                <c:pt idx="741" formatCode="General">
                  <c:v>0.42834272682666802</c:v>
                </c:pt>
                <c:pt idx="742" formatCode="General">
                  <c:v>0.42779354751110099</c:v>
                </c:pt>
                <c:pt idx="743" formatCode="General">
                  <c:v>0.42524735033512101</c:v>
                </c:pt>
                <c:pt idx="744" formatCode="General">
                  <c:v>0.42544892132282303</c:v>
                </c:pt>
                <c:pt idx="745" formatCode="General">
                  <c:v>0.42822872996330302</c:v>
                </c:pt>
                <c:pt idx="746" formatCode="General">
                  <c:v>0.42762033343315098</c:v>
                </c:pt>
                <c:pt idx="747" formatCode="General">
                  <c:v>0.42913386821746802</c:v>
                </c:pt>
                <c:pt idx="748" formatCode="General">
                  <c:v>0.43017676770687102</c:v>
                </c:pt>
                <c:pt idx="749" formatCode="General">
                  <c:v>0.43058241903781902</c:v>
                </c:pt>
                <c:pt idx="750" formatCode="General">
                  <c:v>0.43199601471424098</c:v>
                </c:pt>
                <c:pt idx="751" formatCode="General">
                  <c:v>0.42837263941764803</c:v>
                </c:pt>
                <c:pt idx="752" formatCode="General">
                  <c:v>0.42782782018184701</c:v>
                </c:pt>
                <c:pt idx="753" formatCode="General">
                  <c:v>0.429705500602722</c:v>
                </c:pt>
                <c:pt idx="754" formatCode="General">
                  <c:v>0.43190615177154501</c:v>
                </c:pt>
                <c:pt idx="755" formatCode="General">
                  <c:v>0.43267228603363</c:v>
                </c:pt>
                <c:pt idx="756" formatCode="General">
                  <c:v>0.43272121548652698</c:v>
                </c:pt>
                <c:pt idx="757" formatCode="General">
                  <c:v>0.43486645519733402</c:v>
                </c:pt>
                <c:pt idx="758" formatCode="General">
                  <c:v>0.43326681852340698</c:v>
                </c:pt>
                <c:pt idx="759" formatCode="General">
                  <c:v>0.42923625111579899</c:v>
                </c:pt>
                <c:pt idx="760" formatCode="General">
                  <c:v>0.42726997733116201</c:v>
                </c:pt>
                <c:pt idx="761" formatCode="General">
                  <c:v>0.43134672939777402</c:v>
                </c:pt>
                <c:pt idx="762" formatCode="General">
                  <c:v>0.432639175653458</c:v>
                </c:pt>
                <c:pt idx="763" formatCode="General">
                  <c:v>0.43266983330249797</c:v>
                </c:pt>
                <c:pt idx="764" formatCode="General">
                  <c:v>0.43068085312843302</c:v>
                </c:pt>
                <c:pt idx="765" formatCode="General">
                  <c:v>0.428444901108742</c:v>
                </c:pt>
                <c:pt idx="766" formatCode="General">
                  <c:v>0.42632521390914901</c:v>
                </c:pt>
                <c:pt idx="767" formatCode="General">
                  <c:v>0.42545830309390997</c:v>
                </c:pt>
                <c:pt idx="768" formatCode="General">
                  <c:v>0.42801613509655001</c:v>
                </c:pt>
                <c:pt idx="769" formatCode="General">
                  <c:v>0.43227292895317099</c:v>
                </c:pt>
                <c:pt idx="770" formatCode="General">
                  <c:v>0.43329090476036097</c:v>
                </c:pt>
                <c:pt idx="771" formatCode="General">
                  <c:v>0.433535549044609</c:v>
                </c:pt>
                <c:pt idx="772" formatCode="General">
                  <c:v>0.43294138908386198</c:v>
                </c:pt>
                <c:pt idx="773" formatCode="General">
                  <c:v>0.43313628733158099</c:v>
                </c:pt>
                <c:pt idx="774" formatCode="General">
                  <c:v>0.43336159884929698</c:v>
                </c:pt>
                <c:pt idx="775" formatCode="General">
                  <c:v>0.43325176239013702</c:v>
                </c:pt>
                <c:pt idx="776" formatCode="General">
                  <c:v>0.434272965788841</c:v>
                </c:pt>
                <c:pt idx="777" formatCode="General">
                  <c:v>0.43397866785526301</c:v>
                </c:pt>
                <c:pt idx="778" formatCode="General">
                  <c:v>0.43118104338645902</c:v>
                </c:pt>
                <c:pt idx="779" formatCode="General">
                  <c:v>0.431237927079201</c:v>
                </c:pt>
                <c:pt idx="780" formatCode="General">
                  <c:v>0.428474199771881</c:v>
                </c:pt>
                <c:pt idx="781" formatCode="General">
                  <c:v>0.42650218605995199</c:v>
                </c:pt>
                <c:pt idx="782" formatCode="General">
                  <c:v>0.42611754238605498</c:v>
                </c:pt>
                <c:pt idx="783" formatCode="General">
                  <c:v>0.42163473069667801</c:v>
                </c:pt>
                <c:pt idx="784" formatCode="General">
                  <c:v>0.42236088216304801</c:v>
                </c:pt>
                <c:pt idx="785" formatCode="General">
                  <c:v>0.424479562044144</c:v>
                </c:pt>
                <c:pt idx="786" formatCode="General">
                  <c:v>0.430102533102036</c:v>
                </c:pt>
                <c:pt idx="787" formatCode="General">
                  <c:v>0.42966277599334701</c:v>
                </c:pt>
                <c:pt idx="788" formatCode="General">
                  <c:v>0.43216191232204398</c:v>
                </c:pt>
                <c:pt idx="789" formatCode="General">
                  <c:v>0.43198435008525898</c:v>
                </c:pt>
                <c:pt idx="790" formatCode="General">
                  <c:v>0.432567939162254</c:v>
                </c:pt>
                <c:pt idx="791" formatCode="General">
                  <c:v>0.43381751179695099</c:v>
                </c:pt>
                <c:pt idx="792" formatCode="General">
                  <c:v>0.43360595703124999</c:v>
                </c:pt>
                <c:pt idx="793" formatCode="General">
                  <c:v>0.43614985942840601</c:v>
                </c:pt>
                <c:pt idx="794" formatCode="General">
                  <c:v>0.43561048209667202</c:v>
                </c:pt>
                <c:pt idx="795" formatCode="General">
                  <c:v>0.43399476110935198</c:v>
                </c:pt>
                <c:pt idx="796" formatCode="General">
                  <c:v>0.43149018883705198</c:v>
                </c:pt>
                <c:pt idx="797" formatCode="General">
                  <c:v>0.43150068521499602</c:v>
                </c:pt>
                <c:pt idx="798" formatCode="General">
                  <c:v>0.43048000037670098</c:v>
                </c:pt>
                <c:pt idx="799" formatCode="General">
                  <c:v>0.43024351298809099</c:v>
                </c:pt>
                <c:pt idx="800" formatCode="General">
                  <c:v>0.43030183017253898</c:v>
                </c:pt>
                <c:pt idx="801" formatCode="General">
                  <c:v>0.43064215481281298</c:v>
                </c:pt>
                <c:pt idx="802" formatCode="General">
                  <c:v>0.43404015898704501</c:v>
                </c:pt>
                <c:pt idx="803" formatCode="General">
                  <c:v>0.43588420748710599</c:v>
                </c:pt>
                <c:pt idx="804" formatCode="General">
                  <c:v>0.43829742074012801</c:v>
                </c:pt>
                <c:pt idx="805" formatCode="General">
                  <c:v>0.43891614973545101</c:v>
                </c:pt>
                <c:pt idx="806" formatCode="General">
                  <c:v>0.43861297070980099</c:v>
                </c:pt>
                <c:pt idx="807" formatCode="General">
                  <c:v>0.43878045976162</c:v>
                </c:pt>
                <c:pt idx="808" formatCode="General">
                  <c:v>0.43850499093532602</c:v>
                </c:pt>
                <c:pt idx="809" formatCode="General">
                  <c:v>0.43636410534381898</c:v>
                </c:pt>
                <c:pt idx="810" formatCode="General">
                  <c:v>0.43863556087017103</c:v>
                </c:pt>
                <c:pt idx="811" formatCode="General">
                  <c:v>0.43996618986129798</c:v>
                </c:pt>
                <c:pt idx="812" formatCode="General">
                  <c:v>0.44015093445777898</c:v>
                </c:pt>
                <c:pt idx="813" formatCode="General">
                  <c:v>0.44148515760898599</c:v>
                </c:pt>
                <c:pt idx="814" formatCode="General">
                  <c:v>0.43941315710544598</c:v>
                </c:pt>
                <c:pt idx="815" formatCode="General">
                  <c:v>0.43886532187461902</c:v>
                </c:pt>
                <c:pt idx="816" formatCode="General">
                  <c:v>0.43711662292480502</c:v>
                </c:pt>
                <c:pt idx="817" formatCode="General">
                  <c:v>0.438724237680435</c:v>
                </c:pt>
                <c:pt idx="818" formatCode="General">
                  <c:v>0.43784171640872999</c:v>
                </c:pt>
                <c:pt idx="819" formatCode="General">
                  <c:v>0.437216022610664</c:v>
                </c:pt>
                <c:pt idx="820" formatCode="General">
                  <c:v>0.43746965229511298</c:v>
                </c:pt>
                <c:pt idx="821" formatCode="General">
                  <c:v>0.43338571786880498</c:v>
                </c:pt>
                <c:pt idx="822" formatCode="General">
                  <c:v>0.431416618824005</c:v>
                </c:pt>
                <c:pt idx="823" formatCode="General">
                  <c:v>0.42980316281318698</c:v>
                </c:pt>
                <c:pt idx="824" formatCode="General">
                  <c:v>0.42895006239414202</c:v>
                </c:pt>
                <c:pt idx="825" formatCode="General">
                  <c:v>0.43106613159179702</c:v>
                </c:pt>
                <c:pt idx="826" formatCode="General">
                  <c:v>0.432056173682213</c:v>
                </c:pt>
                <c:pt idx="827" formatCode="General">
                  <c:v>0.43099146187305498</c:v>
                </c:pt>
                <c:pt idx="828" formatCode="General">
                  <c:v>0.43293079137802098</c:v>
                </c:pt>
                <c:pt idx="829" formatCode="General">
                  <c:v>0.43541262447834</c:v>
                </c:pt>
                <c:pt idx="830" formatCode="General">
                  <c:v>0.43442845046520201</c:v>
                </c:pt>
                <c:pt idx="831" formatCode="General">
                  <c:v>0.43504584133625002</c:v>
                </c:pt>
                <c:pt idx="832" formatCode="General">
                  <c:v>0.43364557623863198</c:v>
                </c:pt>
                <c:pt idx="833" formatCode="General">
                  <c:v>0.43477462828159302</c:v>
                </c:pt>
                <c:pt idx="834" formatCode="General">
                  <c:v>0.43518462777137801</c:v>
                </c:pt>
                <c:pt idx="835" formatCode="General">
                  <c:v>0.433106961846352</c:v>
                </c:pt>
                <c:pt idx="836" formatCode="General">
                  <c:v>0.43353907465934799</c:v>
                </c:pt>
                <c:pt idx="837" formatCode="General">
                  <c:v>0.43264257907867398</c:v>
                </c:pt>
                <c:pt idx="838" formatCode="General">
                  <c:v>0.43193639516830401</c:v>
                </c:pt>
                <c:pt idx="839" formatCode="General">
                  <c:v>0.43217326998710598</c:v>
                </c:pt>
                <c:pt idx="840" formatCode="General">
                  <c:v>0.433680337667465</c:v>
                </c:pt>
                <c:pt idx="841" formatCode="General">
                  <c:v>0.43538936972618097</c:v>
                </c:pt>
                <c:pt idx="842" formatCode="General">
                  <c:v>0.43673207163810701</c:v>
                </c:pt>
                <c:pt idx="843" formatCode="General">
                  <c:v>0.43677173256874102</c:v>
                </c:pt>
                <c:pt idx="844" formatCode="General">
                  <c:v>0.437485259771347</c:v>
                </c:pt>
                <c:pt idx="845" formatCode="General">
                  <c:v>0.44003404676914198</c:v>
                </c:pt>
                <c:pt idx="846" formatCode="General">
                  <c:v>0.44007557630538902</c:v>
                </c:pt>
                <c:pt idx="847" formatCode="General">
                  <c:v>0.44088248014450099</c:v>
                </c:pt>
                <c:pt idx="848" formatCode="General">
                  <c:v>0.442594331502914</c:v>
                </c:pt>
                <c:pt idx="849" formatCode="General">
                  <c:v>0.440013557672501</c:v>
                </c:pt>
                <c:pt idx="850" formatCode="General">
                  <c:v>0.44119138717651402</c:v>
                </c:pt>
                <c:pt idx="851" formatCode="General">
                  <c:v>0.44125529527664198</c:v>
                </c:pt>
                <c:pt idx="852" formatCode="General">
                  <c:v>0.442855349183083</c:v>
                </c:pt>
                <c:pt idx="853" formatCode="General">
                  <c:v>0.44272750020027202</c:v>
                </c:pt>
                <c:pt idx="854" formatCode="General">
                  <c:v>0.44272072017192798</c:v>
                </c:pt>
                <c:pt idx="855" formatCode="General">
                  <c:v>0.442763152718544</c:v>
                </c:pt>
                <c:pt idx="856" formatCode="General">
                  <c:v>0.44228545725345603</c:v>
                </c:pt>
                <c:pt idx="857" formatCode="General">
                  <c:v>0.43971128761768302</c:v>
                </c:pt>
                <c:pt idx="858" formatCode="General">
                  <c:v>0.44022349119186399</c:v>
                </c:pt>
                <c:pt idx="859" formatCode="General">
                  <c:v>0.44265204071998598</c:v>
                </c:pt>
                <c:pt idx="860" formatCode="General">
                  <c:v>0.44050306677818302</c:v>
                </c:pt>
                <c:pt idx="861" formatCode="General">
                  <c:v>0.43890885710716299</c:v>
                </c:pt>
                <c:pt idx="862" formatCode="General">
                  <c:v>0.43884959220886199</c:v>
                </c:pt>
                <c:pt idx="863" formatCode="General">
                  <c:v>0.43659737110137897</c:v>
                </c:pt>
                <c:pt idx="864" formatCode="General">
                  <c:v>0.43646816313266801</c:v>
                </c:pt>
                <c:pt idx="865" formatCode="General">
                  <c:v>0.43623024523258203</c:v>
                </c:pt>
                <c:pt idx="866" formatCode="General">
                  <c:v>0.43646894693374599</c:v>
                </c:pt>
                <c:pt idx="867" formatCode="General">
                  <c:v>0.43845772445201903</c:v>
                </c:pt>
                <c:pt idx="868" formatCode="General">
                  <c:v>0.43516155779361698</c:v>
                </c:pt>
                <c:pt idx="869" formatCode="General">
                  <c:v>0.435617080330849</c:v>
                </c:pt>
                <c:pt idx="870" formatCode="General">
                  <c:v>0.43444961905479401</c:v>
                </c:pt>
                <c:pt idx="871" formatCode="General">
                  <c:v>0.434701609611511</c:v>
                </c:pt>
                <c:pt idx="872" formatCode="General">
                  <c:v>0.433727180957794</c:v>
                </c:pt>
                <c:pt idx="873" formatCode="General">
                  <c:v>0.43540617227554301</c:v>
                </c:pt>
                <c:pt idx="874" formatCode="General">
                  <c:v>0.43740161061286897</c:v>
                </c:pt>
                <c:pt idx="875" formatCode="General">
                  <c:v>0.43695061504840899</c:v>
                </c:pt>
                <c:pt idx="876" formatCode="General">
                  <c:v>0.43805172741413101</c:v>
                </c:pt>
                <c:pt idx="877" formatCode="General">
                  <c:v>0.43775853812694598</c:v>
                </c:pt>
                <c:pt idx="878" formatCode="General">
                  <c:v>0.43867630362510701</c:v>
                </c:pt>
                <c:pt idx="879" formatCode="General">
                  <c:v>0.437584030628204</c:v>
                </c:pt>
                <c:pt idx="880" formatCode="General">
                  <c:v>0.43743270635604897</c:v>
                </c:pt>
                <c:pt idx="881" formatCode="General">
                  <c:v>0.44126853942871103</c:v>
                </c:pt>
                <c:pt idx="882" formatCode="General">
                  <c:v>0.44049738645553599</c:v>
                </c:pt>
                <c:pt idx="883" formatCode="General">
                  <c:v>0.44095956981182099</c:v>
                </c:pt>
                <c:pt idx="884" formatCode="General">
                  <c:v>0.43867092728614798</c:v>
                </c:pt>
                <c:pt idx="885" formatCode="General">
                  <c:v>0.43936904966831197</c:v>
                </c:pt>
                <c:pt idx="886" formatCode="General">
                  <c:v>0.43851568996906298</c:v>
                </c:pt>
                <c:pt idx="887" formatCode="General">
                  <c:v>0.43869004845619203</c:v>
                </c:pt>
                <c:pt idx="888" formatCode="General">
                  <c:v>0.43959513306617798</c:v>
                </c:pt>
                <c:pt idx="889" formatCode="General">
                  <c:v>0.44214927852153801</c:v>
                </c:pt>
                <c:pt idx="890" formatCode="General">
                  <c:v>0.44407000243663802</c:v>
                </c:pt>
                <c:pt idx="891" formatCode="General">
                  <c:v>0.44123973250389098</c:v>
                </c:pt>
                <c:pt idx="892" formatCode="General">
                  <c:v>0.44248519539833098</c:v>
                </c:pt>
                <c:pt idx="893" formatCode="General">
                  <c:v>0.44480331242084498</c:v>
                </c:pt>
                <c:pt idx="894" formatCode="General">
                  <c:v>0.446773383021355</c:v>
                </c:pt>
                <c:pt idx="895" formatCode="General">
                  <c:v>0.44486166238784802</c:v>
                </c:pt>
                <c:pt idx="896" formatCode="General">
                  <c:v>0.44440472126007102</c:v>
                </c:pt>
                <c:pt idx="897" formatCode="General">
                  <c:v>0.44437541365623501</c:v>
                </c:pt>
                <c:pt idx="898" formatCode="General">
                  <c:v>0.44258050024509399</c:v>
                </c:pt>
                <c:pt idx="899" formatCode="General">
                  <c:v>0.44169986248016402</c:v>
                </c:pt>
                <c:pt idx="900" formatCode="General">
                  <c:v>0.44075053334236203</c:v>
                </c:pt>
                <c:pt idx="901" formatCode="General">
                  <c:v>0.44036893248558001</c:v>
                </c:pt>
                <c:pt idx="902" formatCode="General">
                  <c:v>0.44071321487426801</c:v>
                </c:pt>
                <c:pt idx="903" formatCode="General">
                  <c:v>0.438863334059715</c:v>
                </c:pt>
                <c:pt idx="904" formatCode="General">
                  <c:v>0.43735477924346899</c:v>
                </c:pt>
                <c:pt idx="905" formatCode="General">
                  <c:v>0.43777885735034899</c:v>
                </c:pt>
                <c:pt idx="906" formatCode="General">
                  <c:v>0.43806586265564001</c:v>
                </c:pt>
                <c:pt idx="907" formatCode="General">
                  <c:v>0.43720488846302002</c:v>
                </c:pt>
                <c:pt idx="908" formatCode="General">
                  <c:v>0.43859597742557499</c:v>
                </c:pt>
                <c:pt idx="909" formatCode="General">
                  <c:v>0.43806609511375399</c:v>
                </c:pt>
                <c:pt idx="910" formatCode="General">
                  <c:v>0.43752346336841602</c:v>
                </c:pt>
                <c:pt idx="911" formatCode="General">
                  <c:v>0.43955808579921701</c:v>
                </c:pt>
                <c:pt idx="912" formatCode="General">
                  <c:v>0.44095417559146899</c:v>
                </c:pt>
                <c:pt idx="913" formatCode="General">
                  <c:v>0.44051537811756097</c:v>
                </c:pt>
                <c:pt idx="914" formatCode="General">
                  <c:v>0.440678241848946</c:v>
                </c:pt>
                <c:pt idx="915" formatCode="General">
                  <c:v>0.44137809574603998</c:v>
                </c:pt>
                <c:pt idx="916" formatCode="General">
                  <c:v>0.43830831348895999</c:v>
                </c:pt>
                <c:pt idx="917" formatCode="General">
                  <c:v>0.44072546064853702</c:v>
                </c:pt>
                <c:pt idx="918" formatCode="General">
                  <c:v>0.43944601118564602</c:v>
                </c:pt>
                <c:pt idx="919" formatCode="General">
                  <c:v>0.43991546928882602</c:v>
                </c:pt>
                <c:pt idx="920" formatCode="General">
                  <c:v>0.44126911163330101</c:v>
                </c:pt>
                <c:pt idx="921" formatCode="General">
                  <c:v>0.441690930724144</c:v>
                </c:pt>
                <c:pt idx="922" formatCode="General">
                  <c:v>0.43737848103046401</c:v>
                </c:pt>
                <c:pt idx="923" formatCode="General">
                  <c:v>0.437126877903938</c:v>
                </c:pt>
                <c:pt idx="924" formatCode="General">
                  <c:v>0.43700622320175198</c:v>
                </c:pt>
                <c:pt idx="925" formatCode="General">
                  <c:v>0.43739357590675398</c:v>
                </c:pt>
                <c:pt idx="926" formatCode="General">
                  <c:v>0.440787702798843</c:v>
                </c:pt>
                <c:pt idx="927" formatCode="General">
                  <c:v>0.44012278020381901</c:v>
                </c:pt>
                <c:pt idx="928" formatCode="General">
                  <c:v>0.44264785647392302</c:v>
                </c:pt>
                <c:pt idx="929" formatCode="General">
                  <c:v>0.44257985651493098</c:v>
                </c:pt>
                <c:pt idx="930" formatCode="General">
                  <c:v>0.44363410472869902</c:v>
                </c:pt>
                <c:pt idx="931" formatCode="General">
                  <c:v>0.44423781037330601</c:v>
                </c:pt>
                <c:pt idx="932" formatCode="General">
                  <c:v>0.448507434129715</c:v>
                </c:pt>
                <c:pt idx="933" formatCode="General">
                  <c:v>0.44945457875728601</c:v>
                </c:pt>
                <c:pt idx="934" formatCode="General">
                  <c:v>0.45058032870292702</c:v>
                </c:pt>
                <c:pt idx="935" formatCode="General">
                  <c:v>0.45257707238197298</c:v>
                </c:pt>
                <c:pt idx="936" formatCode="General">
                  <c:v>0.45207474529743202</c:v>
                </c:pt>
                <c:pt idx="937" formatCode="General">
                  <c:v>0.45154289305210099</c:v>
                </c:pt>
                <c:pt idx="938" formatCode="General">
                  <c:v>0.44862565696239498</c:v>
                </c:pt>
                <c:pt idx="939" formatCode="General">
                  <c:v>0.44872213602066002</c:v>
                </c:pt>
                <c:pt idx="940" formatCode="General">
                  <c:v>0.44727562367916102</c:v>
                </c:pt>
                <c:pt idx="941" formatCode="General">
                  <c:v>0.443985170125961</c:v>
                </c:pt>
                <c:pt idx="942" formatCode="General">
                  <c:v>0.44346958994865399</c:v>
                </c:pt>
                <c:pt idx="943" formatCode="General">
                  <c:v>0.444958987832069</c:v>
                </c:pt>
                <c:pt idx="944" formatCode="General">
                  <c:v>0.442584007978439</c:v>
                </c:pt>
                <c:pt idx="945" formatCode="General">
                  <c:v>0.44113815426826503</c:v>
                </c:pt>
                <c:pt idx="946" formatCode="General">
                  <c:v>0.44049925804138201</c:v>
                </c:pt>
                <c:pt idx="947" formatCode="General">
                  <c:v>0.44022655785083797</c:v>
                </c:pt>
                <c:pt idx="948" formatCode="General">
                  <c:v>0.44180455505847899</c:v>
                </c:pt>
                <c:pt idx="949" formatCode="General">
                  <c:v>0.441551983356476</c:v>
                </c:pt>
                <c:pt idx="950" formatCode="General">
                  <c:v>0.441612228751183</c:v>
                </c:pt>
                <c:pt idx="951" formatCode="General">
                  <c:v>0.44277769029140501</c:v>
                </c:pt>
                <c:pt idx="952" formatCode="General">
                  <c:v>0.44294376373291</c:v>
                </c:pt>
                <c:pt idx="953" formatCode="General">
                  <c:v>0.44211350679397599</c:v>
                </c:pt>
                <c:pt idx="954" formatCode="General">
                  <c:v>0.44238553345203402</c:v>
                </c:pt>
                <c:pt idx="955" formatCode="General">
                  <c:v>0.441572970151901</c:v>
                </c:pt>
                <c:pt idx="956" formatCode="General">
                  <c:v>0.44360237419605297</c:v>
                </c:pt>
                <c:pt idx="957" formatCode="General">
                  <c:v>0.44317182302475</c:v>
                </c:pt>
                <c:pt idx="958" formatCode="General">
                  <c:v>0.443777301907539</c:v>
                </c:pt>
                <c:pt idx="959" formatCode="General">
                  <c:v>0.44561859965324402</c:v>
                </c:pt>
                <c:pt idx="960" formatCode="General">
                  <c:v>0.44866841435432397</c:v>
                </c:pt>
                <c:pt idx="961" formatCode="General">
                  <c:v>0.451300951838493</c:v>
                </c:pt>
                <c:pt idx="962" formatCode="General">
                  <c:v>0.44965359866619098</c:v>
                </c:pt>
                <c:pt idx="963" formatCode="General">
                  <c:v>0.44768972992896999</c:v>
                </c:pt>
                <c:pt idx="964" formatCode="General">
                  <c:v>0.44725375473499301</c:v>
                </c:pt>
                <c:pt idx="965" formatCode="General">
                  <c:v>0.44799550175666802</c:v>
                </c:pt>
                <c:pt idx="966" formatCode="General">
                  <c:v>0.44679173231124902</c:v>
                </c:pt>
                <c:pt idx="967" formatCode="General">
                  <c:v>0.44495249688625299</c:v>
                </c:pt>
                <c:pt idx="968" formatCode="General">
                  <c:v>0.44532514810562102</c:v>
                </c:pt>
                <c:pt idx="969" formatCode="General">
                  <c:v>0.44500861167907702</c:v>
                </c:pt>
                <c:pt idx="970" formatCode="General">
                  <c:v>0.44197841286659201</c:v>
                </c:pt>
                <c:pt idx="971" formatCode="General">
                  <c:v>0.438514453172684</c:v>
                </c:pt>
                <c:pt idx="972" formatCode="General">
                  <c:v>0.43898513317108201</c:v>
                </c:pt>
                <c:pt idx="973" formatCode="General">
                  <c:v>0.44013932049274401</c:v>
                </c:pt>
                <c:pt idx="974" formatCode="General">
                  <c:v>0.44176607728004502</c:v>
                </c:pt>
                <c:pt idx="975" formatCode="General">
                  <c:v>0.44053194522857703</c:v>
                </c:pt>
                <c:pt idx="976" formatCode="General">
                  <c:v>0.4388830691576</c:v>
                </c:pt>
                <c:pt idx="977" formatCode="General">
                  <c:v>0.442813348770142</c:v>
                </c:pt>
                <c:pt idx="978" formatCode="General">
                  <c:v>0.44221853613853501</c:v>
                </c:pt>
                <c:pt idx="979" formatCode="General">
                  <c:v>0.44205818772316002</c:v>
                </c:pt>
                <c:pt idx="980" formatCode="General">
                  <c:v>0.44447533190250399</c:v>
                </c:pt>
                <c:pt idx="981" formatCode="General">
                  <c:v>0.44484278857707998</c:v>
                </c:pt>
                <c:pt idx="982" formatCode="General">
                  <c:v>0.44721481800079399</c:v>
                </c:pt>
                <c:pt idx="983" formatCode="General">
                  <c:v>0.44543416798114799</c:v>
                </c:pt>
                <c:pt idx="984" formatCode="General">
                  <c:v>0.44517473876476299</c:v>
                </c:pt>
                <c:pt idx="985" formatCode="General">
                  <c:v>0.44517861604690601</c:v>
                </c:pt>
                <c:pt idx="986" formatCode="General">
                  <c:v>0.44546253383159601</c:v>
                </c:pt>
                <c:pt idx="987" formatCode="General">
                  <c:v>0.444475275278092</c:v>
                </c:pt>
                <c:pt idx="988" formatCode="General">
                  <c:v>0.44403996765613601</c:v>
                </c:pt>
                <c:pt idx="989" formatCode="General">
                  <c:v>0.44177026450633999</c:v>
                </c:pt>
                <c:pt idx="990" formatCode="General">
                  <c:v>0.44144141972064999</c:v>
                </c:pt>
                <c:pt idx="991" formatCode="General">
                  <c:v>0.44377855658531201</c:v>
                </c:pt>
                <c:pt idx="992" formatCode="General">
                  <c:v>0.44106861650943802</c:v>
                </c:pt>
                <c:pt idx="993" formatCode="General">
                  <c:v>0.44264952540397601</c:v>
                </c:pt>
                <c:pt idx="994" formatCode="General">
                  <c:v>0.44289669096469902</c:v>
                </c:pt>
                <c:pt idx="995" formatCode="General">
                  <c:v>0.443433874845505</c:v>
                </c:pt>
                <c:pt idx="996" formatCode="General">
                  <c:v>0.44502568244934099</c:v>
                </c:pt>
                <c:pt idx="997" formatCode="General">
                  <c:v>0.44646943211555501</c:v>
                </c:pt>
                <c:pt idx="998" formatCode="General">
                  <c:v>0.44709940254688302</c:v>
                </c:pt>
                <c:pt idx="999" formatCode="General">
                  <c:v>0.44724147617816901</c:v>
                </c:pt>
                <c:pt idx="1000" formatCode="General">
                  <c:v>0.44728934466838799</c:v>
                </c:pt>
                <c:pt idx="1001" formatCode="General">
                  <c:v>0.44560566246509598</c:v>
                </c:pt>
                <c:pt idx="1002" formatCode="General">
                  <c:v>0.44623760282993302</c:v>
                </c:pt>
                <c:pt idx="1003" formatCode="General">
                  <c:v>0.44589703381061602</c:v>
                </c:pt>
                <c:pt idx="1004" formatCode="General">
                  <c:v>0.44637745320797001</c:v>
                </c:pt>
                <c:pt idx="1005" formatCode="General">
                  <c:v>0.44635451734066001</c:v>
                </c:pt>
                <c:pt idx="1006" formatCode="General">
                  <c:v>0.44872342050075498</c:v>
                </c:pt>
                <c:pt idx="1007" formatCode="General">
                  <c:v>0.44792503118514998</c:v>
                </c:pt>
                <c:pt idx="1008" formatCode="General">
                  <c:v>0.45106006562709799</c:v>
                </c:pt>
                <c:pt idx="1009" formatCode="General">
                  <c:v>0.45083715319633499</c:v>
                </c:pt>
                <c:pt idx="1010" formatCode="General">
                  <c:v>0.44982006847858402</c:v>
                </c:pt>
                <c:pt idx="1011" formatCode="General">
                  <c:v>0.450258693099022</c:v>
                </c:pt>
                <c:pt idx="1012" formatCode="General">
                  <c:v>0.44969467222690601</c:v>
                </c:pt>
                <c:pt idx="1013" formatCode="General">
                  <c:v>0.448962759971619</c:v>
                </c:pt>
                <c:pt idx="1014" formatCode="General">
                  <c:v>0.450099375844002</c:v>
                </c:pt>
                <c:pt idx="1015" formatCode="General">
                  <c:v>0.45133313536643999</c:v>
                </c:pt>
                <c:pt idx="1016" formatCode="General">
                  <c:v>0.450167202949524</c:v>
                </c:pt>
                <c:pt idx="1017" formatCode="General">
                  <c:v>0.44790144264698001</c:v>
                </c:pt>
                <c:pt idx="1018" formatCode="General">
                  <c:v>0.44431239068508199</c:v>
                </c:pt>
                <c:pt idx="1019" formatCode="General">
                  <c:v>0.44637622833252</c:v>
                </c:pt>
                <c:pt idx="1020" formatCode="General">
                  <c:v>0.44606616497039803</c:v>
                </c:pt>
                <c:pt idx="1021" formatCode="General">
                  <c:v>0.447903144359589</c:v>
                </c:pt>
                <c:pt idx="1022" formatCode="General">
                  <c:v>0.44725512564182301</c:v>
                </c:pt>
                <c:pt idx="1023" formatCode="General">
                  <c:v>0.446828299760819</c:v>
                </c:pt>
                <c:pt idx="1024" formatCode="General">
                  <c:v>0.44643371105194102</c:v>
                </c:pt>
                <c:pt idx="1025" formatCode="General">
                  <c:v>0.44610558152198798</c:v>
                </c:pt>
                <c:pt idx="1026" formatCode="General">
                  <c:v>0.44464000165462497</c:v>
                </c:pt>
                <c:pt idx="1027" formatCode="General">
                  <c:v>0.44590190947055802</c:v>
                </c:pt>
                <c:pt idx="1028" formatCode="General">
                  <c:v>0.44638132750988002</c:v>
                </c:pt>
                <c:pt idx="1029" formatCode="General">
                  <c:v>0.44645362794399301</c:v>
                </c:pt>
                <c:pt idx="1030" formatCode="General">
                  <c:v>0.44757986962795299</c:v>
                </c:pt>
                <c:pt idx="1031" formatCode="General">
                  <c:v>0.44851283431053202</c:v>
                </c:pt>
                <c:pt idx="1032" formatCode="General">
                  <c:v>0.44960975646972701</c:v>
                </c:pt>
                <c:pt idx="1033" formatCode="General">
                  <c:v>0.45203442275524103</c:v>
                </c:pt>
                <c:pt idx="1034" formatCode="General">
                  <c:v>0.45098679661750801</c:v>
                </c:pt>
                <c:pt idx="1035" formatCode="General">
                  <c:v>0.450317201018333</c:v>
                </c:pt>
                <c:pt idx="1036" formatCode="General">
                  <c:v>0.45147194564342502</c:v>
                </c:pt>
                <c:pt idx="1037" formatCode="General">
                  <c:v>0.45212235748767898</c:v>
                </c:pt>
                <c:pt idx="1038" formatCode="General">
                  <c:v>0.45404063165187802</c:v>
                </c:pt>
                <c:pt idx="1039" formatCode="General">
                  <c:v>0.45350840389728603</c:v>
                </c:pt>
                <c:pt idx="1040" formatCode="General">
                  <c:v>0.45154766142368302</c:v>
                </c:pt>
                <c:pt idx="1041" formatCode="General">
                  <c:v>0.45031466186046598</c:v>
                </c:pt>
                <c:pt idx="1042" formatCode="General">
                  <c:v>0.45004543364048</c:v>
                </c:pt>
                <c:pt idx="1043" formatCode="General">
                  <c:v>0.44912550449371302</c:v>
                </c:pt>
                <c:pt idx="1044" formatCode="General">
                  <c:v>0.44821850061416602</c:v>
                </c:pt>
                <c:pt idx="1045" formatCode="General">
                  <c:v>0.450397607684136</c:v>
                </c:pt>
                <c:pt idx="1046" formatCode="General">
                  <c:v>0.44825398921966603</c:v>
                </c:pt>
                <c:pt idx="1047" formatCode="General">
                  <c:v>0.44879881739616401</c:v>
                </c:pt>
                <c:pt idx="1048" formatCode="General">
                  <c:v>0.44680558443069501</c:v>
                </c:pt>
                <c:pt idx="1049" formatCode="General">
                  <c:v>0.44719738662242903</c:v>
                </c:pt>
                <c:pt idx="1050" formatCode="General">
                  <c:v>0.44822127819061303</c:v>
                </c:pt>
                <c:pt idx="1051" formatCode="General">
                  <c:v>0.44942096769809697</c:v>
                </c:pt>
                <c:pt idx="1052" formatCode="General">
                  <c:v>0.44891509413719199</c:v>
                </c:pt>
                <c:pt idx="1053" formatCode="General">
                  <c:v>0.44740151166915898</c:v>
                </c:pt>
                <c:pt idx="1054" formatCode="General">
                  <c:v>0.45052807927131699</c:v>
                </c:pt>
                <c:pt idx="1055" formatCode="General">
                  <c:v>0.44982961118221299</c:v>
                </c:pt>
                <c:pt idx="1056" formatCode="General">
                  <c:v>0.453544783592224</c:v>
                </c:pt>
                <c:pt idx="1057" formatCode="General">
                  <c:v>0.45523484647273998</c:v>
                </c:pt>
                <c:pt idx="1058" formatCode="General">
                  <c:v>0.45750031769275701</c:v>
                </c:pt>
                <c:pt idx="1059" formatCode="General">
                  <c:v>0.456399458646774</c:v>
                </c:pt>
                <c:pt idx="1060" formatCode="General">
                  <c:v>0.45580912530422202</c:v>
                </c:pt>
                <c:pt idx="1061" formatCode="General">
                  <c:v>0.45488132238388101</c:v>
                </c:pt>
                <c:pt idx="1062" formatCode="General">
                  <c:v>0.45447267293930099</c:v>
                </c:pt>
                <c:pt idx="1063" formatCode="General">
                  <c:v>0.45633487403392797</c:v>
                </c:pt>
                <c:pt idx="1064" formatCode="General">
                  <c:v>0.45526415109634399</c:v>
                </c:pt>
                <c:pt idx="1065" formatCode="General">
                  <c:v>0.45515950918197601</c:v>
                </c:pt>
                <c:pt idx="1066" formatCode="General">
                  <c:v>0.45385676026344302</c:v>
                </c:pt>
                <c:pt idx="1067" formatCode="General">
                  <c:v>0.45261312127113301</c:v>
                </c:pt>
                <c:pt idx="1068" formatCode="General">
                  <c:v>0.45228122174739799</c:v>
                </c:pt>
                <c:pt idx="1069" formatCode="General">
                  <c:v>0.45303778052330002</c:v>
                </c:pt>
                <c:pt idx="1070" formatCode="General">
                  <c:v>0.45515383481979399</c:v>
                </c:pt>
                <c:pt idx="1071" formatCode="General">
                  <c:v>0.453463739156723</c:v>
                </c:pt>
                <c:pt idx="1072" formatCode="General">
                  <c:v>0.45479873120784797</c:v>
                </c:pt>
                <c:pt idx="1073" formatCode="General">
                  <c:v>0.45451009571552298</c:v>
                </c:pt>
                <c:pt idx="1074" formatCode="General">
                  <c:v>0.45361788868904102</c:v>
                </c:pt>
                <c:pt idx="1075" formatCode="General">
                  <c:v>0.45235442519187902</c:v>
                </c:pt>
                <c:pt idx="1076" formatCode="General">
                  <c:v>0.45284335315227497</c:v>
                </c:pt>
                <c:pt idx="1077" formatCode="General">
                  <c:v>0.45220516920089698</c:v>
                </c:pt>
                <c:pt idx="1078" formatCode="General">
                  <c:v>0.45109633505344399</c:v>
                </c:pt>
                <c:pt idx="1079" formatCode="General">
                  <c:v>0.44858131706714599</c:v>
                </c:pt>
                <c:pt idx="1080" formatCode="General">
                  <c:v>0.44718144834041601</c:v>
                </c:pt>
                <c:pt idx="1081" formatCode="General">
                  <c:v>0.44968049526214598</c:v>
                </c:pt>
                <c:pt idx="1082" formatCode="General">
                  <c:v>0.448037397861481</c:v>
                </c:pt>
                <c:pt idx="1083" formatCode="General">
                  <c:v>0.44710613489151002</c:v>
                </c:pt>
                <c:pt idx="1084" formatCode="General">
                  <c:v>0.44612830579280899</c:v>
                </c:pt>
                <c:pt idx="1085" formatCode="General">
                  <c:v>0.44635253846645401</c:v>
                </c:pt>
                <c:pt idx="1086" formatCode="General">
                  <c:v>0.44636277556419401</c:v>
                </c:pt>
                <c:pt idx="1087" formatCode="General">
                  <c:v>0.44711290895938899</c:v>
                </c:pt>
                <c:pt idx="1088" formatCode="General">
                  <c:v>0.44593734443187699</c:v>
                </c:pt>
                <c:pt idx="1089" formatCode="General">
                  <c:v>0.44550134837627398</c:v>
                </c:pt>
                <c:pt idx="1090" formatCode="General">
                  <c:v>0.44587834477424598</c:v>
                </c:pt>
                <c:pt idx="1091" formatCode="General">
                  <c:v>0.44350721836090101</c:v>
                </c:pt>
                <c:pt idx="1092" formatCode="General">
                  <c:v>0.44741171896457699</c:v>
                </c:pt>
                <c:pt idx="1093" formatCode="General">
                  <c:v>0.44646224677562701</c:v>
                </c:pt>
                <c:pt idx="1094" formatCode="General">
                  <c:v>0.44847814142704001</c:v>
                </c:pt>
                <c:pt idx="1095" formatCode="General">
                  <c:v>0.44633622765541098</c:v>
                </c:pt>
                <c:pt idx="1096" formatCode="General">
                  <c:v>0.445079386234284</c:v>
                </c:pt>
                <c:pt idx="1097" formatCode="General">
                  <c:v>0.44504549503326402</c:v>
                </c:pt>
                <c:pt idx="1098" formatCode="General">
                  <c:v>0.44626276195049303</c:v>
                </c:pt>
                <c:pt idx="1099" formatCode="General">
                  <c:v>0.44980238676071199</c:v>
                </c:pt>
                <c:pt idx="1100" formatCode="General">
                  <c:v>0.45106264352798497</c:v>
                </c:pt>
                <c:pt idx="1101" formatCode="General">
                  <c:v>0.45015176832675902</c:v>
                </c:pt>
                <c:pt idx="1102" formatCode="General">
                  <c:v>0.44913937449455299</c:v>
                </c:pt>
                <c:pt idx="1103" formatCode="General">
                  <c:v>0.45139833688735997</c:v>
                </c:pt>
                <c:pt idx="1104" formatCode="General">
                  <c:v>0.45314221382141101</c:v>
                </c:pt>
                <c:pt idx="1105" formatCode="General">
                  <c:v>0.45631570816040001</c:v>
                </c:pt>
                <c:pt idx="1106" formatCode="General">
                  <c:v>0.45316271185874901</c:v>
                </c:pt>
                <c:pt idx="1107" formatCode="General">
                  <c:v>0.45394634306430798</c:v>
                </c:pt>
                <c:pt idx="1108" formatCode="General">
                  <c:v>0.45426599085330999</c:v>
                </c:pt>
                <c:pt idx="1109" formatCode="General">
                  <c:v>0.45269818007946</c:v>
                </c:pt>
                <c:pt idx="1110" formatCode="General">
                  <c:v>0.45259829163551302</c:v>
                </c:pt>
                <c:pt idx="1111" formatCode="General">
                  <c:v>0.454884299635887</c:v>
                </c:pt>
                <c:pt idx="1112" formatCode="General">
                  <c:v>0.45346171259880103</c:v>
                </c:pt>
                <c:pt idx="1113" formatCode="General">
                  <c:v>0.45282200276851697</c:v>
                </c:pt>
                <c:pt idx="1114" formatCode="General">
                  <c:v>0.45038182139396699</c:v>
                </c:pt>
                <c:pt idx="1115" formatCode="General">
                  <c:v>0.44944942295551299</c:v>
                </c:pt>
                <c:pt idx="1116" formatCode="General">
                  <c:v>0.452933272719383</c:v>
                </c:pt>
                <c:pt idx="1117" formatCode="General">
                  <c:v>0.45061359703540799</c:v>
                </c:pt>
                <c:pt idx="1118" formatCode="General">
                  <c:v>0.45132978260517098</c:v>
                </c:pt>
                <c:pt idx="1119" formatCode="General">
                  <c:v>0.45217516124248502</c:v>
                </c:pt>
                <c:pt idx="1120" formatCode="General">
                  <c:v>0.45253735780715998</c:v>
                </c:pt>
                <c:pt idx="1121" formatCode="General">
                  <c:v>0.45232978761196102</c:v>
                </c:pt>
                <c:pt idx="1122" formatCode="General">
                  <c:v>0.45299297273159</c:v>
                </c:pt>
                <c:pt idx="1123" formatCode="General">
                  <c:v>0.45359273552894602</c:v>
                </c:pt>
                <c:pt idx="1124" formatCode="General">
                  <c:v>0.45549910664558402</c:v>
                </c:pt>
                <c:pt idx="1125" formatCode="General">
                  <c:v>0.45503813922405301</c:v>
                </c:pt>
                <c:pt idx="1126" formatCode="General">
                  <c:v>0.45515227615833298</c:v>
                </c:pt>
                <c:pt idx="1127" formatCode="General">
                  <c:v>0.45585419535636901</c:v>
                </c:pt>
                <c:pt idx="1128" formatCode="General">
                  <c:v>0.45327204763889301</c:v>
                </c:pt>
                <c:pt idx="1129" formatCode="General">
                  <c:v>0.45210402011871398</c:v>
                </c:pt>
                <c:pt idx="1130" formatCode="General">
                  <c:v>0.450088137388229</c:v>
                </c:pt>
                <c:pt idx="1131" formatCode="General">
                  <c:v>0.44710294604301498</c:v>
                </c:pt>
                <c:pt idx="1132" formatCode="General">
                  <c:v>0.44687430560588798</c:v>
                </c:pt>
                <c:pt idx="1133" formatCode="General">
                  <c:v>0.44506977498531303</c:v>
                </c:pt>
                <c:pt idx="1134" formatCode="General">
                  <c:v>0.44405854344368001</c:v>
                </c:pt>
                <c:pt idx="1135" formatCode="General">
                  <c:v>0.44363127350807202</c:v>
                </c:pt>
                <c:pt idx="1136" formatCode="General">
                  <c:v>0.44033366441726701</c:v>
                </c:pt>
                <c:pt idx="1137" formatCode="General">
                  <c:v>0.44147683084011102</c:v>
                </c:pt>
                <c:pt idx="1138" formatCode="General">
                  <c:v>0.44398227930069001</c:v>
                </c:pt>
                <c:pt idx="1139" formatCode="General">
                  <c:v>0.443495696783066</c:v>
                </c:pt>
                <c:pt idx="1140" formatCode="General">
                  <c:v>0.443746998906136</c:v>
                </c:pt>
                <c:pt idx="1141" formatCode="General">
                  <c:v>0.44731509983539602</c:v>
                </c:pt>
                <c:pt idx="1142" formatCode="General">
                  <c:v>0.44797102510929099</c:v>
                </c:pt>
                <c:pt idx="1143" formatCode="General">
                  <c:v>0.45036022663116498</c:v>
                </c:pt>
                <c:pt idx="1144" formatCode="General">
                  <c:v>0.45174453854560898</c:v>
                </c:pt>
                <c:pt idx="1145" formatCode="General">
                  <c:v>0.45436604022979699</c:v>
                </c:pt>
                <c:pt idx="1146" formatCode="General">
                  <c:v>0.45628903806209598</c:v>
                </c:pt>
                <c:pt idx="1147" formatCode="General">
                  <c:v>0.454664370417595</c:v>
                </c:pt>
                <c:pt idx="1148" formatCode="General">
                  <c:v>0.45198204219341298</c:v>
                </c:pt>
                <c:pt idx="1149" formatCode="General">
                  <c:v>0.45279510021209701</c:v>
                </c:pt>
                <c:pt idx="1150" formatCode="General">
                  <c:v>0.45139516294002502</c:v>
                </c:pt>
                <c:pt idx="1151" formatCode="General">
                  <c:v>0.449923914670944</c:v>
                </c:pt>
                <c:pt idx="1152" formatCode="General">
                  <c:v>0.44955689907073998</c:v>
                </c:pt>
                <c:pt idx="1153" formatCode="General">
                  <c:v>0.45055124163627602</c:v>
                </c:pt>
                <c:pt idx="1154" formatCode="General">
                  <c:v>0.44895051419734999</c:v>
                </c:pt>
                <c:pt idx="1155" formatCode="General">
                  <c:v>0.44831026494503001</c:v>
                </c:pt>
                <c:pt idx="1156" formatCode="General">
                  <c:v>0.451296868920326</c:v>
                </c:pt>
                <c:pt idx="1157" formatCode="General">
                  <c:v>0.45258792042732199</c:v>
                </c:pt>
                <c:pt idx="1158" formatCode="General">
                  <c:v>0.45529606342315698</c:v>
                </c:pt>
                <c:pt idx="1159" formatCode="General">
                  <c:v>0.45555879175663</c:v>
                </c:pt>
                <c:pt idx="1160" formatCode="General">
                  <c:v>0.45804741680622102</c:v>
                </c:pt>
                <c:pt idx="1161" formatCode="General">
                  <c:v>0.45945066511631</c:v>
                </c:pt>
                <c:pt idx="1162" formatCode="General">
                  <c:v>0.45923250019550299</c:v>
                </c:pt>
                <c:pt idx="1163" formatCode="General">
                  <c:v>0.45837019383907301</c:v>
                </c:pt>
                <c:pt idx="1164" formatCode="General">
                  <c:v>0.45815510749816901</c:v>
                </c:pt>
                <c:pt idx="1165" formatCode="General">
                  <c:v>0.45942368507385301</c:v>
                </c:pt>
                <c:pt idx="1166" formatCode="General">
                  <c:v>0.45732745230197902</c:v>
                </c:pt>
                <c:pt idx="1167" formatCode="General">
                  <c:v>0.45759346187114702</c:v>
                </c:pt>
                <c:pt idx="1168" formatCode="General">
                  <c:v>0.45668740272522002</c:v>
                </c:pt>
                <c:pt idx="1169" formatCode="General">
                  <c:v>0.45942501127719898</c:v>
                </c:pt>
                <c:pt idx="1170" formatCode="General">
                  <c:v>0.46059334576129901</c:v>
                </c:pt>
                <c:pt idx="1171" formatCode="General">
                  <c:v>0.46271837651729603</c:v>
                </c:pt>
                <c:pt idx="1172" formatCode="General">
                  <c:v>0.462644046545029</c:v>
                </c:pt>
                <c:pt idx="1173" formatCode="General">
                  <c:v>0.46212157309055302</c:v>
                </c:pt>
                <c:pt idx="1174" formatCode="General">
                  <c:v>0.46161279678344702</c:v>
                </c:pt>
                <c:pt idx="1175" formatCode="General">
                  <c:v>0.46045497059822099</c:v>
                </c:pt>
                <c:pt idx="1176" formatCode="General">
                  <c:v>0.46152823269367199</c:v>
                </c:pt>
                <c:pt idx="1177" formatCode="General">
                  <c:v>0.46294549703597998</c:v>
                </c:pt>
                <c:pt idx="1178" formatCode="General">
                  <c:v>0.46417666077613801</c:v>
                </c:pt>
                <c:pt idx="1179" formatCode="General">
                  <c:v>0.45928469896316498</c:v>
                </c:pt>
                <c:pt idx="1180" formatCode="General">
                  <c:v>0.45761966705322299</c:v>
                </c:pt>
                <c:pt idx="1181" formatCode="General">
                  <c:v>0.45557244420051601</c:v>
                </c:pt>
                <c:pt idx="1182" formatCode="General">
                  <c:v>0.45688548386097</c:v>
                </c:pt>
                <c:pt idx="1183" formatCode="General">
                  <c:v>0.46131238043308298</c:v>
                </c:pt>
                <c:pt idx="1184" formatCode="General">
                  <c:v>0.462020173668861</c:v>
                </c:pt>
                <c:pt idx="1185" formatCode="General">
                  <c:v>0.46305581629276299</c:v>
                </c:pt>
                <c:pt idx="1186" formatCode="General">
                  <c:v>0.46336297094821899</c:v>
                </c:pt>
                <c:pt idx="1187" formatCode="General">
                  <c:v>0.46264890432357803</c:v>
                </c:pt>
                <c:pt idx="1188" formatCode="General">
                  <c:v>0.46166981160640702</c:v>
                </c:pt>
                <c:pt idx="1189" formatCode="General">
                  <c:v>0.46540029644966102</c:v>
                </c:pt>
                <c:pt idx="1190" formatCode="General">
                  <c:v>0.46846936047077198</c:v>
                </c:pt>
                <c:pt idx="1191" formatCode="General">
                  <c:v>0.469336381554604</c:v>
                </c:pt>
                <c:pt idx="1192" formatCode="General">
                  <c:v>0.47114062607288398</c:v>
                </c:pt>
                <c:pt idx="1193" formatCode="General">
                  <c:v>0.46704393029212998</c:v>
                </c:pt>
                <c:pt idx="1194" formatCode="General">
                  <c:v>0.46716923117637599</c:v>
                </c:pt>
                <c:pt idx="1195" formatCode="General">
                  <c:v>0.46608003973960899</c:v>
                </c:pt>
                <c:pt idx="1196" formatCode="General">
                  <c:v>0.46433485448360401</c:v>
                </c:pt>
                <c:pt idx="1197" formatCode="General">
                  <c:v>0.46222093999385799</c:v>
                </c:pt>
                <c:pt idx="1198" formatCode="General">
                  <c:v>0.46391522884368902</c:v>
                </c:pt>
                <c:pt idx="1199" formatCode="General">
                  <c:v>0.461323601007462</c:v>
                </c:pt>
                <c:pt idx="1200" formatCode="General">
                  <c:v>0.45906266272068003</c:v>
                </c:pt>
                <c:pt idx="1201" formatCode="General">
                  <c:v>0.458886763453484</c:v>
                </c:pt>
                <c:pt idx="1202" formatCode="General">
                  <c:v>0.454846015572548</c:v>
                </c:pt>
                <c:pt idx="1203" formatCode="General">
                  <c:v>0.45403201282024402</c:v>
                </c:pt>
                <c:pt idx="1204" formatCode="General">
                  <c:v>0.45615490078926102</c:v>
                </c:pt>
                <c:pt idx="1205" formatCode="General">
                  <c:v>0.45771151483058897</c:v>
                </c:pt>
                <c:pt idx="1206" formatCode="General">
                  <c:v>0.45725551545620002</c:v>
                </c:pt>
                <c:pt idx="1207" formatCode="General">
                  <c:v>0.46097851097583797</c:v>
                </c:pt>
                <c:pt idx="1208" formatCode="General">
                  <c:v>0.458305558562279</c:v>
                </c:pt>
                <c:pt idx="1209" formatCode="General">
                  <c:v>0.45969147980213199</c:v>
                </c:pt>
                <c:pt idx="1210" formatCode="General">
                  <c:v>0.460657387971878</c:v>
                </c:pt>
                <c:pt idx="1211" formatCode="General">
                  <c:v>0.45605710744857803</c:v>
                </c:pt>
                <c:pt idx="1212" formatCode="General">
                  <c:v>0.45801102817058598</c:v>
                </c:pt>
                <c:pt idx="1213" formatCode="General">
                  <c:v>0.45851745903492003</c:v>
                </c:pt>
                <c:pt idx="1214" formatCode="General">
                  <c:v>0.45768377482891098</c:v>
                </c:pt>
                <c:pt idx="1215" formatCode="General">
                  <c:v>0.455685824155807</c:v>
                </c:pt>
                <c:pt idx="1216" formatCode="General">
                  <c:v>0.4593690097332</c:v>
                </c:pt>
                <c:pt idx="1217" formatCode="General">
                  <c:v>0.457380768656731</c:v>
                </c:pt>
                <c:pt idx="1218" formatCode="General">
                  <c:v>0.45965493619441999</c:v>
                </c:pt>
                <c:pt idx="1219" formatCode="General">
                  <c:v>0.46020457744598398</c:v>
                </c:pt>
                <c:pt idx="1220" formatCode="General">
                  <c:v>0.45758430063724498</c:v>
                </c:pt>
                <c:pt idx="1221" formatCode="General">
                  <c:v>0.46003310084343002</c:v>
                </c:pt>
                <c:pt idx="1222" formatCode="General">
                  <c:v>0.45699166953563702</c:v>
                </c:pt>
                <c:pt idx="1223" formatCode="General">
                  <c:v>0.457488831877708</c:v>
                </c:pt>
                <c:pt idx="1224" formatCode="General">
                  <c:v>0.45418024957179998</c:v>
                </c:pt>
                <c:pt idx="1225" formatCode="General">
                  <c:v>0.454235264658928</c:v>
                </c:pt>
                <c:pt idx="1226" formatCode="General">
                  <c:v>0.45043888986110697</c:v>
                </c:pt>
                <c:pt idx="1227" formatCode="General">
                  <c:v>0.44858497083187099</c:v>
                </c:pt>
                <c:pt idx="1228" formatCode="General">
                  <c:v>0.44880556762218499</c:v>
                </c:pt>
                <c:pt idx="1229" formatCode="General">
                  <c:v>0.44970051646232601</c:v>
                </c:pt>
                <c:pt idx="1230" formatCode="General">
                  <c:v>0.44984018504619599</c:v>
                </c:pt>
                <c:pt idx="1231" formatCode="General">
                  <c:v>0.45092247128486601</c:v>
                </c:pt>
                <c:pt idx="1232" formatCode="General">
                  <c:v>0.455393475294113</c:v>
                </c:pt>
                <c:pt idx="1233" formatCode="General">
                  <c:v>0.45511752367019698</c:v>
                </c:pt>
                <c:pt idx="1234" formatCode="General">
                  <c:v>0.45678301155567202</c:v>
                </c:pt>
                <c:pt idx="1235" formatCode="General">
                  <c:v>0.455567869544029</c:v>
                </c:pt>
                <c:pt idx="1236" formatCode="General">
                  <c:v>0.459086191654205</c:v>
                </c:pt>
                <c:pt idx="1237" formatCode="General">
                  <c:v>0.463070651888847</c:v>
                </c:pt>
                <c:pt idx="1238" formatCode="General">
                  <c:v>0.45988289117813103</c:v>
                </c:pt>
                <c:pt idx="1239" formatCode="General">
                  <c:v>0.458274033665657</c:v>
                </c:pt>
                <c:pt idx="1240" formatCode="General">
                  <c:v>0.45918987691402402</c:v>
                </c:pt>
                <c:pt idx="1241" formatCode="General">
                  <c:v>0.45921595692634598</c:v>
                </c:pt>
                <c:pt idx="1242" formatCode="General">
                  <c:v>0.45779520273208602</c:v>
                </c:pt>
                <c:pt idx="1243" formatCode="General">
                  <c:v>0.46014457345008902</c:v>
                </c:pt>
                <c:pt idx="1244" formatCode="General">
                  <c:v>0.46052187979221298</c:v>
                </c:pt>
                <c:pt idx="1245" formatCode="General">
                  <c:v>0.46097981035709401</c:v>
                </c:pt>
                <c:pt idx="1246" formatCode="General">
                  <c:v>0.459208261966705</c:v>
                </c:pt>
                <c:pt idx="1247" formatCode="General">
                  <c:v>0.45587032735347799</c:v>
                </c:pt>
                <c:pt idx="1248" formatCode="General">
                  <c:v>0.45833539962768599</c:v>
                </c:pt>
                <c:pt idx="1249" formatCode="General">
                  <c:v>0.460007780790329</c:v>
                </c:pt>
                <c:pt idx="1250" formatCode="General">
                  <c:v>0.45842045545577997</c:v>
                </c:pt>
                <c:pt idx="1251" formatCode="General">
                  <c:v>0.45901481211185502</c:v>
                </c:pt>
                <c:pt idx="1252" formatCode="General">
                  <c:v>0.457690271735191</c:v>
                </c:pt>
                <c:pt idx="1253" formatCode="General">
                  <c:v>0.4549740254879</c:v>
                </c:pt>
                <c:pt idx="1254" formatCode="General">
                  <c:v>0.45260657966136902</c:v>
                </c:pt>
                <c:pt idx="1255" formatCode="General">
                  <c:v>0.45222152173519098</c:v>
                </c:pt>
                <c:pt idx="1256" formatCode="General">
                  <c:v>0.45160967409610803</c:v>
                </c:pt>
                <c:pt idx="1257" formatCode="General">
                  <c:v>0.45400800406932801</c:v>
                </c:pt>
                <c:pt idx="1258" formatCode="General">
                  <c:v>0.45193481743335701</c:v>
                </c:pt>
                <c:pt idx="1259" formatCode="General">
                  <c:v>0.45130865871906301</c:v>
                </c:pt>
                <c:pt idx="1260" formatCode="General">
                  <c:v>0.45405534207820902</c:v>
                </c:pt>
                <c:pt idx="1261" formatCode="General">
                  <c:v>0.45405803322792099</c:v>
                </c:pt>
                <c:pt idx="1262" formatCode="General">
                  <c:v>0.45676992535591099</c:v>
                </c:pt>
                <c:pt idx="1263" formatCode="General">
                  <c:v>0.45811414718627902</c:v>
                </c:pt>
                <c:pt idx="1264" formatCode="General">
                  <c:v>0.46067098081111901</c:v>
                </c:pt>
                <c:pt idx="1265" formatCode="General">
                  <c:v>0.46138224899768798</c:v>
                </c:pt>
                <c:pt idx="1266" formatCode="General">
                  <c:v>0.46356445550918601</c:v>
                </c:pt>
                <c:pt idx="1267" formatCode="General">
                  <c:v>0.46315350830555002</c:v>
                </c:pt>
                <c:pt idx="1268" formatCode="General">
                  <c:v>0.46642288863658898</c:v>
                </c:pt>
                <c:pt idx="1269" formatCode="General">
                  <c:v>0.46606019437313101</c:v>
                </c:pt>
                <c:pt idx="1270" formatCode="General">
                  <c:v>0.46513284444809</c:v>
                </c:pt>
                <c:pt idx="1271" formatCode="General">
                  <c:v>0.46575684547424301</c:v>
                </c:pt>
                <c:pt idx="1272" formatCode="General">
                  <c:v>0.46261093616485599</c:v>
                </c:pt>
                <c:pt idx="1273" formatCode="General">
                  <c:v>0.46304149925708799</c:v>
                </c:pt>
                <c:pt idx="1274" formatCode="General">
                  <c:v>0.46435177624225599</c:v>
                </c:pt>
                <c:pt idx="1275" formatCode="General">
                  <c:v>0.46484163701534298</c:v>
                </c:pt>
                <c:pt idx="1276" formatCode="General">
                  <c:v>0.462287402153015</c:v>
                </c:pt>
                <c:pt idx="1277" formatCode="General">
                  <c:v>0.46166095137596103</c:v>
                </c:pt>
                <c:pt idx="1278" formatCode="General">
                  <c:v>0.45991840064525602</c:v>
                </c:pt>
                <c:pt idx="1279" formatCode="General">
                  <c:v>0.45926349461078703</c:v>
                </c:pt>
                <c:pt idx="1280" formatCode="General">
                  <c:v>0.46139120459556598</c:v>
                </c:pt>
                <c:pt idx="1281" formatCode="General">
                  <c:v>0.46290996968746201</c:v>
                </c:pt>
                <c:pt idx="1282" formatCode="General">
                  <c:v>0.46491296291351297</c:v>
                </c:pt>
                <c:pt idx="1283" formatCode="General">
                  <c:v>0.46315223276615097</c:v>
                </c:pt>
                <c:pt idx="1284" formatCode="General">
                  <c:v>0.46048306524753602</c:v>
                </c:pt>
                <c:pt idx="1285" formatCode="General">
                  <c:v>0.460783022642136</c:v>
                </c:pt>
                <c:pt idx="1286" formatCode="General">
                  <c:v>0.46185298562049898</c:v>
                </c:pt>
                <c:pt idx="1287" formatCode="General">
                  <c:v>0.46307341754436498</c:v>
                </c:pt>
                <c:pt idx="1288" formatCode="General">
                  <c:v>0.46363409161567698</c:v>
                </c:pt>
                <c:pt idx="1289" formatCode="General">
                  <c:v>0.46616647839546199</c:v>
                </c:pt>
                <c:pt idx="1290" formatCode="General">
                  <c:v>0.46223170161247301</c:v>
                </c:pt>
                <c:pt idx="1291" formatCode="General">
                  <c:v>0.45999204516410802</c:v>
                </c:pt>
                <c:pt idx="1292" formatCode="General">
                  <c:v>0.45948975682258603</c:v>
                </c:pt>
                <c:pt idx="1293" formatCode="General">
                  <c:v>0.45971427857875802</c:v>
                </c:pt>
                <c:pt idx="1294" formatCode="General">
                  <c:v>0.462084618210793</c:v>
                </c:pt>
                <c:pt idx="1295" formatCode="General">
                  <c:v>0.46151461601257299</c:v>
                </c:pt>
                <c:pt idx="1296" formatCode="General">
                  <c:v>0.45984738469123798</c:v>
                </c:pt>
                <c:pt idx="1297" formatCode="General">
                  <c:v>0.45877962708473202</c:v>
                </c:pt>
                <c:pt idx="1298" formatCode="General">
                  <c:v>0.45872190594673201</c:v>
                </c:pt>
                <c:pt idx="1299" formatCode="General">
                  <c:v>0.45680376291274999</c:v>
                </c:pt>
                <c:pt idx="1300" formatCode="General">
                  <c:v>0.45928348004817998</c:v>
                </c:pt>
                <c:pt idx="1301" formatCode="General">
                  <c:v>0.45932650566101102</c:v>
                </c:pt>
                <c:pt idx="1302" formatCode="General">
                  <c:v>0.459256231784821</c:v>
                </c:pt>
                <c:pt idx="1303" formatCode="General">
                  <c:v>0.45912531912326798</c:v>
                </c:pt>
                <c:pt idx="1304" formatCode="General">
                  <c:v>0.459177014231682</c:v>
                </c:pt>
                <c:pt idx="1305" formatCode="General">
                  <c:v>0.46023847460746797</c:v>
                </c:pt>
                <c:pt idx="1306" formatCode="General">
                  <c:v>0.46391837298870098</c:v>
                </c:pt>
                <c:pt idx="1307" formatCode="General">
                  <c:v>0.46525884866714501</c:v>
                </c:pt>
                <c:pt idx="1308" formatCode="General">
                  <c:v>0.46540402770042399</c:v>
                </c:pt>
                <c:pt idx="1309" formatCode="General">
                  <c:v>0.46391882300376902</c:v>
                </c:pt>
                <c:pt idx="1310" formatCode="General">
                  <c:v>0.46143971979618098</c:v>
                </c:pt>
                <c:pt idx="1311" formatCode="General">
                  <c:v>0.46022805571556102</c:v>
                </c:pt>
                <c:pt idx="1312" formatCode="General">
                  <c:v>0.45864576697349602</c:v>
                </c:pt>
                <c:pt idx="1313" formatCode="General">
                  <c:v>0.46300868690013902</c:v>
                </c:pt>
                <c:pt idx="1314" formatCode="General">
                  <c:v>0.463608306646347</c:v>
                </c:pt>
                <c:pt idx="1315" formatCode="General">
                  <c:v>0.46448894441127803</c:v>
                </c:pt>
                <c:pt idx="1316" formatCode="General">
                  <c:v>0.46426680386066399</c:v>
                </c:pt>
                <c:pt idx="1317" formatCode="General">
                  <c:v>0.46266784965992003</c:v>
                </c:pt>
                <c:pt idx="1318" formatCode="General">
                  <c:v>0.46375210583210003</c:v>
                </c:pt>
                <c:pt idx="1319" formatCode="General">
                  <c:v>0.46541894674301199</c:v>
                </c:pt>
                <c:pt idx="1320" formatCode="General">
                  <c:v>0.46666869521141102</c:v>
                </c:pt>
                <c:pt idx="1321" formatCode="General">
                  <c:v>0.46733043789863599</c:v>
                </c:pt>
                <c:pt idx="1322" formatCode="General">
                  <c:v>0.46939983665943102</c:v>
                </c:pt>
                <c:pt idx="1323" formatCode="General">
                  <c:v>0.46677231788635298</c:v>
                </c:pt>
                <c:pt idx="1324" formatCode="General">
                  <c:v>0.46519219279289298</c:v>
                </c:pt>
                <c:pt idx="1325" formatCode="General">
                  <c:v>0.463779166340828</c:v>
                </c:pt>
                <c:pt idx="1326" formatCode="General">
                  <c:v>0.46295843720436097</c:v>
                </c:pt>
                <c:pt idx="1327" formatCode="General">
                  <c:v>0.464385530352593</c:v>
                </c:pt>
                <c:pt idx="1328" formatCode="General">
                  <c:v>0.46296367645263697</c:v>
                </c:pt>
                <c:pt idx="1329" formatCode="General">
                  <c:v>0.46530781388282799</c:v>
                </c:pt>
                <c:pt idx="1330" formatCode="General">
                  <c:v>0.46780315637588499</c:v>
                </c:pt>
                <c:pt idx="1331" formatCode="General">
                  <c:v>0.46891683042049398</c:v>
                </c:pt>
                <c:pt idx="1332" formatCode="General">
                  <c:v>0.46837476491928098</c:v>
                </c:pt>
                <c:pt idx="1333" formatCode="General">
                  <c:v>0.47028615772724203</c:v>
                </c:pt>
                <c:pt idx="1334" formatCode="General">
                  <c:v>0.47171272635459899</c:v>
                </c:pt>
                <c:pt idx="1335" formatCode="General">
                  <c:v>0.47082760632038101</c:v>
                </c:pt>
                <c:pt idx="1336" formatCode="General">
                  <c:v>0.47284954190254203</c:v>
                </c:pt>
                <c:pt idx="1337" formatCode="General">
                  <c:v>0.47392736673355101</c:v>
                </c:pt>
                <c:pt idx="1338" formatCode="General">
                  <c:v>0.47520155906677197</c:v>
                </c:pt>
                <c:pt idx="1339" formatCode="General">
                  <c:v>0.47224785983562501</c:v>
                </c:pt>
                <c:pt idx="1340" formatCode="General">
                  <c:v>0.47056828141212498</c:v>
                </c:pt>
                <c:pt idx="1341" formatCode="General">
                  <c:v>0.46865106523036998</c:v>
                </c:pt>
                <c:pt idx="1342" formatCode="General">
                  <c:v>0.46904625892639201</c:v>
                </c:pt>
                <c:pt idx="1343" formatCode="General">
                  <c:v>0.46640341281890901</c:v>
                </c:pt>
                <c:pt idx="1344" formatCode="General">
                  <c:v>0.464628544449806</c:v>
                </c:pt>
                <c:pt idx="1345" formatCode="General">
                  <c:v>0.46421346366405503</c:v>
                </c:pt>
                <c:pt idx="1346" formatCode="General">
                  <c:v>0.45882706046104399</c:v>
                </c:pt>
                <c:pt idx="1347" formatCode="General">
                  <c:v>0.45497866570949602</c:v>
                </c:pt>
                <c:pt idx="1348" formatCode="General">
                  <c:v>0.45714851915836302</c:v>
                </c:pt>
                <c:pt idx="1349" formatCode="General">
                  <c:v>0.45954520106315599</c:v>
                </c:pt>
                <c:pt idx="1350" formatCode="General">
                  <c:v>0.45997763872146602</c:v>
                </c:pt>
                <c:pt idx="1351" formatCode="General">
                  <c:v>0.46058268845081302</c:v>
                </c:pt>
                <c:pt idx="1352" formatCode="General">
                  <c:v>0.45982533395290398</c:v>
                </c:pt>
                <c:pt idx="1353" formatCode="General">
                  <c:v>0.45873646438121801</c:v>
                </c:pt>
                <c:pt idx="1354" formatCode="General">
                  <c:v>0.45990857183933298</c:v>
                </c:pt>
                <c:pt idx="1355" formatCode="General">
                  <c:v>0.46065950393676802</c:v>
                </c:pt>
                <c:pt idx="1356" formatCode="General">
                  <c:v>0.46098398268222801</c:v>
                </c:pt>
                <c:pt idx="1357" formatCode="General">
                  <c:v>0.46142598986625699</c:v>
                </c:pt>
                <c:pt idx="1358" formatCode="General">
                  <c:v>0.459059935808182</c:v>
                </c:pt>
                <c:pt idx="1359" formatCode="General">
                  <c:v>0.459055188298225</c:v>
                </c:pt>
                <c:pt idx="1360" formatCode="General">
                  <c:v>0.45814765095710802</c:v>
                </c:pt>
                <c:pt idx="1361" formatCode="General">
                  <c:v>0.45751369595527702</c:v>
                </c:pt>
                <c:pt idx="1362" formatCode="General">
                  <c:v>0.45550934374332402</c:v>
                </c:pt>
                <c:pt idx="1363" formatCode="General">
                  <c:v>0.45764865875244198</c:v>
                </c:pt>
                <c:pt idx="1364" formatCode="General">
                  <c:v>0.460153087973595</c:v>
                </c:pt>
                <c:pt idx="1365" formatCode="General">
                  <c:v>0.46089559793472301</c:v>
                </c:pt>
                <c:pt idx="1366" formatCode="General">
                  <c:v>0.46488825082778901</c:v>
                </c:pt>
                <c:pt idx="1367" formatCode="General">
                  <c:v>0.46495483219623601</c:v>
                </c:pt>
                <c:pt idx="1368" formatCode="General">
                  <c:v>0.46551379263400999</c:v>
                </c:pt>
                <c:pt idx="1369" formatCode="General">
                  <c:v>0.46440832912921898</c:v>
                </c:pt>
                <c:pt idx="1370" formatCode="General">
                  <c:v>0.46647481024265303</c:v>
                </c:pt>
                <c:pt idx="1371" formatCode="General">
                  <c:v>0.46578780710697198</c:v>
                </c:pt>
                <c:pt idx="1372" formatCode="General">
                  <c:v>0.46679487824440002</c:v>
                </c:pt>
                <c:pt idx="1373" formatCode="General">
                  <c:v>0.46512658894062098</c:v>
                </c:pt>
                <c:pt idx="1374" formatCode="General">
                  <c:v>0.46140999794006399</c:v>
                </c:pt>
                <c:pt idx="1375" formatCode="General">
                  <c:v>0.46128655076026898</c:v>
                </c:pt>
                <c:pt idx="1376" formatCode="General">
                  <c:v>0.45845904350280797</c:v>
                </c:pt>
                <c:pt idx="1377" formatCode="General">
                  <c:v>0.45866719484329199</c:v>
                </c:pt>
                <c:pt idx="1378" formatCode="General">
                  <c:v>0.45726785361766797</c:v>
                </c:pt>
                <c:pt idx="1379" formatCode="General">
                  <c:v>0.45653187930583999</c:v>
                </c:pt>
                <c:pt idx="1380" formatCode="General">
                  <c:v>0.452395290136337</c:v>
                </c:pt>
                <c:pt idx="1381" formatCode="General">
                  <c:v>0.45433024764060997</c:v>
                </c:pt>
                <c:pt idx="1382" formatCode="General">
                  <c:v>0.45644303560256999</c:v>
                </c:pt>
                <c:pt idx="1383" formatCode="General">
                  <c:v>0.45647360086441002</c:v>
                </c:pt>
                <c:pt idx="1384" formatCode="General">
                  <c:v>0.45798150897026102</c:v>
                </c:pt>
                <c:pt idx="1385" formatCode="General">
                  <c:v>0.45803517997264898</c:v>
                </c:pt>
                <c:pt idx="1386" formatCode="General">
                  <c:v>0.45715989470481899</c:v>
                </c:pt>
                <c:pt idx="1387" formatCode="General">
                  <c:v>0.45677338242530802</c:v>
                </c:pt>
                <c:pt idx="1388" formatCode="General">
                  <c:v>0.45574595332145701</c:v>
                </c:pt>
                <c:pt idx="1389" formatCode="General">
                  <c:v>0.457112935185432</c:v>
                </c:pt>
                <c:pt idx="1390" formatCode="General">
                  <c:v>0.461540055274963</c:v>
                </c:pt>
                <c:pt idx="1391" formatCode="General">
                  <c:v>0.46250972151756298</c:v>
                </c:pt>
                <c:pt idx="1392" formatCode="General">
                  <c:v>0.462158140540123</c:v>
                </c:pt>
                <c:pt idx="1393" formatCode="General">
                  <c:v>0.45861714184284202</c:v>
                </c:pt>
                <c:pt idx="1394" formatCode="General">
                  <c:v>0.45865677893161799</c:v>
                </c:pt>
                <c:pt idx="1395" formatCode="General">
                  <c:v>0.45940258800983402</c:v>
                </c:pt>
                <c:pt idx="1396" formatCode="General">
                  <c:v>0.46137126982212101</c:v>
                </c:pt>
                <c:pt idx="1397" formatCode="General">
                  <c:v>0.46155283451080298</c:v>
                </c:pt>
                <c:pt idx="1398" formatCode="General">
                  <c:v>0.46302608847618099</c:v>
                </c:pt>
                <c:pt idx="1399" formatCode="General">
                  <c:v>0.464096829295158</c:v>
                </c:pt>
                <c:pt idx="1400" formatCode="General">
                  <c:v>0.45815417170524603</c:v>
                </c:pt>
                <c:pt idx="1401" formatCode="General">
                  <c:v>0.459019276499748</c:v>
                </c:pt>
                <c:pt idx="1402" formatCode="General">
                  <c:v>0.45815264880657203</c:v>
                </c:pt>
                <c:pt idx="1403" formatCode="General">
                  <c:v>0.46067058145999901</c:v>
                </c:pt>
                <c:pt idx="1404" formatCode="General">
                  <c:v>0.46076199710369098</c:v>
                </c:pt>
                <c:pt idx="1405" formatCode="General">
                  <c:v>0.45959429144859298</c:v>
                </c:pt>
                <c:pt idx="1406" formatCode="General">
                  <c:v>0.46013686954975103</c:v>
                </c:pt>
                <c:pt idx="1407" formatCode="General">
                  <c:v>0.46392023265361798</c:v>
                </c:pt>
                <c:pt idx="1408" formatCode="General">
                  <c:v>0.461885920166969</c:v>
                </c:pt>
                <c:pt idx="1409" formatCode="General">
                  <c:v>0.46043277978897101</c:v>
                </c:pt>
                <c:pt idx="1410" formatCode="General">
                  <c:v>0.46287985742092103</c:v>
                </c:pt>
                <c:pt idx="1411" formatCode="General">
                  <c:v>0.461673393845558</c:v>
                </c:pt>
                <c:pt idx="1412" formatCode="General">
                  <c:v>0.46473104357719403</c:v>
                </c:pt>
                <c:pt idx="1413" formatCode="General">
                  <c:v>0.46596189141273497</c:v>
                </c:pt>
                <c:pt idx="1414" formatCode="General">
                  <c:v>0.46403475701808899</c:v>
                </c:pt>
                <c:pt idx="1415" formatCode="General">
                  <c:v>0.46691363751888298</c:v>
                </c:pt>
                <c:pt idx="1416" formatCode="General">
                  <c:v>0.46404203474521599</c:v>
                </c:pt>
                <c:pt idx="1417" formatCode="General">
                  <c:v>0.46105035543441802</c:v>
                </c:pt>
                <c:pt idx="1418" formatCode="General">
                  <c:v>0.46117482781410202</c:v>
                </c:pt>
                <c:pt idx="1419" formatCode="General">
                  <c:v>0.460976213216782</c:v>
                </c:pt>
                <c:pt idx="1420" formatCode="General">
                  <c:v>0.46298004984855701</c:v>
                </c:pt>
                <c:pt idx="1421" formatCode="General">
                  <c:v>0.46347443461418197</c:v>
                </c:pt>
                <c:pt idx="1422" formatCode="General">
                  <c:v>0.459562501311302</c:v>
                </c:pt>
                <c:pt idx="1423" formatCode="General">
                  <c:v>0.460605248808861</c:v>
                </c:pt>
                <c:pt idx="1424" formatCode="General">
                  <c:v>0.463884881138802</c:v>
                </c:pt>
                <c:pt idx="1425" formatCode="General">
                  <c:v>0.46462955474853501</c:v>
                </c:pt>
                <c:pt idx="1426" formatCode="General">
                  <c:v>0.46471211314201399</c:v>
                </c:pt>
                <c:pt idx="1427" formatCode="General">
                  <c:v>0.46387200653553001</c:v>
                </c:pt>
                <c:pt idx="1428" formatCode="General">
                  <c:v>0.46522063314914702</c:v>
                </c:pt>
                <c:pt idx="1429" formatCode="General">
                  <c:v>0.46378073692321797</c:v>
                </c:pt>
                <c:pt idx="1430" formatCode="General">
                  <c:v>0.46420707106590298</c:v>
                </c:pt>
                <c:pt idx="1431" formatCode="General">
                  <c:v>0.462142702937126</c:v>
                </c:pt>
                <c:pt idx="1432" formatCode="General">
                  <c:v>0.46415822207927698</c:v>
                </c:pt>
                <c:pt idx="1433" formatCode="General">
                  <c:v>0.46153725683689101</c:v>
                </c:pt>
                <c:pt idx="1434" formatCode="General">
                  <c:v>0.460512113571167</c:v>
                </c:pt>
                <c:pt idx="1435" formatCode="General">
                  <c:v>0.459303805232048</c:v>
                </c:pt>
                <c:pt idx="1436" formatCode="General">
                  <c:v>0.46490921974182098</c:v>
                </c:pt>
                <c:pt idx="1437" formatCode="General">
                  <c:v>0.46354615986347197</c:v>
                </c:pt>
                <c:pt idx="1438" formatCode="General">
                  <c:v>0.46072103381156898</c:v>
                </c:pt>
                <c:pt idx="1439" formatCode="General">
                  <c:v>0.46163079738616902</c:v>
                </c:pt>
                <c:pt idx="1440" formatCode="General">
                  <c:v>0.46012969017028799</c:v>
                </c:pt>
                <c:pt idx="1441" formatCode="General">
                  <c:v>0.46011205315589898</c:v>
                </c:pt>
                <c:pt idx="1442" formatCode="General">
                  <c:v>0.46068077385425599</c:v>
                </c:pt>
                <c:pt idx="1443" formatCode="General">
                  <c:v>0.46137535870075203</c:v>
                </c:pt>
                <c:pt idx="1444" formatCode="General">
                  <c:v>0.462360039353371</c:v>
                </c:pt>
                <c:pt idx="1445" formatCode="General">
                  <c:v>0.45925492942333201</c:v>
                </c:pt>
                <c:pt idx="1446" formatCode="General">
                  <c:v>0.454594197869301</c:v>
                </c:pt>
                <c:pt idx="1447" formatCode="General">
                  <c:v>0.45787461698055298</c:v>
                </c:pt>
                <c:pt idx="1448" formatCode="General">
                  <c:v>0.46200131177902198</c:v>
                </c:pt>
                <c:pt idx="1449" formatCode="General">
                  <c:v>0.46034946739673599</c:v>
                </c:pt>
                <c:pt idx="1450" formatCode="General">
                  <c:v>0.460383492708206</c:v>
                </c:pt>
                <c:pt idx="1451" formatCode="General">
                  <c:v>0.46306148171424899</c:v>
                </c:pt>
                <c:pt idx="1452" formatCode="General">
                  <c:v>0.45940465927124002</c:v>
                </c:pt>
                <c:pt idx="1453" formatCode="General">
                  <c:v>0.462197399139404</c:v>
                </c:pt>
                <c:pt idx="1454" formatCode="General">
                  <c:v>0.46053575575351702</c:v>
                </c:pt>
                <c:pt idx="1455" formatCode="General">
                  <c:v>0.46045425832271603</c:v>
                </c:pt>
                <c:pt idx="1456" formatCode="General">
                  <c:v>0.46401862800121302</c:v>
                </c:pt>
                <c:pt idx="1457" formatCode="General">
                  <c:v>0.463492265343666</c:v>
                </c:pt>
                <c:pt idx="1458" formatCode="General">
                  <c:v>0.46528022885322601</c:v>
                </c:pt>
                <c:pt idx="1459" formatCode="General">
                  <c:v>0.46689017415046702</c:v>
                </c:pt>
                <c:pt idx="1460" formatCode="General">
                  <c:v>0.46847539544105499</c:v>
                </c:pt>
                <c:pt idx="1461" formatCode="General">
                  <c:v>0.46730389893055002</c:v>
                </c:pt>
                <c:pt idx="1462" formatCode="General">
                  <c:v>0.46882430613040899</c:v>
                </c:pt>
                <c:pt idx="1463" formatCode="General">
                  <c:v>0.46670442223548902</c:v>
                </c:pt>
                <c:pt idx="1464" formatCode="General">
                  <c:v>0.46688989400863701</c:v>
                </c:pt>
                <c:pt idx="1465" formatCode="General">
                  <c:v>0.46789868175983401</c:v>
                </c:pt>
                <c:pt idx="1466" formatCode="General">
                  <c:v>0.46533665359020199</c:v>
                </c:pt>
                <c:pt idx="1467" formatCode="General">
                  <c:v>0.46527122557163297</c:v>
                </c:pt>
                <c:pt idx="1468" formatCode="General">
                  <c:v>0.46091475486755401</c:v>
                </c:pt>
                <c:pt idx="1469" formatCode="General">
                  <c:v>0.46196849942207302</c:v>
                </c:pt>
                <c:pt idx="1470" formatCode="General">
                  <c:v>0.4616200953722</c:v>
                </c:pt>
                <c:pt idx="1471" formatCode="General">
                  <c:v>0.46127659678459199</c:v>
                </c:pt>
                <c:pt idx="1472" formatCode="General">
                  <c:v>0.46344534754753097</c:v>
                </c:pt>
                <c:pt idx="1473" formatCode="General">
                  <c:v>0.46275614202022602</c:v>
                </c:pt>
                <c:pt idx="1474" formatCode="General">
                  <c:v>0.46343441903591198</c:v>
                </c:pt>
                <c:pt idx="1475" formatCode="General">
                  <c:v>0.46454027593135799</c:v>
                </c:pt>
                <c:pt idx="1476" formatCode="General">
                  <c:v>0.46675479710102102</c:v>
                </c:pt>
                <c:pt idx="1477" formatCode="General">
                  <c:v>0.46715835034847297</c:v>
                </c:pt>
                <c:pt idx="1478" formatCode="General">
                  <c:v>0.46746001243591301</c:v>
                </c:pt>
                <c:pt idx="1479" formatCode="General">
                  <c:v>0.46569006145000502</c:v>
                </c:pt>
                <c:pt idx="1480" formatCode="General">
                  <c:v>0.46505505442619299</c:v>
                </c:pt>
                <c:pt idx="1481" formatCode="General">
                  <c:v>0.465672051906586</c:v>
                </c:pt>
                <c:pt idx="1482" formatCode="General">
                  <c:v>0.46571210026741</c:v>
                </c:pt>
                <c:pt idx="1483" formatCode="General">
                  <c:v>0.46620484888553598</c:v>
                </c:pt>
                <c:pt idx="1484" formatCode="General">
                  <c:v>0.46439279317855803</c:v>
                </c:pt>
                <c:pt idx="1485" formatCode="General">
                  <c:v>0.463925206661224</c:v>
                </c:pt>
                <c:pt idx="1486" formatCode="General">
                  <c:v>0.46152209341526002</c:v>
                </c:pt>
                <c:pt idx="1487" formatCode="General">
                  <c:v>0.45997214615345</c:v>
                </c:pt>
                <c:pt idx="1488" formatCode="General">
                  <c:v>0.46254135370254501</c:v>
                </c:pt>
                <c:pt idx="1489" formatCode="General">
                  <c:v>0.46693585216999101</c:v>
                </c:pt>
                <c:pt idx="1490" formatCode="General">
                  <c:v>0.47097775936126701</c:v>
                </c:pt>
                <c:pt idx="1491" formatCode="General">
                  <c:v>0.46987675726413702</c:v>
                </c:pt>
                <c:pt idx="1492" formatCode="General">
                  <c:v>0.46685595214366898</c:v>
                </c:pt>
                <c:pt idx="1493" formatCode="General">
                  <c:v>0.468813562393189</c:v>
                </c:pt>
                <c:pt idx="1494" formatCode="General">
                  <c:v>0.47008815705776202</c:v>
                </c:pt>
                <c:pt idx="1495" formatCode="General">
                  <c:v>0.46881729364395103</c:v>
                </c:pt>
                <c:pt idx="1496" formatCode="General">
                  <c:v>0.46963572502136203</c:v>
                </c:pt>
                <c:pt idx="1497" formatCode="General">
                  <c:v>0.47107047438621502</c:v>
                </c:pt>
                <c:pt idx="1498" formatCode="General">
                  <c:v>0.46999812722206102</c:v>
                </c:pt>
                <c:pt idx="1499" formatCode="General">
                  <c:v>0.468229892849922</c:v>
                </c:pt>
                <c:pt idx="1500" formatCode="General">
                  <c:v>0.465735670924187</c:v>
                </c:pt>
                <c:pt idx="1501" formatCode="General">
                  <c:v>0.46800223588943501</c:v>
                </c:pt>
                <c:pt idx="1502" formatCode="General">
                  <c:v>0.46969647705555001</c:v>
                </c:pt>
                <c:pt idx="1503" formatCode="General">
                  <c:v>0.46910878717899301</c:v>
                </c:pt>
                <c:pt idx="1504" formatCode="General">
                  <c:v>0.470100355148316</c:v>
                </c:pt>
                <c:pt idx="1505" formatCode="General">
                  <c:v>0.47143878042697901</c:v>
                </c:pt>
                <c:pt idx="1506" formatCode="General">
                  <c:v>0.472411593794823</c:v>
                </c:pt>
                <c:pt idx="1507" formatCode="General">
                  <c:v>0.47223562598228502</c:v>
                </c:pt>
                <c:pt idx="1508" formatCode="General">
                  <c:v>0.46947305202484102</c:v>
                </c:pt>
                <c:pt idx="1509" formatCode="General">
                  <c:v>0.46860808730125397</c:v>
                </c:pt>
                <c:pt idx="1510" formatCode="General">
                  <c:v>0.470585316419602</c:v>
                </c:pt>
                <c:pt idx="1511" formatCode="General">
                  <c:v>0.46847044527530701</c:v>
                </c:pt>
                <c:pt idx="1512" formatCode="General">
                  <c:v>0.468249839544296</c:v>
                </c:pt>
                <c:pt idx="1513" formatCode="General">
                  <c:v>0.46921239793300601</c:v>
                </c:pt>
                <c:pt idx="1514" formatCode="General">
                  <c:v>0.46901851296424901</c:v>
                </c:pt>
                <c:pt idx="1515" formatCode="General">
                  <c:v>0.46876163780689201</c:v>
                </c:pt>
                <c:pt idx="1516" formatCode="General">
                  <c:v>0.46784649193286898</c:v>
                </c:pt>
                <c:pt idx="1517" formatCode="General">
                  <c:v>0.46827593147754698</c:v>
                </c:pt>
                <c:pt idx="1518" formatCode="General">
                  <c:v>0.47023934423923502</c:v>
                </c:pt>
                <c:pt idx="1519" formatCode="General">
                  <c:v>0.46980676949024203</c:v>
                </c:pt>
                <c:pt idx="1520" formatCode="General">
                  <c:v>0.465286284685135</c:v>
                </c:pt>
                <c:pt idx="1521" formatCode="General">
                  <c:v>0.46601550579071099</c:v>
                </c:pt>
                <c:pt idx="1522" formatCode="General">
                  <c:v>0.468147018551827</c:v>
                </c:pt>
                <c:pt idx="1523" formatCode="General">
                  <c:v>0.467895722389221</c:v>
                </c:pt>
                <c:pt idx="1524" formatCode="General">
                  <c:v>0.46766995489597302</c:v>
                </c:pt>
                <c:pt idx="1525" formatCode="General">
                  <c:v>0.46817114651203201</c:v>
                </c:pt>
                <c:pt idx="1526" formatCode="General">
                  <c:v>0.46426834762096397</c:v>
                </c:pt>
                <c:pt idx="1527" formatCode="General">
                  <c:v>0.46062828302383402</c:v>
                </c:pt>
                <c:pt idx="1528" formatCode="General">
                  <c:v>0.46262612342834503</c:v>
                </c:pt>
                <c:pt idx="1529" formatCode="General">
                  <c:v>0.46277077198028599</c:v>
                </c:pt>
                <c:pt idx="1530" formatCode="General">
                  <c:v>0.46424109637737299</c:v>
                </c:pt>
                <c:pt idx="1531" formatCode="General">
                  <c:v>0.46423421204090098</c:v>
                </c:pt>
                <c:pt idx="1532" formatCode="General">
                  <c:v>0.46182257533073401</c:v>
                </c:pt>
                <c:pt idx="1533" formatCode="General">
                  <c:v>0.462874299287796</c:v>
                </c:pt>
                <c:pt idx="1534" formatCode="General">
                  <c:v>0.46580458581447598</c:v>
                </c:pt>
                <c:pt idx="1535" formatCode="General">
                  <c:v>0.463929229974747</c:v>
                </c:pt>
                <c:pt idx="1536" formatCode="General">
                  <c:v>0.46780835092067702</c:v>
                </c:pt>
                <c:pt idx="1537" formatCode="General">
                  <c:v>0.47192022800445599</c:v>
                </c:pt>
                <c:pt idx="1538" formatCode="General">
                  <c:v>0.47020846605300898</c:v>
                </c:pt>
                <c:pt idx="1539" formatCode="General">
                  <c:v>0.46857638955116299</c:v>
                </c:pt>
                <c:pt idx="1540" formatCode="General">
                  <c:v>0.46812932789325701</c:v>
                </c:pt>
                <c:pt idx="1541" formatCode="General">
                  <c:v>0.46800222992897</c:v>
                </c:pt>
                <c:pt idx="1542" formatCode="General">
                  <c:v>0.46847186684608499</c:v>
                </c:pt>
                <c:pt idx="1543" formatCode="General">
                  <c:v>0.46898889541625999</c:v>
                </c:pt>
                <c:pt idx="1544" formatCode="General">
                  <c:v>0.46489096581935901</c:v>
                </c:pt>
                <c:pt idx="1545" formatCode="General">
                  <c:v>0.465767073631287</c:v>
                </c:pt>
                <c:pt idx="1546" formatCode="General">
                  <c:v>0.46765695810317998</c:v>
                </c:pt>
                <c:pt idx="1547" formatCode="General">
                  <c:v>0.46606364548206303</c:v>
                </c:pt>
                <c:pt idx="1548" formatCode="General">
                  <c:v>0.464895951747894</c:v>
                </c:pt>
                <c:pt idx="1549" formatCode="General">
                  <c:v>0.46518202424049399</c:v>
                </c:pt>
                <c:pt idx="1550" formatCode="General">
                  <c:v>0.46554680168628698</c:v>
                </c:pt>
                <c:pt idx="1551" formatCode="General">
                  <c:v>0.46204708814620998</c:v>
                </c:pt>
                <c:pt idx="1552" formatCode="General">
                  <c:v>0.46373508274555197</c:v>
                </c:pt>
                <c:pt idx="1553" formatCode="General">
                  <c:v>0.46093312799930602</c:v>
                </c:pt>
                <c:pt idx="1554" formatCode="General">
                  <c:v>0.46045350730419199</c:v>
                </c:pt>
                <c:pt idx="1555" formatCode="General">
                  <c:v>0.461789068579674</c:v>
                </c:pt>
                <c:pt idx="1556" formatCode="General">
                  <c:v>0.45956692695617701</c:v>
                </c:pt>
                <c:pt idx="1557" formatCode="General">
                  <c:v>0.45978061556816102</c:v>
                </c:pt>
                <c:pt idx="1558" formatCode="General">
                  <c:v>0.46201279163360598</c:v>
                </c:pt>
                <c:pt idx="1559" formatCode="General">
                  <c:v>0.46188146770000499</c:v>
                </c:pt>
                <c:pt idx="1560" formatCode="General">
                  <c:v>0.46345517933368702</c:v>
                </c:pt>
                <c:pt idx="1561" formatCode="General">
                  <c:v>0.46728982925415002</c:v>
                </c:pt>
                <c:pt idx="1562" formatCode="General">
                  <c:v>0.46775020360946701</c:v>
                </c:pt>
                <c:pt idx="1563" formatCode="General">
                  <c:v>0.46937680244445801</c:v>
                </c:pt>
                <c:pt idx="1564" formatCode="General">
                  <c:v>0.47110502123832698</c:v>
                </c:pt>
                <c:pt idx="1565" formatCode="General">
                  <c:v>0.470376965403557</c:v>
                </c:pt>
                <c:pt idx="1566" formatCode="General">
                  <c:v>0.470459017157555</c:v>
                </c:pt>
                <c:pt idx="1567" formatCode="General">
                  <c:v>0.471314662694931</c:v>
                </c:pt>
                <c:pt idx="1568" formatCode="General">
                  <c:v>0.47093085348606101</c:v>
                </c:pt>
                <c:pt idx="1569" formatCode="General">
                  <c:v>0.47341533303260802</c:v>
                </c:pt>
                <c:pt idx="1570" formatCode="General">
                  <c:v>0.47045974135398899</c:v>
                </c:pt>
                <c:pt idx="1571" formatCode="General">
                  <c:v>0.47082572579383902</c:v>
                </c:pt>
                <c:pt idx="1572" formatCode="General">
                  <c:v>0.46996037065982799</c:v>
                </c:pt>
                <c:pt idx="1573" formatCode="General">
                  <c:v>0.46799790859222401</c:v>
                </c:pt>
                <c:pt idx="1574" formatCode="General">
                  <c:v>0.46739499568939202</c:v>
                </c:pt>
                <c:pt idx="1575" formatCode="General">
                  <c:v>0.46775187253952</c:v>
                </c:pt>
                <c:pt idx="1576" formatCode="General">
                  <c:v>0.46926108598709099</c:v>
                </c:pt>
                <c:pt idx="1577" formatCode="General">
                  <c:v>0.47044177055358899</c:v>
                </c:pt>
                <c:pt idx="1578" formatCode="General">
                  <c:v>0.46999087333679201</c:v>
                </c:pt>
                <c:pt idx="1579" formatCode="General">
                  <c:v>0.46731272339820901</c:v>
                </c:pt>
                <c:pt idx="1580" formatCode="General">
                  <c:v>0.46852651834487902</c:v>
                </c:pt>
                <c:pt idx="1581" formatCode="General">
                  <c:v>0.466811004281044</c:v>
                </c:pt>
                <c:pt idx="1582" formatCode="General">
                  <c:v>0.46643528640270199</c:v>
                </c:pt>
                <c:pt idx="1583" formatCode="General">
                  <c:v>0.46569585800170898</c:v>
                </c:pt>
                <c:pt idx="1584" formatCode="General">
                  <c:v>0.466717690229416</c:v>
                </c:pt>
                <c:pt idx="1585" formatCode="General">
                  <c:v>0.46667728126049002</c:v>
                </c:pt>
                <c:pt idx="1586" formatCode="General">
                  <c:v>0.4656254529953</c:v>
                </c:pt>
                <c:pt idx="1587" formatCode="General">
                  <c:v>0.46218463480472599</c:v>
                </c:pt>
                <c:pt idx="1588" formatCode="General">
                  <c:v>0.462298366427422</c:v>
                </c:pt>
                <c:pt idx="1589" formatCode="General">
                  <c:v>0.46122992932796503</c:v>
                </c:pt>
                <c:pt idx="1590" formatCode="General">
                  <c:v>0.462504127621651</c:v>
                </c:pt>
                <c:pt idx="1591" formatCode="General">
                  <c:v>0.46297317147254902</c:v>
                </c:pt>
                <c:pt idx="1592" formatCode="General">
                  <c:v>0.46277020275592801</c:v>
                </c:pt>
                <c:pt idx="1593" formatCode="General">
                  <c:v>0.46242961883544897</c:v>
                </c:pt>
                <c:pt idx="1594" formatCode="General">
                  <c:v>0.46107001304626499</c:v>
                </c:pt>
                <c:pt idx="1595" formatCode="General">
                  <c:v>0.46136372387409202</c:v>
                </c:pt>
                <c:pt idx="1596" formatCode="General">
                  <c:v>0.46351904571056401</c:v>
                </c:pt>
                <c:pt idx="1597" formatCode="General">
                  <c:v>0.46618796288967101</c:v>
                </c:pt>
                <c:pt idx="1598" formatCode="General">
                  <c:v>0.46695979833602902</c:v>
                </c:pt>
                <c:pt idx="1599" formatCode="General">
                  <c:v>0.47028656303882599</c:v>
                </c:pt>
                <c:pt idx="1600" formatCode="General">
                  <c:v>0.46995676457881902</c:v>
                </c:pt>
                <c:pt idx="1601" formatCode="General">
                  <c:v>0.47012358903884899</c:v>
                </c:pt>
                <c:pt idx="1602" formatCode="General">
                  <c:v>0.46966405808925599</c:v>
                </c:pt>
                <c:pt idx="1603" formatCode="General">
                  <c:v>0.47121980488300302</c:v>
                </c:pt>
                <c:pt idx="1604" formatCode="General">
                  <c:v>0.471036991477013</c:v>
                </c:pt>
                <c:pt idx="1605" formatCode="General">
                  <c:v>0.47063205838203398</c:v>
                </c:pt>
                <c:pt idx="1606" formatCode="General">
                  <c:v>0.46861992478370701</c:v>
                </c:pt>
                <c:pt idx="1607" formatCode="General">
                  <c:v>0.468404987454414</c:v>
                </c:pt>
                <c:pt idx="1608" formatCode="General">
                  <c:v>0.46671379804611202</c:v>
                </c:pt>
                <c:pt idx="1609" formatCode="General">
                  <c:v>0.467211300134659</c:v>
                </c:pt>
                <c:pt idx="1610" formatCode="General">
                  <c:v>0.46615605950355499</c:v>
                </c:pt>
                <c:pt idx="1611" formatCode="General">
                  <c:v>0.46890008449554499</c:v>
                </c:pt>
                <c:pt idx="1612" formatCode="General">
                  <c:v>0.46721265316009503</c:v>
                </c:pt>
                <c:pt idx="1613" formatCode="General">
                  <c:v>0.46898779571056398</c:v>
                </c:pt>
                <c:pt idx="1614" formatCode="General">
                  <c:v>0.46697442531585698</c:v>
                </c:pt>
                <c:pt idx="1615" formatCode="General">
                  <c:v>0.46561824083328202</c:v>
                </c:pt>
                <c:pt idx="1616" formatCode="General">
                  <c:v>0.46487922072410598</c:v>
                </c:pt>
                <c:pt idx="1617" formatCode="General">
                  <c:v>0.46283411383628797</c:v>
                </c:pt>
                <c:pt idx="1618" formatCode="General">
                  <c:v>0.46347782015800498</c:v>
                </c:pt>
                <c:pt idx="1619" formatCode="General">
                  <c:v>0.46320932507515</c:v>
                </c:pt>
                <c:pt idx="1620" formatCode="General">
                  <c:v>0.461619424819946</c:v>
                </c:pt>
                <c:pt idx="1621" formatCode="General">
                  <c:v>0.458470997214317</c:v>
                </c:pt>
                <c:pt idx="1622" formatCode="General">
                  <c:v>0.46382450759410898</c:v>
                </c:pt>
                <c:pt idx="1623" formatCode="General">
                  <c:v>0.46189364790916498</c:v>
                </c:pt>
                <c:pt idx="1624" formatCode="General">
                  <c:v>0.461430287361145</c:v>
                </c:pt>
                <c:pt idx="1625" formatCode="General">
                  <c:v>0.46350827813148499</c:v>
                </c:pt>
                <c:pt idx="1626" formatCode="General">
                  <c:v>0.46541879773139999</c:v>
                </c:pt>
                <c:pt idx="1627" formatCode="General">
                  <c:v>0.468068897724152</c:v>
                </c:pt>
                <c:pt idx="1628" formatCode="General">
                  <c:v>0.46813705563545199</c:v>
                </c:pt>
                <c:pt idx="1629" formatCode="General">
                  <c:v>0.46609831154346498</c:v>
                </c:pt>
                <c:pt idx="1630" formatCode="General">
                  <c:v>0.46830763518810298</c:v>
                </c:pt>
                <c:pt idx="1631" formatCode="General">
                  <c:v>0.46945096552372001</c:v>
                </c:pt>
                <c:pt idx="1632" formatCode="General">
                  <c:v>0.467868706583977</c:v>
                </c:pt>
                <c:pt idx="1633" formatCode="General">
                  <c:v>0.46846741437911998</c:v>
                </c:pt>
                <c:pt idx="1634" formatCode="General">
                  <c:v>0.47204384207725503</c:v>
                </c:pt>
                <c:pt idx="1635" formatCode="General">
                  <c:v>0.46965769529342699</c:v>
                </c:pt>
                <c:pt idx="1636" formatCode="General">
                  <c:v>0.46912588477134698</c:v>
                </c:pt>
                <c:pt idx="1637" formatCode="General">
                  <c:v>0.46814132034778599</c:v>
                </c:pt>
                <c:pt idx="1638" formatCode="General">
                  <c:v>0.46552705466747302</c:v>
                </c:pt>
                <c:pt idx="1639" formatCode="General">
                  <c:v>0.46822332739830003</c:v>
                </c:pt>
                <c:pt idx="1640" formatCode="General">
                  <c:v>0.466953665018082</c:v>
                </c:pt>
                <c:pt idx="1641" formatCode="General">
                  <c:v>0.46599107086658498</c:v>
                </c:pt>
                <c:pt idx="1642" formatCode="General">
                  <c:v>0.46634775698184999</c:v>
                </c:pt>
                <c:pt idx="1643" formatCode="General">
                  <c:v>0.467038729786873</c:v>
                </c:pt>
                <c:pt idx="1644" formatCode="General">
                  <c:v>0.46684108376502997</c:v>
                </c:pt>
                <c:pt idx="1645" formatCode="General">
                  <c:v>0.46735778450965898</c:v>
                </c:pt>
                <c:pt idx="1646" formatCode="General">
                  <c:v>0.46772183775901799</c:v>
                </c:pt>
                <c:pt idx="1647" formatCode="General">
                  <c:v>0.46494963467121098</c:v>
                </c:pt>
                <c:pt idx="1648" formatCode="General">
                  <c:v>0.46695756316185</c:v>
                </c:pt>
                <c:pt idx="1649" formatCode="General">
                  <c:v>0.46624811589717902</c:v>
                </c:pt>
                <c:pt idx="1650" formatCode="General">
                  <c:v>0.46850894093513501</c:v>
                </c:pt>
                <c:pt idx="1651" formatCode="General">
                  <c:v>0.46861855983734102</c:v>
                </c:pt>
                <c:pt idx="1652" formatCode="General">
                  <c:v>0.46809122562408501</c:v>
                </c:pt>
                <c:pt idx="1653" formatCode="General">
                  <c:v>0.46526069343090098</c:v>
                </c:pt>
                <c:pt idx="1654" formatCode="General">
                  <c:v>0.465342631936073</c:v>
                </c:pt>
                <c:pt idx="1655" formatCode="General">
                  <c:v>0.46542244255542797</c:v>
                </c:pt>
                <c:pt idx="1656" formatCode="General">
                  <c:v>0.466393661499023</c:v>
                </c:pt>
                <c:pt idx="1657" formatCode="General">
                  <c:v>0.47018658220768</c:v>
                </c:pt>
                <c:pt idx="1658" formatCode="General">
                  <c:v>0.46982248425483703</c:v>
                </c:pt>
                <c:pt idx="1659" formatCode="General">
                  <c:v>0.47001895606517802</c:v>
                </c:pt>
                <c:pt idx="1660" formatCode="General">
                  <c:v>0.47027892172336599</c:v>
                </c:pt>
                <c:pt idx="1661" formatCode="General">
                  <c:v>0.47125757932662998</c:v>
                </c:pt>
                <c:pt idx="1662" formatCode="General">
                  <c:v>0.46755093038082102</c:v>
                </c:pt>
                <c:pt idx="1663" formatCode="General">
                  <c:v>0.46960407197475401</c:v>
                </c:pt>
                <c:pt idx="1664" formatCode="General">
                  <c:v>0.467994797229767</c:v>
                </c:pt>
                <c:pt idx="1665" formatCode="General">
                  <c:v>0.46758239269256602</c:v>
                </c:pt>
                <c:pt idx="1666" formatCode="General">
                  <c:v>0.46545851230621299</c:v>
                </c:pt>
                <c:pt idx="1667" formatCode="General">
                  <c:v>0.46339427530765498</c:v>
                </c:pt>
                <c:pt idx="1668" formatCode="General">
                  <c:v>0.468149027228356</c:v>
                </c:pt>
                <c:pt idx="1669" formatCode="General">
                  <c:v>0.46573404073715202</c:v>
                </c:pt>
                <c:pt idx="1670" formatCode="General">
                  <c:v>0.46517122387886101</c:v>
                </c:pt>
                <c:pt idx="1671" formatCode="General">
                  <c:v>0.46705366969108603</c:v>
                </c:pt>
                <c:pt idx="1672" formatCode="General">
                  <c:v>0.46986393034458201</c:v>
                </c:pt>
                <c:pt idx="1673" formatCode="General">
                  <c:v>0.47159683108329797</c:v>
                </c:pt>
                <c:pt idx="1674" formatCode="General">
                  <c:v>0.47412895560264601</c:v>
                </c:pt>
                <c:pt idx="1675" formatCode="General">
                  <c:v>0.47409938275814101</c:v>
                </c:pt>
                <c:pt idx="1676" formatCode="General">
                  <c:v>0.474336698651314</c:v>
                </c:pt>
                <c:pt idx="1677" formatCode="General">
                  <c:v>0.47518876791000397</c:v>
                </c:pt>
                <c:pt idx="1678" formatCode="General">
                  <c:v>0.47306780517101299</c:v>
                </c:pt>
                <c:pt idx="1679" formatCode="General">
                  <c:v>0.47562366724014299</c:v>
                </c:pt>
                <c:pt idx="1680" formatCode="General">
                  <c:v>0.475787255167961</c:v>
                </c:pt>
                <c:pt idx="1681" formatCode="General">
                  <c:v>0.473596203327179</c:v>
                </c:pt>
                <c:pt idx="1682" formatCode="General">
                  <c:v>0.47290287613868698</c:v>
                </c:pt>
                <c:pt idx="1683" formatCode="General">
                  <c:v>0.47355479598045302</c:v>
                </c:pt>
                <c:pt idx="1684" formatCode="General">
                  <c:v>0.470499432086945</c:v>
                </c:pt>
                <c:pt idx="1685" formatCode="General">
                  <c:v>0.474620732665062</c:v>
                </c:pt>
                <c:pt idx="1686" formatCode="General">
                  <c:v>0.47358171343803401</c:v>
                </c:pt>
                <c:pt idx="1687" formatCode="General">
                  <c:v>0.47418719530105602</c:v>
                </c:pt>
                <c:pt idx="1688" formatCode="General">
                  <c:v>0.47326018512249002</c:v>
                </c:pt>
                <c:pt idx="1689" formatCode="General">
                  <c:v>0.47181833684444402</c:v>
                </c:pt>
                <c:pt idx="1690" formatCode="General">
                  <c:v>0.46989983618259401</c:v>
                </c:pt>
                <c:pt idx="1691" formatCode="General">
                  <c:v>0.468275365233421</c:v>
                </c:pt>
                <c:pt idx="1692" formatCode="General">
                  <c:v>0.469150167703629</c:v>
                </c:pt>
                <c:pt idx="1693" formatCode="General">
                  <c:v>0.468094906210899</c:v>
                </c:pt>
                <c:pt idx="1694" formatCode="General">
                  <c:v>0.46821413338184398</c:v>
                </c:pt>
                <c:pt idx="1695" formatCode="General">
                  <c:v>0.46901874244213099</c:v>
                </c:pt>
                <c:pt idx="1696" formatCode="General">
                  <c:v>0.46724478304386102</c:v>
                </c:pt>
                <c:pt idx="1697" formatCode="General">
                  <c:v>0.46584676504135097</c:v>
                </c:pt>
                <c:pt idx="1698" formatCode="General">
                  <c:v>0.46709917187690703</c:v>
                </c:pt>
                <c:pt idx="1699" formatCode="General">
                  <c:v>0.46895644664764402</c:v>
                </c:pt>
                <c:pt idx="1700" formatCode="General">
                  <c:v>0.46921350359916703</c:v>
                </c:pt>
                <c:pt idx="1701" formatCode="General">
                  <c:v>0.47049368321895602</c:v>
                </c:pt>
                <c:pt idx="1702" formatCode="General">
                  <c:v>0.47077832818031301</c:v>
                </c:pt>
                <c:pt idx="1703" formatCode="General">
                  <c:v>0.46960584819316897</c:v>
                </c:pt>
                <c:pt idx="1704" formatCode="General">
                  <c:v>0.47255876958370202</c:v>
                </c:pt>
                <c:pt idx="1705" formatCode="General">
                  <c:v>0.47006269395351402</c:v>
                </c:pt>
                <c:pt idx="1706" formatCode="General">
                  <c:v>0.474046778678894</c:v>
                </c:pt>
                <c:pt idx="1707" formatCode="General">
                  <c:v>0.47813256382942199</c:v>
                </c:pt>
                <c:pt idx="1708" formatCode="General">
                  <c:v>0.477488535642624</c:v>
                </c:pt>
                <c:pt idx="1709" formatCode="General">
                  <c:v>0.47574387788772599</c:v>
                </c:pt>
                <c:pt idx="1710" formatCode="General">
                  <c:v>0.47431187927722901</c:v>
                </c:pt>
                <c:pt idx="1711" formatCode="General">
                  <c:v>0.47495240271091499</c:v>
                </c:pt>
                <c:pt idx="1712" formatCode="General">
                  <c:v>0.47430993616581002</c:v>
                </c:pt>
                <c:pt idx="1713" formatCode="General">
                  <c:v>0.47621333003044097</c:v>
                </c:pt>
                <c:pt idx="1714" formatCode="General">
                  <c:v>0.47336353957653099</c:v>
                </c:pt>
                <c:pt idx="1715" formatCode="General">
                  <c:v>0.47394740581512501</c:v>
                </c:pt>
                <c:pt idx="1716" formatCode="General">
                  <c:v>0.47437220215797399</c:v>
                </c:pt>
                <c:pt idx="1717" formatCode="General">
                  <c:v>0.47424151003360798</c:v>
                </c:pt>
                <c:pt idx="1718" formatCode="General">
                  <c:v>0.47285723388195</c:v>
                </c:pt>
                <c:pt idx="1719" formatCode="General">
                  <c:v>0.47516794204711899</c:v>
                </c:pt>
                <c:pt idx="1720" formatCode="General">
                  <c:v>0.47778446972370198</c:v>
                </c:pt>
                <c:pt idx="1721" formatCode="General">
                  <c:v>0.478682708740234</c:v>
                </c:pt>
                <c:pt idx="1722" formatCode="General">
                  <c:v>0.47847873270511598</c:v>
                </c:pt>
                <c:pt idx="1723" formatCode="General">
                  <c:v>0.47520067393779802</c:v>
                </c:pt>
                <c:pt idx="1724" formatCode="General">
                  <c:v>0.47606205046176903</c:v>
                </c:pt>
                <c:pt idx="1725" formatCode="General">
                  <c:v>0.47564601600170098</c:v>
                </c:pt>
                <c:pt idx="1726" formatCode="General">
                  <c:v>0.47662866115570102</c:v>
                </c:pt>
                <c:pt idx="1727" formatCode="General">
                  <c:v>0.47435284554958401</c:v>
                </c:pt>
                <c:pt idx="1728" formatCode="General">
                  <c:v>0.47266536056995401</c:v>
                </c:pt>
                <c:pt idx="1729" formatCode="General">
                  <c:v>0.47031286954879797</c:v>
                </c:pt>
                <c:pt idx="1730" formatCode="General">
                  <c:v>0.47147910296917001</c:v>
                </c:pt>
                <c:pt idx="1731" formatCode="General">
                  <c:v>0.46947738826274898</c:v>
                </c:pt>
                <c:pt idx="1732" formatCode="General">
                  <c:v>0.47010703682899502</c:v>
                </c:pt>
                <c:pt idx="1733" formatCode="General">
                  <c:v>0.471573269367218</c:v>
                </c:pt>
                <c:pt idx="1734" formatCode="General">
                  <c:v>0.46955369412899001</c:v>
                </c:pt>
                <c:pt idx="1735" formatCode="General">
                  <c:v>0.46869775056839003</c:v>
                </c:pt>
                <c:pt idx="1736" formatCode="General">
                  <c:v>0.46592254340648698</c:v>
                </c:pt>
                <c:pt idx="1737" formatCode="General">
                  <c:v>0.46543569862842599</c:v>
                </c:pt>
                <c:pt idx="1738" formatCode="General">
                  <c:v>0.46936572790145897</c:v>
                </c:pt>
                <c:pt idx="1739" formatCode="General">
                  <c:v>0.47097515463829098</c:v>
                </c:pt>
                <c:pt idx="1740" formatCode="General">
                  <c:v>0.46986139118671399</c:v>
                </c:pt>
                <c:pt idx="1741" formatCode="General">
                  <c:v>0.47187718749046298</c:v>
                </c:pt>
                <c:pt idx="1742" formatCode="General">
                  <c:v>0.470551633834839</c:v>
                </c:pt>
                <c:pt idx="1743" formatCode="General">
                  <c:v>0.47079171240329798</c:v>
                </c:pt>
                <c:pt idx="1744" formatCode="General">
                  <c:v>0.47176756858825702</c:v>
                </c:pt>
                <c:pt idx="1745" formatCode="General">
                  <c:v>0.47152136266231598</c:v>
                </c:pt>
                <c:pt idx="1746" formatCode="General">
                  <c:v>0.474658015370369</c:v>
                </c:pt>
                <c:pt idx="1747" formatCode="General">
                  <c:v>0.47415474355220799</c:v>
                </c:pt>
                <c:pt idx="1748" formatCode="General">
                  <c:v>0.47169310450553897</c:v>
                </c:pt>
                <c:pt idx="1749" formatCode="General">
                  <c:v>0.469995039701462</c:v>
                </c:pt>
                <c:pt idx="1750" formatCode="General">
                  <c:v>0.470457768440247</c:v>
                </c:pt>
                <c:pt idx="1751" formatCode="General">
                  <c:v>0.46888055205345203</c:v>
                </c:pt>
                <c:pt idx="1752" formatCode="General">
                  <c:v>0.470345318317413</c:v>
                </c:pt>
                <c:pt idx="1753" formatCode="General">
                  <c:v>0.468656620383263</c:v>
                </c:pt>
                <c:pt idx="1754" formatCode="General">
                  <c:v>0.46991584300994899</c:v>
                </c:pt>
                <c:pt idx="1755" formatCode="General">
                  <c:v>0.46982464492321002</c:v>
                </c:pt>
                <c:pt idx="1756" formatCode="General">
                  <c:v>0.46653691828250898</c:v>
                </c:pt>
                <c:pt idx="1757" formatCode="General">
                  <c:v>0.46965103447437301</c:v>
                </c:pt>
                <c:pt idx="1758" formatCode="General">
                  <c:v>0.47038492560386702</c:v>
                </c:pt>
                <c:pt idx="1759" formatCode="General">
                  <c:v>0.46983237266540501</c:v>
                </c:pt>
                <c:pt idx="1760" formatCode="General">
                  <c:v>0.469756624102593</c:v>
                </c:pt>
                <c:pt idx="1761" formatCode="General">
                  <c:v>0.46931788623332998</c:v>
                </c:pt>
                <c:pt idx="1762" formatCode="General">
                  <c:v>0.47104848325252502</c:v>
                </c:pt>
                <c:pt idx="1763" formatCode="General">
                  <c:v>0.47267870903015102</c:v>
                </c:pt>
                <c:pt idx="1764" formatCode="General">
                  <c:v>0.47263452708721199</c:v>
                </c:pt>
                <c:pt idx="1765" formatCode="General">
                  <c:v>0.47364648282527899</c:v>
                </c:pt>
                <c:pt idx="1766" formatCode="General">
                  <c:v>0.47424143254756901</c:v>
                </c:pt>
                <c:pt idx="1767" formatCode="General">
                  <c:v>0.47222247719764698</c:v>
                </c:pt>
                <c:pt idx="1768" formatCode="General">
                  <c:v>0.47154161930084199</c:v>
                </c:pt>
                <c:pt idx="1769" formatCode="General">
                  <c:v>0.472218859195709</c:v>
                </c:pt>
                <c:pt idx="1770" formatCode="General">
                  <c:v>0.47224315404891998</c:v>
                </c:pt>
                <c:pt idx="1771" formatCode="General">
                  <c:v>0.47306777536869099</c:v>
                </c:pt>
                <c:pt idx="1772" formatCode="General">
                  <c:v>0.46914404630661</c:v>
                </c:pt>
                <c:pt idx="1773" formatCode="General">
                  <c:v>0.46705187261104603</c:v>
                </c:pt>
                <c:pt idx="1774" formatCode="General">
                  <c:v>0.46725327968597402</c:v>
                </c:pt>
                <c:pt idx="1775" formatCode="General">
                  <c:v>0.46804220974445399</c:v>
                </c:pt>
                <c:pt idx="1776" formatCode="General">
                  <c:v>0.46665846705436698</c:v>
                </c:pt>
                <c:pt idx="1777" formatCode="General">
                  <c:v>0.465639793872833</c:v>
                </c:pt>
                <c:pt idx="1778" formatCode="General">
                  <c:v>0.46846023201942399</c:v>
                </c:pt>
                <c:pt idx="1779" formatCode="General">
                  <c:v>0.47042263746261598</c:v>
                </c:pt>
                <c:pt idx="1780" formatCode="General">
                  <c:v>0.46813872754573799</c:v>
                </c:pt>
                <c:pt idx="1781" formatCode="General">
                  <c:v>0.46629354357719399</c:v>
                </c:pt>
                <c:pt idx="1782" formatCode="General">
                  <c:v>0.46801016628742198</c:v>
                </c:pt>
                <c:pt idx="1783" formatCode="General">
                  <c:v>0.47146482467651402</c:v>
                </c:pt>
                <c:pt idx="1784" formatCode="General">
                  <c:v>0.470358780026436</c:v>
                </c:pt>
                <c:pt idx="1785" formatCode="General">
                  <c:v>0.47012712061405199</c:v>
                </c:pt>
                <c:pt idx="1786" formatCode="General">
                  <c:v>0.47189251184463499</c:v>
                </c:pt>
                <c:pt idx="1787" formatCode="General">
                  <c:v>0.47154645025730102</c:v>
                </c:pt>
                <c:pt idx="1788" formatCode="General">
                  <c:v>0.47101660966873199</c:v>
                </c:pt>
                <c:pt idx="1789" formatCode="General">
                  <c:v>0.469952183961868</c:v>
                </c:pt>
                <c:pt idx="1790" formatCode="General">
                  <c:v>0.47003699541091898</c:v>
                </c:pt>
                <c:pt idx="1791" formatCode="General">
                  <c:v>0.47108929455280302</c:v>
                </c:pt>
                <c:pt idx="1792" formatCode="General">
                  <c:v>0.47285760343074801</c:v>
                </c:pt>
                <c:pt idx="1793" formatCode="General">
                  <c:v>0.47130861282348602</c:v>
                </c:pt>
                <c:pt idx="1794" formatCode="General">
                  <c:v>0.47161302268505101</c:v>
                </c:pt>
                <c:pt idx="1795" formatCode="General">
                  <c:v>0.471572116017342</c:v>
                </c:pt>
                <c:pt idx="1796" formatCode="General">
                  <c:v>0.46790791451931002</c:v>
                </c:pt>
                <c:pt idx="1797" formatCode="General">
                  <c:v>0.468724083900452</c:v>
                </c:pt>
                <c:pt idx="1798" formatCode="General">
                  <c:v>0.46750199496746098</c:v>
                </c:pt>
                <c:pt idx="1799" formatCode="General">
                  <c:v>0.46400011479854603</c:v>
                </c:pt>
                <c:pt idx="1800" formatCode="General">
                  <c:v>0.46734024584293399</c:v>
                </c:pt>
                <c:pt idx="1801" formatCode="General">
                  <c:v>0.468068045377731</c:v>
                </c:pt>
                <c:pt idx="1802" formatCode="General">
                  <c:v>0.46679270863533001</c:v>
                </c:pt>
                <c:pt idx="1803" formatCode="General">
                  <c:v>0.46598423421382901</c:v>
                </c:pt>
                <c:pt idx="1804" formatCode="General">
                  <c:v>0.46647301912307798</c:v>
                </c:pt>
                <c:pt idx="1805" formatCode="General">
                  <c:v>0.46583085358142901</c:v>
                </c:pt>
                <c:pt idx="1806" formatCode="General">
                  <c:v>0.47048192024231</c:v>
                </c:pt>
                <c:pt idx="1807" formatCode="General">
                  <c:v>0.47108302712440497</c:v>
                </c:pt>
                <c:pt idx="1808" formatCode="General">
                  <c:v>0.47295141220092801</c:v>
                </c:pt>
                <c:pt idx="1809" formatCode="General">
                  <c:v>0.47668471932411199</c:v>
                </c:pt>
                <c:pt idx="1810" formatCode="General">
                  <c:v>0.47542307972907999</c:v>
                </c:pt>
                <c:pt idx="1811" formatCode="General">
                  <c:v>0.47385606765747101</c:v>
                </c:pt>
                <c:pt idx="1812" formatCode="General">
                  <c:v>0.47235712110996197</c:v>
                </c:pt>
                <c:pt idx="1813" formatCode="General">
                  <c:v>0.47640152573585498</c:v>
                </c:pt>
                <c:pt idx="1814" formatCode="General">
                  <c:v>0.47753916084766401</c:v>
                </c:pt>
                <c:pt idx="1815" formatCode="General">
                  <c:v>0.47858594655990599</c:v>
                </c:pt>
                <c:pt idx="1816" formatCode="General">
                  <c:v>0.47711555957794199</c:v>
                </c:pt>
                <c:pt idx="1817" formatCode="General">
                  <c:v>0.47482404708862302</c:v>
                </c:pt>
                <c:pt idx="1818" formatCode="General">
                  <c:v>0.47286722958087901</c:v>
                </c:pt>
                <c:pt idx="1819" formatCode="General">
                  <c:v>0.471452540159225</c:v>
                </c:pt>
                <c:pt idx="1820" formatCode="General">
                  <c:v>0.47331443130970002</c:v>
                </c:pt>
                <c:pt idx="1821" formatCode="General">
                  <c:v>0.47570501565933199</c:v>
                </c:pt>
                <c:pt idx="1822" formatCode="General">
                  <c:v>0.47848124206066101</c:v>
                </c:pt>
                <c:pt idx="1823" formatCode="General">
                  <c:v>0.47327631413936599</c:v>
                </c:pt>
                <c:pt idx="1824" formatCode="General">
                  <c:v>0.47111621201038401</c:v>
                </c:pt>
                <c:pt idx="1825" formatCode="General">
                  <c:v>0.47019423246383701</c:v>
                </c:pt>
                <c:pt idx="1826" formatCode="General">
                  <c:v>0.46955144405365001</c:v>
                </c:pt>
                <c:pt idx="1827" formatCode="General">
                  <c:v>0.47024312317371397</c:v>
                </c:pt>
                <c:pt idx="1828" formatCode="General">
                  <c:v>0.47131974697112999</c:v>
                </c:pt>
                <c:pt idx="1829" formatCode="General">
                  <c:v>0.47258602082729301</c:v>
                </c:pt>
                <c:pt idx="1830" formatCode="General">
                  <c:v>0.46984116137027698</c:v>
                </c:pt>
                <c:pt idx="1831" formatCode="General">
                  <c:v>0.46917284429073303</c:v>
                </c:pt>
                <c:pt idx="1832" formatCode="General">
                  <c:v>0.46529440879821798</c:v>
                </c:pt>
                <c:pt idx="1833" formatCode="General">
                  <c:v>0.46802019476890599</c:v>
                </c:pt>
                <c:pt idx="1834" formatCode="General">
                  <c:v>0.46864752769470203</c:v>
                </c:pt>
                <c:pt idx="1835" formatCode="General">
                  <c:v>0.46826348900795001</c:v>
                </c:pt>
                <c:pt idx="1836" formatCode="General">
                  <c:v>0.46862416863441497</c:v>
                </c:pt>
                <c:pt idx="1837" formatCode="General">
                  <c:v>0.47119263708591502</c:v>
                </c:pt>
                <c:pt idx="1838" formatCode="General">
                  <c:v>0.46963495016098</c:v>
                </c:pt>
                <c:pt idx="1839" formatCode="General">
                  <c:v>0.46842512190342001</c:v>
                </c:pt>
                <c:pt idx="1840" formatCode="General">
                  <c:v>0.46868495941162103</c:v>
                </c:pt>
                <c:pt idx="1841" formatCode="General">
                  <c:v>0.471712735295296</c:v>
                </c:pt>
                <c:pt idx="1842" formatCode="General">
                  <c:v>0.47365242242813099</c:v>
                </c:pt>
                <c:pt idx="1843" formatCode="General">
                  <c:v>0.471481415629387</c:v>
                </c:pt>
                <c:pt idx="1844" formatCode="General">
                  <c:v>0.47122270166873897</c:v>
                </c:pt>
                <c:pt idx="1845" formatCode="General">
                  <c:v>0.47198191583156601</c:v>
                </c:pt>
                <c:pt idx="1846" formatCode="General">
                  <c:v>0.47305059432983398</c:v>
                </c:pt>
                <c:pt idx="1847" formatCode="General">
                  <c:v>0.47231334149837501</c:v>
                </c:pt>
                <c:pt idx="1848" formatCode="General">
                  <c:v>0.47220911979675301</c:v>
                </c:pt>
                <c:pt idx="1849" formatCode="General">
                  <c:v>0.473925957083702</c:v>
                </c:pt>
                <c:pt idx="1850" formatCode="General">
                  <c:v>0.47305935621261602</c:v>
                </c:pt>
                <c:pt idx="1851" formatCode="General">
                  <c:v>0.46783804297447201</c:v>
                </c:pt>
                <c:pt idx="1852" formatCode="General">
                  <c:v>0.46638112068176302</c:v>
                </c:pt>
                <c:pt idx="1853" formatCode="General">
                  <c:v>0.46973403096199001</c:v>
                </c:pt>
                <c:pt idx="1854" formatCode="General">
                  <c:v>0.47183025479316698</c:v>
                </c:pt>
                <c:pt idx="1855" formatCode="General">
                  <c:v>0.47432141900062602</c:v>
                </c:pt>
                <c:pt idx="1856" formatCode="General">
                  <c:v>0.47425630390644102</c:v>
                </c:pt>
                <c:pt idx="1857" formatCode="General">
                  <c:v>0.47306696474552201</c:v>
                </c:pt>
                <c:pt idx="1858" formatCode="General">
                  <c:v>0.47245102524757399</c:v>
                </c:pt>
                <c:pt idx="1859" formatCode="General">
                  <c:v>0.47171294093131999</c:v>
                </c:pt>
                <c:pt idx="1860" formatCode="General">
                  <c:v>0.47323686778545399</c:v>
                </c:pt>
                <c:pt idx="1861" formatCode="General">
                  <c:v>0.475817161798477</c:v>
                </c:pt>
                <c:pt idx="1862" formatCode="General">
                  <c:v>0.47809351384639698</c:v>
                </c:pt>
                <c:pt idx="1863" formatCode="General">
                  <c:v>0.47652717828750601</c:v>
                </c:pt>
                <c:pt idx="1864" formatCode="General">
                  <c:v>0.47492704987525902</c:v>
                </c:pt>
                <c:pt idx="1865" formatCode="General">
                  <c:v>0.47263786792755103</c:v>
                </c:pt>
                <c:pt idx="1866" formatCode="General">
                  <c:v>0.47206569314003</c:v>
                </c:pt>
                <c:pt idx="1867" formatCode="General">
                  <c:v>0.47169965505599998</c:v>
                </c:pt>
                <c:pt idx="1868" formatCode="General">
                  <c:v>0.47457772493362399</c:v>
                </c:pt>
                <c:pt idx="1869" formatCode="General">
                  <c:v>0.47491322457790403</c:v>
                </c:pt>
                <c:pt idx="1870" formatCode="General">
                  <c:v>0.47285113632678999</c:v>
                </c:pt>
                <c:pt idx="1871" formatCode="General">
                  <c:v>0.47158224880695399</c:v>
                </c:pt>
                <c:pt idx="1872" formatCode="General">
                  <c:v>0.46978212594986002</c:v>
                </c:pt>
                <c:pt idx="1873" formatCode="General">
                  <c:v>0.4694237023592</c:v>
                </c:pt>
                <c:pt idx="1874" formatCode="General">
                  <c:v>0.47076709866523703</c:v>
                </c:pt>
                <c:pt idx="1875" formatCode="General">
                  <c:v>0.470783776044846</c:v>
                </c:pt>
                <c:pt idx="1876" formatCode="General">
                  <c:v>0.47149441540241199</c:v>
                </c:pt>
                <c:pt idx="1877" formatCode="General">
                  <c:v>0.47491580843925502</c:v>
                </c:pt>
                <c:pt idx="1878" formatCode="General">
                  <c:v>0.47251465022563899</c:v>
                </c:pt>
                <c:pt idx="1879" formatCode="General">
                  <c:v>0.473917523026466</c:v>
                </c:pt>
                <c:pt idx="1880" formatCode="General">
                  <c:v>0.473469623923302</c:v>
                </c:pt>
                <c:pt idx="1881" formatCode="General">
                  <c:v>0.47468805909156803</c:v>
                </c:pt>
                <c:pt idx="1882" formatCode="General">
                  <c:v>0.47738819420337703</c:v>
                </c:pt>
                <c:pt idx="1883" formatCode="General">
                  <c:v>0.47824830114841499</c:v>
                </c:pt>
                <c:pt idx="1884" formatCode="General">
                  <c:v>0.48001048564910898</c:v>
                </c:pt>
                <c:pt idx="1885" formatCode="General">
                  <c:v>0.47831548452377298</c:v>
                </c:pt>
                <c:pt idx="1886" formatCode="General">
                  <c:v>0.47751087546348597</c:v>
                </c:pt>
                <c:pt idx="1887" formatCode="General">
                  <c:v>0.47263628840446498</c:v>
                </c:pt>
                <c:pt idx="1888" formatCode="General">
                  <c:v>0.47336261272430402</c:v>
                </c:pt>
                <c:pt idx="1889" formatCode="General">
                  <c:v>0.47399939298629801</c:v>
                </c:pt>
                <c:pt idx="1890" formatCode="General">
                  <c:v>0.47697033286094698</c:v>
                </c:pt>
                <c:pt idx="1891" formatCode="General">
                  <c:v>0.47499802708625799</c:v>
                </c:pt>
                <c:pt idx="1892" formatCode="General">
                  <c:v>0.47371923625469198</c:v>
                </c:pt>
                <c:pt idx="1893" formatCode="General">
                  <c:v>0.47323399186134302</c:v>
                </c:pt>
                <c:pt idx="1894" formatCode="General">
                  <c:v>0.46939444243907902</c:v>
                </c:pt>
                <c:pt idx="1895" formatCode="General">
                  <c:v>0.472321256995201</c:v>
                </c:pt>
                <c:pt idx="1896" formatCode="General">
                  <c:v>0.47428547143936201</c:v>
                </c:pt>
                <c:pt idx="1897" formatCode="General">
                  <c:v>0.47660164237022401</c:v>
                </c:pt>
                <c:pt idx="1898" formatCode="General">
                  <c:v>0.47406046688556702</c:v>
                </c:pt>
                <c:pt idx="1899" formatCode="General">
                  <c:v>0.47253528237342801</c:v>
                </c:pt>
                <c:pt idx="1900" formatCode="General">
                  <c:v>0.47307936549186702</c:v>
                </c:pt>
                <c:pt idx="1901" formatCode="General">
                  <c:v>0.47522366940975203</c:v>
                </c:pt>
                <c:pt idx="1902" formatCode="General">
                  <c:v>0.477034214138985</c:v>
                </c:pt>
                <c:pt idx="1903" formatCode="General">
                  <c:v>0.47635202407836902</c:v>
                </c:pt>
                <c:pt idx="1904" formatCode="General">
                  <c:v>0.47885573804378501</c:v>
                </c:pt>
                <c:pt idx="1905" formatCode="General">
                  <c:v>0.47743205130100302</c:v>
                </c:pt>
                <c:pt idx="1906" formatCode="General">
                  <c:v>0.47386395335197501</c:v>
                </c:pt>
                <c:pt idx="1907" formatCode="General">
                  <c:v>0.47444200515747098</c:v>
                </c:pt>
                <c:pt idx="1908" formatCode="General">
                  <c:v>0.478208532929421</c:v>
                </c:pt>
                <c:pt idx="1909" formatCode="General">
                  <c:v>0.47622923851013199</c:v>
                </c:pt>
                <c:pt idx="1910" formatCode="General">
                  <c:v>0.47612226009368902</c:v>
                </c:pt>
                <c:pt idx="1911" formatCode="General">
                  <c:v>0.47634856402873998</c:v>
                </c:pt>
                <c:pt idx="1912" formatCode="General">
                  <c:v>0.47404271960258498</c:v>
                </c:pt>
                <c:pt idx="1913" formatCode="General">
                  <c:v>0.47505047321319599</c:v>
                </c:pt>
                <c:pt idx="1914" formatCode="General">
                  <c:v>0.47453562617301998</c:v>
                </c:pt>
                <c:pt idx="1915" formatCode="General">
                  <c:v>0.47415172159671798</c:v>
                </c:pt>
                <c:pt idx="1916" formatCode="General">
                  <c:v>0.47628685832023598</c:v>
                </c:pt>
                <c:pt idx="1917" formatCode="General">
                  <c:v>0.47560318112373401</c:v>
                </c:pt>
                <c:pt idx="1918" formatCode="General">
                  <c:v>0.476003679633141</c:v>
                </c:pt>
                <c:pt idx="1919" formatCode="General">
                  <c:v>0.47712055444717399</c:v>
                </c:pt>
                <c:pt idx="1920" formatCode="General">
                  <c:v>0.47473169267177601</c:v>
                </c:pt>
                <c:pt idx="1921" formatCode="General">
                  <c:v>0.47550837695598602</c:v>
                </c:pt>
                <c:pt idx="1922" formatCode="General">
                  <c:v>0.47649498879909502</c:v>
                </c:pt>
                <c:pt idx="1923" formatCode="General">
                  <c:v>0.47801066935062397</c:v>
                </c:pt>
                <c:pt idx="1924" formatCode="General">
                  <c:v>0.47855152189731598</c:v>
                </c:pt>
                <c:pt idx="1925" formatCode="General">
                  <c:v>0.47788035571575199</c:v>
                </c:pt>
                <c:pt idx="1926" formatCode="General">
                  <c:v>0.47939802408218402</c:v>
                </c:pt>
                <c:pt idx="1927" formatCode="General">
                  <c:v>0.47711981236934697</c:v>
                </c:pt>
                <c:pt idx="1928" formatCode="General">
                  <c:v>0.47684777677059198</c:v>
                </c:pt>
                <c:pt idx="1929" formatCode="General">
                  <c:v>0.475715532898903</c:v>
                </c:pt>
                <c:pt idx="1930" formatCode="General">
                  <c:v>0.47704656124115002</c:v>
                </c:pt>
                <c:pt idx="1931" formatCode="General">
                  <c:v>0.47401834428310402</c:v>
                </c:pt>
                <c:pt idx="1932" formatCode="General">
                  <c:v>0.47299530804157303</c:v>
                </c:pt>
                <c:pt idx="1933" formatCode="General">
                  <c:v>0.47245196402072898</c:v>
                </c:pt>
                <c:pt idx="1934" formatCode="General">
                  <c:v>0.47152633070945799</c:v>
                </c:pt>
                <c:pt idx="1935" formatCode="General">
                  <c:v>0.47160998880863197</c:v>
                </c:pt>
                <c:pt idx="1936" formatCode="General">
                  <c:v>0.47126908898353598</c:v>
                </c:pt>
                <c:pt idx="1937" formatCode="General">
                  <c:v>0.47358725368976601</c:v>
                </c:pt>
                <c:pt idx="1938" formatCode="General">
                  <c:v>0.47418884634971598</c:v>
                </c:pt>
                <c:pt idx="1939" formatCode="General">
                  <c:v>0.47499418854713399</c:v>
                </c:pt>
                <c:pt idx="1940" formatCode="General">
                  <c:v>0.474214106798172</c:v>
                </c:pt>
                <c:pt idx="1941" formatCode="General">
                  <c:v>0.47532607018947598</c:v>
                </c:pt>
                <c:pt idx="1942" formatCode="General">
                  <c:v>0.478237190842628</c:v>
                </c:pt>
                <c:pt idx="1943" formatCode="General">
                  <c:v>0.47856290042400401</c:v>
                </c:pt>
                <c:pt idx="1944" formatCode="General">
                  <c:v>0.47853278815746297</c:v>
                </c:pt>
                <c:pt idx="1945" formatCode="General">
                  <c:v>0.47994085252285001</c:v>
                </c:pt>
                <c:pt idx="1946" formatCode="General">
                  <c:v>0.48006025254726398</c:v>
                </c:pt>
                <c:pt idx="1947" formatCode="General">
                  <c:v>0.48078490793704998</c:v>
                </c:pt>
                <c:pt idx="1948" formatCode="General">
                  <c:v>0.47919738888740498</c:v>
                </c:pt>
                <c:pt idx="1949" formatCode="General">
                  <c:v>0.48058086931705501</c:v>
                </c:pt>
                <c:pt idx="1950" formatCode="General">
                  <c:v>0.48328176140785201</c:v>
                </c:pt>
                <c:pt idx="1951" formatCode="General">
                  <c:v>0.48365618288516998</c:v>
                </c:pt>
                <c:pt idx="1952" formatCode="General">
                  <c:v>0.48089565336704299</c:v>
                </c:pt>
                <c:pt idx="1953" formatCode="General">
                  <c:v>0.479905027151108</c:v>
                </c:pt>
                <c:pt idx="1954" formatCode="General">
                  <c:v>0.47928622066974602</c:v>
                </c:pt>
                <c:pt idx="1955" formatCode="General">
                  <c:v>0.47652479112148299</c:v>
                </c:pt>
                <c:pt idx="1956" formatCode="General">
                  <c:v>0.47480754554271698</c:v>
                </c:pt>
                <c:pt idx="1957" formatCode="General">
                  <c:v>0.474075436592102</c:v>
                </c:pt>
                <c:pt idx="1958" formatCode="General">
                  <c:v>0.47472582459449802</c:v>
                </c:pt>
                <c:pt idx="1959" formatCode="General">
                  <c:v>0.47489235997200002</c:v>
                </c:pt>
                <c:pt idx="1960" formatCode="General">
                  <c:v>0.47144349217414899</c:v>
                </c:pt>
                <c:pt idx="1961" formatCode="General">
                  <c:v>0.47211816310882598</c:v>
                </c:pt>
                <c:pt idx="1962" formatCode="General">
                  <c:v>0.475909689068794</c:v>
                </c:pt>
                <c:pt idx="1963" formatCode="General">
                  <c:v>0.47487421035766603</c:v>
                </c:pt>
                <c:pt idx="1964" formatCode="General">
                  <c:v>0.47616129815578501</c:v>
                </c:pt>
                <c:pt idx="1965" formatCode="General">
                  <c:v>0.48240138590335802</c:v>
                </c:pt>
                <c:pt idx="1966" formatCode="General">
                  <c:v>0.481701755523682</c:v>
                </c:pt>
                <c:pt idx="1967" formatCode="General">
                  <c:v>0.482989889383316</c:v>
                </c:pt>
                <c:pt idx="1968" formatCode="General">
                  <c:v>0.48182088732719403</c:v>
                </c:pt>
                <c:pt idx="1969" formatCode="General">
                  <c:v>0.48066152036190002</c:v>
                </c:pt>
                <c:pt idx="1970" formatCode="General">
                  <c:v>0.48050799369811997</c:v>
                </c:pt>
                <c:pt idx="1971" formatCode="General">
                  <c:v>0.48002750277519202</c:v>
                </c:pt>
                <c:pt idx="1972" formatCode="General">
                  <c:v>0.477543205022812</c:v>
                </c:pt>
                <c:pt idx="1973" formatCode="General">
                  <c:v>0.47869902551174198</c:v>
                </c:pt>
                <c:pt idx="1974" formatCode="General">
                  <c:v>0.47825792431831399</c:v>
                </c:pt>
                <c:pt idx="1975" formatCode="General">
                  <c:v>0.472179692983627</c:v>
                </c:pt>
                <c:pt idx="1976" formatCode="General">
                  <c:v>0.47073925733566302</c:v>
                </c:pt>
                <c:pt idx="1977" formatCode="General">
                  <c:v>0.47043596804142002</c:v>
                </c:pt>
                <c:pt idx="1978" formatCode="General">
                  <c:v>0.472547519207001</c:v>
                </c:pt>
                <c:pt idx="1979" formatCode="General">
                  <c:v>0.47520227134227799</c:v>
                </c:pt>
                <c:pt idx="1980" formatCode="General">
                  <c:v>0.47703743577003499</c:v>
                </c:pt>
                <c:pt idx="1981" formatCode="General">
                  <c:v>0.47750706076622002</c:v>
                </c:pt>
                <c:pt idx="1982" formatCode="General">
                  <c:v>0.47424223124980902</c:v>
                </c:pt>
                <c:pt idx="1983" formatCode="General">
                  <c:v>0.47414294183254202</c:v>
                </c:pt>
                <c:pt idx="1984" formatCode="General">
                  <c:v>0.47207990884780898</c:v>
                </c:pt>
                <c:pt idx="1985" formatCode="General">
                  <c:v>0.47584857940673803</c:v>
                </c:pt>
                <c:pt idx="1986" formatCode="General">
                  <c:v>0.47999117076396902</c:v>
                </c:pt>
                <c:pt idx="1987" formatCode="General">
                  <c:v>0.48159575164318102</c:v>
                </c:pt>
                <c:pt idx="1988" formatCode="General">
                  <c:v>0.478620305657387</c:v>
                </c:pt>
                <c:pt idx="1989" formatCode="General">
                  <c:v>0.475785428285599</c:v>
                </c:pt>
                <c:pt idx="1990" formatCode="General">
                  <c:v>0.47584921419620502</c:v>
                </c:pt>
                <c:pt idx="1991" formatCode="General">
                  <c:v>0.47379401326179499</c:v>
                </c:pt>
                <c:pt idx="1992" formatCode="General">
                  <c:v>0.47657333910465199</c:v>
                </c:pt>
                <c:pt idx="1993" formatCode="General">
                  <c:v>0.477175012230873</c:v>
                </c:pt>
                <c:pt idx="1994" formatCode="General">
                  <c:v>0.47956914007663698</c:v>
                </c:pt>
                <c:pt idx="1995" formatCode="General">
                  <c:v>0.47662753760814702</c:v>
                </c:pt>
                <c:pt idx="1996" formatCode="General">
                  <c:v>0.47360779643058798</c:v>
                </c:pt>
                <c:pt idx="1997" formatCode="General">
                  <c:v>0.47057793140411402</c:v>
                </c:pt>
                <c:pt idx="1998" formatCode="General">
                  <c:v>0.47208829820156101</c:v>
                </c:pt>
                <c:pt idx="1999" formatCode="General">
                  <c:v>0.47270840108394602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CB-5147-B361-333D066BA7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Sheet1!$A$2:$A$2342</c:f>
              <c:numCache>
                <c:formatCode>General</c:formatCode>
                <c:ptCount val="23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</c:numCache>
            </c:numRef>
          </c:cat>
          <c:val>
            <c:numRef>
              <c:f>Sheet1!$E$2:$E$2001</c:f>
              <c:numCache>
                <c:formatCode>General</c:formatCode>
                <c:ptCount val="2000"/>
                <c:pt idx="0" formatCode="0.00E+00">
                  <c:v>-6.2715262174606296E-5</c:v>
                </c:pt>
                <c:pt idx="1">
                  <c:v>-1.0260129638481901E-4</c:v>
                </c:pt>
                <c:pt idx="2">
                  <c:v>-1.3153578329365699E-4</c:v>
                </c:pt>
                <c:pt idx="3">
                  <c:v>-1.43063068389893E-4</c:v>
                </c:pt>
                <c:pt idx="4" formatCode="0.00E+00">
                  <c:v>-1.4074373902985801E-4</c:v>
                </c:pt>
                <c:pt idx="5">
                  <c:v>-1.24525251158048E-4</c:v>
                </c:pt>
                <c:pt idx="6">
                  <c:v>-1.0015334992203901E-4</c:v>
                </c:pt>
                <c:pt idx="7" formatCode="0.00E+00">
                  <c:v>-5.4653317783959202E-5</c:v>
                </c:pt>
                <c:pt idx="8" formatCode="0.00E+00">
                  <c:v>1.48623075801878E-6</c:v>
                </c:pt>
                <c:pt idx="9" formatCode="0.00E+00">
                  <c:v>7.0640715421177406E-5</c:v>
                </c:pt>
                <c:pt idx="10">
                  <c:v>2.1182988712098501E-4</c:v>
                </c:pt>
                <c:pt idx="11">
                  <c:v>3.4714115317910902E-4</c:v>
                </c:pt>
                <c:pt idx="12">
                  <c:v>4.8312423168681598E-4</c:v>
                </c:pt>
                <c:pt idx="13">
                  <c:v>6.0881677491124702E-4</c:v>
                </c:pt>
                <c:pt idx="14">
                  <c:v>7.3297095805173798E-4</c:v>
                </c:pt>
                <c:pt idx="15">
                  <c:v>8.5791739838896302E-4</c:v>
                </c:pt>
                <c:pt idx="16" formatCode="0.00E+00">
                  <c:v>9.8023916361853511E-4</c:v>
                </c:pt>
                <c:pt idx="17">
                  <c:v>1.0979587561450899E-3</c:v>
                </c:pt>
                <c:pt idx="18">
                  <c:v>1.2200668861623899E-3</c:v>
                </c:pt>
                <c:pt idx="19">
                  <c:v>1.33939845836721E-3</c:v>
                </c:pt>
                <c:pt idx="20">
                  <c:v>1.47052286192775E-3</c:v>
                </c:pt>
                <c:pt idx="21">
                  <c:v>1.5883811400271999E-3</c:v>
                </c:pt>
                <c:pt idx="22">
                  <c:v>1.72059555770829E-3</c:v>
                </c:pt>
                <c:pt idx="23">
                  <c:v>1.8648670287802799E-3</c:v>
                </c:pt>
                <c:pt idx="24">
                  <c:v>1.99866651091725E-3</c:v>
                </c:pt>
                <c:pt idx="25">
                  <c:v>2.14013356016949E-3</c:v>
                </c:pt>
                <c:pt idx="26">
                  <c:v>2.2796735982410598E-3</c:v>
                </c:pt>
                <c:pt idx="27">
                  <c:v>2.4191056145355101E-3</c:v>
                </c:pt>
                <c:pt idx="28">
                  <c:v>2.55853306734935E-3</c:v>
                </c:pt>
                <c:pt idx="29">
                  <c:v>2.70832390524447E-3</c:v>
                </c:pt>
                <c:pt idx="30">
                  <c:v>2.8415941633284101E-3</c:v>
                </c:pt>
                <c:pt idx="31">
                  <c:v>2.98993361648172E-3</c:v>
                </c:pt>
                <c:pt idx="32">
                  <c:v>3.1287861289456499E-3</c:v>
                </c:pt>
                <c:pt idx="33">
                  <c:v>3.2825725618749902E-3</c:v>
                </c:pt>
                <c:pt idx="34">
                  <c:v>3.4597659017890701E-3</c:v>
                </c:pt>
                <c:pt idx="35">
                  <c:v>3.6195845110341901E-3</c:v>
                </c:pt>
                <c:pt idx="36">
                  <c:v>3.7718477891758098E-3</c:v>
                </c:pt>
                <c:pt idx="37">
                  <c:v>3.9259104989469102E-3</c:v>
                </c:pt>
                <c:pt idx="38">
                  <c:v>4.0844438830390604E-3</c:v>
                </c:pt>
                <c:pt idx="39">
                  <c:v>4.24703422468156E-3</c:v>
                </c:pt>
                <c:pt idx="40">
                  <c:v>4.4496061746031098E-3</c:v>
                </c:pt>
                <c:pt idx="41">
                  <c:v>4.6523367520421802E-3</c:v>
                </c:pt>
                <c:pt idx="42">
                  <c:v>4.8318145796656603E-3</c:v>
                </c:pt>
                <c:pt idx="43">
                  <c:v>5.0083071924745997E-3</c:v>
                </c:pt>
                <c:pt idx="44">
                  <c:v>5.14991963282228E-3</c:v>
                </c:pt>
                <c:pt idx="45">
                  <c:v>5.35955987870693E-3</c:v>
                </c:pt>
                <c:pt idx="46">
                  <c:v>5.5629093199968298E-3</c:v>
                </c:pt>
                <c:pt idx="47">
                  <c:v>5.8140927925705898E-3</c:v>
                </c:pt>
                <c:pt idx="48">
                  <c:v>6.0672951396554698E-3</c:v>
                </c:pt>
                <c:pt idx="49">
                  <c:v>6.2671098392456798E-3</c:v>
                </c:pt>
                <c:pt idx="50">
                  <c:v>6.4838866703212303E-3</c:v>
                </c:pt>
                <c:pt idx="51">
                  <c:v>6.6937727853655796E-3</c:v>
                </c:pt>
                <c:pt idx="52">
                  <c:v>6.9667724892497097E-3</c:v>
                </c:pt>
                <c:pt idx="53">
                  <c:v>7.1985804010182598E-3</c:v>
                </c:pt>
                <c:pt idx="54">
                  <c:v>7.4819934088736799E-3</c:v>
                </c:pt>
                <c:pt idx="55">
                  <c:v>7.7445158269256404E-3</c:v>
                </c:pt>
                <c:pt idx="56">
                  <c:v>8.0283881165087202E-3</c:v>
                </c:pt>
                <c:pt idx="57">
                  <c:v>8.3045150153338906E-3</c:v>
                </c:pt>
                <c:pt idx="58">
                  <c:v>8.5552894975990095E-3</c:v>
                </c:pt>
                <c:pt idx="59">
                  <c:v>8.8601382914930606E-3</c:v>
                </c:pt>
                <c:pt idx="60">
                  <c:v>9.1255482286214801E-3</c:v>
                </c:pt>
                <c:pt idx="61">
                  <c:v>9.4481088221073199E-3</c:v>
                </c:pt>
                <c:pt idx="62">
                  <c:v>9.7162801772356106E-3</c:v>
                </c:pt>
                <c:pt idx="63">
                  <c:v>1.00461418740451E-2</c:v>
                </c:pt>
                <c:pt idx="64">
                  <c:v>1.0359548125416E-2</c:v>
                </c:pt>
                <c:pt idx="65">
                  <c:v>1.0682672355324E-2</c:v>
                </c:pt>
                <c:pt idx="66">
                  <c:v>1.1032486334443099E-2</c:v>
                </c:pt>
                <c:pt idx="67">
                  <c:v>1.12774519249797E-2</c:v>
                </c:pt>
                <c:pt idx="68">
                  <c:v>1.1650785151869099E-2</c:v>
                </c:pt>
                <c:pt idx="69">
                  <c:v>1.2057695817202301E-2</c:v>
                </c:pt>
                <c:pt idx="70">
                  <c:v>1.2389780394732999E-2</c:v>
                </c:pt>
                <c:pt idx="71">
                  <c:v>1.2732785288244499E-2</c:v>
                </c:pt>
                <c:pt idx="72">
                  <c:v>1.31365674547851E-2</c:v>
                </c:pt>
                <c:pt idx="73">
                  <c:v>1.3492357544601E-2</c:v>
                </c:pt>
                <c:pt idx="74">
                  <c:v>1.38929801993072E-2</c:v>
                </c:pt>
                <c:pt idx="75">
                  <c:v>1.42839390784502E-2</c:v>
                </c:pt>
                <c:pt idx="76">
                  <c:v>1.46374130621552E-2</c:v>
                </c:pt>
                <c:pt idx="77">
                  <c:v>1.5145475324243299E-2</c:v>
                </c:pt>
                <c:pt idx="78">
                  <c:v>1.5551318041980299E-2</c:v>
                </c:pt>
                <c:pt idx="79">
                  <c:v>1.58840391784906E-2</c:v>
                </c:pt>
                <c:pt idx="80">
                  <c:v>1.6245008539408402E-2</c:v>
                </c:pt>
                <c:pt idx="81">
                  <c:v>1.66765482164919E-2</c:v>
                </c:pt>
                <c:pt idx="82">
                  <c:v>1.7047539912164199E-2</c:v>
                </c:pt>
                <c:pt idx="83">
                  <c:v>1.7451844364404698E-2</c:v>
                </c:pt>
                <c:pt idx="84">
                  <c:v>1.78479636088014E-2</c:v>
                </c:pt>
                <c:pt idx="85">
                  <c:v>1.8099972791969801E-2</c:v>
                </c:pt>
                <c:pt idx="86">
                  <c:v>1.8578609637916101E-2</c:v>
                </c:pt>
                <c:pt idx="87">
                  <c:v>1.8983574211597399E-2</c:v>
                </c:pt>
                <c:pt idx="88">
                  <c:v>1.9383926875889301E-2</c:v>
                </c:pt>
                <c:pt idx="89">
                  <c:v>1.97927514091134E-2</c:v>
                </c:pt>
                <c:pt idx="90">
                  <c:v>2.0280268415808701E-2</c:v>
                </c:pt>
                <c:pt idx="91">
                  <c:v>2.0882095023989699E-2</c:v>
                </c:pt>
                <c:pt idx="92">
                  <c:v>2.14253205806017E-2</c:v>
                </c:pt>
                <c:pt idx="93">
                  <c:v>2.1939449571073098E-2</c:v>
                </c:pt>
                <c:pt idx="94">
                  <c:v>2.2519718483090399E-2</c:v>
                </c:pt>
                <c:pt idx="95">
                  <c:v>2.3213617876172099E-2</c:v>
                </c:pt>
                <c:pt idx="96">
                  <c:v>2.3710588365793199E-2</c:v>
                </c:pt>
                <c:pt idx="97">
                  <c:v>2.4175873957574399E-2</c:v>
                </c:pt>
                <c:pt idx="98">
                  <c:v>2.4731754325330299E-2</c:v>
                </c:pt>
                <c:pt idx="99">
                  <c:v>2.5350830145180199E-2</c:v>
                </c:pt>
                <c:pt idx="100">
                  <c:v>2.5912166573107201E-2</c:v>
                </c:pt>
                <c:pt idx="101">
                  <c:v>2.6289773546159301E-2</c:v>
                </c:pt>
                <c:pt idx="102">
                  <c:v>2.66759630292654E-2</c:v>
                </c:pt>
                <c:pt idx="103">
                  <c:v>2.7271475270390502E-2</c:v>
                </c:pt>
                <c:pt idx="104">
                  <c:v>2.7926055155694501E-2</c:v>
                </c:pt>
                <c:pt idx="105">
                  <c:v>2.84179022535682E-2</c:v>
                </c:pt>
                <c:pt idx="106">
                  <c:v>2.90778517723084E-2</c:v>
                </c:pt>
                <c:pt idx="107">
                  <c:v>2.9707233980297999E-2</c:v>
                </c:pt>
                <c:pt idx="108">
                  <c:v>3.0290615558624299E-2</c:v>
                </c:pt>
                <c:pt idx="109">
                  <c:v>3.08296460658312E-2</c:v>
                </c:pt>
                <c:pt idx="110">
                  <c:v>3.15500006079674E-2</c:v>
                </c:pt>
                <c:pt idx="111">
                  <c:v>3.2136335596442203E-2</c:v>
                </c:pt>
                <c:pt idx="112">
                  <c:v>3.3010309375822597E-2</c:v>
                </c:pt>
                <c:pt idx="113">
                  <c:v>3.3495135046541703E-2</c:v>
                </c:pt>
                <c:pt idx="114">
                  <c:v>3.4028140269219902E-2</c:v>
                </c:pt>
                <c:pt idx="115">
                  <c:v>3.4610193222761203E-2</c:v>
                </c:pt>
                <c:pt idx="116">
                  <c:v>3.5171372070908598E-2</c:v>
                </c:pt>
                <c:pt idx="117">
                  <c:v>3.5816096886992499E-2</c:v>
                </c:pt>
                <c:pt idx="118">
                  <c:v>3.6482058465480798E-2</c:v>
                </c:pt>
                <c:pt idx="119">
                  <c:v>3.72104585170746E-2</c:v>
                </c:pt>
                <c:pt idx="120">
                  <c:v>3.7847108393907598E-2</c:v>
                </c:pt>
                <c:pt idx="121">
                  <c:v>3.8670533522963499E-2</c:v>
                </c:pt>
                <c:pt idx="122">
                  <c:v>3.9181858301162699E-2</c:v>
                </c:pt>
                <c:pt idx="123">
                  <c:v>4.0198242291808101E-2</c:v>
                </c:pt>
                <c:pt idx="124">
                  <c:v>4.0847731754183797E-2</c:v>
                </c:pt>
                <c:pt idx="125">
                  <c:v>4.1620484739542003E-2</c:v>
                </c:pt>
                <c:pt idx="126">
                  <c:v>4.2461448535323097E-2</c:v>
                </c:pt>
                <c:pt idx="127">
                  <c:v>4.3358819186687499E-2</c:v>
                </c:pt>
                <c:pt idx="128">
                  <c:v>4.4160897284746203E-2</c:v>
                </c:pt>
                <c:pt idx="129">
                  <c:v>4.4985778629779802E-2</c:v>
                </c:pt>
                <c:pt idx="130">
                  <c:v>4.5637835562229202E-2</c:v>
                </c:pt>
                <c:pt idx="131">
                  <c:v>4.6400856226682698E-2</c:v>
                </c:pt>
                <c:pt idx="132">
                  <c:v>4.7293516993522702E-2</c:v>
                </c:pt>
                <c:pt idx="133">
                  <c:v>4.8028409481048598E-2</c:v>
                </c:pt>
                <c:pt idx="134">
                  <c:v>4.8711325600743302E-2</c:v>
                </c:pt>
                <c:pt idx="135">
                  <c:v>4.9661273881792999E-2</c:v>
                </c:pt>
                <c:pt idx="136">
                  <c:v>5.0360732898116101E-2</c:v>
                </c:pt>
                <c:pt idx="137">
                  <c:v>5.1190867647528698E-2</c:v>
                </c:pt>
                <c:pt idx="138">
                  <c:v>5.1934292539954199E-2</c:v>
                </c:pt>
                <c:pt idx="139">
                  <c:v>5.2618836238980303E-2</c:v>
                </c:pt>
                <c:pt idx="140">
                  <c:v>5.3463117033243197E-2</c:v>
                </c:pt>
                <c:pt idx="141">
                  <c:v>5.4204702749848399E-2</c:v>
                </c:pt>
                <c:pt idx="142">
                  <c:v>5.50807319581509E-2</c:v>
                </c:pt>
                <c:pt idx="143">
                  <c:v>5.5736864730715797E-2</c:v>
                </c:pt>
                <c:pt idx="144">
                  <c:v>5.6529065594077103E-2</c:v>
                </c:pt>
                <c:pt idx="145">
                  <c:v>5.7296554744243597E-2</c:v>
                </c:pt>
                <c:pt idx="146">
                  <c:v>5.8161684498190903E-2</c:v>
                </c:pt>
                <c:pt idx="147">
                  <c:v>5.8799796923995E-2</c:v>
                </c:pt>
                <c:pt idx="148">
                  <c:v>5.9897677227854697E-2</c:v>
                </c:pt>
                <c:pt idx="149">
                  <c:v>6.09149895608425E-2</c:v>
                </c:pt>
                <c:pt idx="150">
                  <c:v>6.1766082420945202E-2</c:v>
                </c:pt>
                <c:pt idx="151">
                  <c:v>6.2703281641006497E-2</c:v>
                </c:pt>
                <c:pt idx="152">
                  <c:v>6.3442005962133396E-2</c:v>
                </c:pt>
                <c:pt idx="153">
                  <c:v>6.4433398097753503E-2</c:v>
                </c:pt>
                <c:pt idx="154">
                  <c:v>6.5569749101996394E-2</c:v>
                </c:pt>
                <c:pt idx="155">
                  <c:v>6.6771549731493005E-2</c:v>
                </c:pt>
                <c:pt idx="156">
                  <c:v>6.7753988131880799E-2</c:v>
                </c:pt>
                <c:pt idx="157">
                  <c:v>6.8467386066913605E-2</c:v>
                </c:pt>
                <c:pt idx="158">
                  <c:v>6.92022405564785E-2</c:v>
                </c:pt>
                <c:pt idx="159">
                  <c:v>6.9837251305580203E-2</c:v>
                </c:pt>
                <c:pt idx="160">
                  <c:v>7.0853203535079998E-2</c:v>
                </c:pt>
                <c:pt idx="161">
                  <c:v>7.1632738411426602E-2</c:v>
                </c:pt>
                <c:pt idx="162">
                  <c:v>7.26631805300713E-2</c:v>
                </c:pt>
                <c:pt idx="163">
                  <c:v>7.3418872058391593E-2</c:v>
                </c:pt>
                <c:pt idx="164">
                  <c:v>7.4284932017326402E-2</c:v>
                </c:pt>
                <c:pt idx="165">
                  <c:v>7.4977733194828006E-2</c:v>
                </c:pt>
                <c:pt idx="166">
                  <c:v>7.60340236127377E-2</c:v>
                </c:pt>
                <c:pt idx="167">
                  <c:v>7.7560578286647794E-2</c:v>
                </c:pt>
                <c:pt idx="168">
                  <c:v>7.8451407700777104E-2</c:v>
                </c:pt>
                <c:pt idx="169">
                  <c:v>8.0060770362615594E-2</c:v>
                </c:pt>
                <c:pt idx="170">
                  <c:v>8.0753898620605502E-2</c:v>
                </c:pt>
                <c:pt idx="171">
                  <c:v>8.1814575195312503E-2</c:v>
                </c:pt>
                <c:pt idx="172">
                  <c:v>8.3212870359420807E-2</c:v>
                </c:pt>
                <c:pt idx="173">
                  <c:v>8.4372529387474096E-2</c:v>
                </c:pt>
                <c:pt idx="174">
                  <c:v>8.5652591288089802E-2</c:v>
                </c:pt>
                <c:pt idx="175">
                  <c:v>8.6785823106765803E-2</c:v>
                </c:pt>
                <c:pt idx="176">
                  <c:v>8.7719780206680295E-2</c:v>
                </c:pt>
                <c:pt idx="177">
                  <c:v>8.8670296967029605E-2</c:v>
                </c:pt>
                <c:pt idx="178">
                  <c:v>8.9885643124580403E-2</c:v>
                </c:pt>
                <c:pt idx="179">
                  <c:v>9.0523822605609899E-2</c:v>
                </c:pt>
                <c:pt idx="180">
                  <c:v>9.1535934060811994E-2</c:v>
                </c:pt>
                <c:pt idx="181">
                  <c:v>9.2616812884807595E-2</c:v>
                </c:pt>
                <c:pt idx="182">
                  <c:v>9.3252909928560307E-2</c:v>
                </c:pt>
                <c:pt idx="183">
                  <c:v>9.4350340962410004E-2</c:v>
                </c:pt>
                <c:pt idx="184">
                  <c:v>9.5289324223995206E-2</c:v>
                </c:pt>
                <c:pt idx="185">
                  <c:v>9.6634123474359498E-2</c:v>
                </c:pt>
                <c:pt idx="186">
                  <c:v>9.77482855319977E-2</c:v>
                </c:pt>
                <c:pt idx="187">
                  <c:v>9.8349766433239005E-2</c:v>
                </c:pt>
                <c:pt idx="188">
                  <c:v>9.9189673364162498E-2</c:v>
                </c:pt>
                <c:pt idx="189">
                  <c:v>0.100588045269251</c:v>
                </c:pt>
                <c:pt idx="190">
                  <c:v>0.102486252784729</c:v>
                </c:pt>
                <c:pt idx="191">
                  <c:v>0.10378048047423399</c:v>
                </c:pt>
                <c:pt idx="192">
                  <c:v>0.105192476511002</c:v>
                </c:pt>
                <c:pt idx="193">
                  <c:v>0.105736706405878</c:v>
                </c:pt>
                <c:pt idx="194">
                  <c:v>0.10717342048883401</c:v>
                </c:pt>
                <c:pt idx="195">
                  <c:v>0.108589415252209</c:v>
                </c:pt>
                <c:pt idx="196">
                  <c:v>0.10968547090888001</c:v>
                </c:pt>
                <c:pt idx="197">
                  <c:v>0.111189553141594</c:v>
                </c:pt>
                <c:pt idx="198">
                  <c:v>0.112717784941196</c:v>
                </c:pt>
                <c:pt idx="199">
                  <c:v>0.113780650496483</c:v>
                </c:pt>
                <c:pt idx="200">
                  <c:v>0.11443537697196</c:v>
                </c:pt>
                <c:pt idx="201">
                  <c:v>0.115474394708872</c:v>
                </c:pt>
                <c:pt idx="202">
                  <c:v>0.116460961848497</c:v>
                </c:pt>
                <c:pt idx="203">
                  <c:v>0.117739818245173</c:v>
                </c:pt>
                <c:pt idx="204">
                  <c:v>0.118437195569277</c:v>
                </c:pt>
                <c:pt idx="205">
                  <c:v>0.11888577863574</c:v>
                </c:pt>
                <c:pt idx="206">
                  <c:v>0.120195440202951</c:v>
                </c:pt>
                <c:pt idx="207">
                  <c:v>0.12196903973817801</c:v>
                </c:pt>
                <c:pt idx="208">
                  <c:v>0.123235958814621</c:v>
                </c:pt>
                <c:pt idx="209">
                  <c:v>0.12407021522522001</c:v>
                </c:pt>
                <c:pt idx="210">
                  <c:v>0.12542089149355901</c:v>
                </c:pt>
                <c:pt idx="211">
                  <c:v>0.12694471403956401</c:v>
                </c:pt>
                <c:pt idx="212">
                  <c:v>0.12819067388773001</c:v>
                </c:pt>
                <c:pt idx="213">
                  <c:v>0.13026405721902801</c:v>
                </c:pt>
                <c:pt idx="214">
                  <c:v>0.13157595396041899</c:v>
                </c:pt>
                <c:pt idx="215">
                  <c:v>0.13290779590606699</c:v>
                </c:pt>
                <c:pt idx="216">
                  <c:v>0.13378373682498901</c:v>
                </c:pt>
                <c:pt idx="217">
                  <c:v>0.13443166464567199</c:v>
                </c:pt>
                <c:pt idx="218">
                  <c:v>0.135559538006783</c:v>
                </c:pt>
                <c:pt idx="219">
                  <c:v>0.13696813583374001</c:v>
                </c:pt>
                <c:pt idx="220">
                  <c:v>0.13901706486940399</c:v>
                </c:pt>
                <c:pt idx="221">
                  <c:v>0.13985771536827099</c:v>
                </c:pt>
                <c:pt idx="222">
                  <c:v>0.14065890163183201</c:v>
                </c:pt>
                <c:pt idx="223">
                  <c:v>0.14136918634176299</c:v>
                </c:pt>
                <c:pt idx="224">
                  <c:v>0.14274626821279501</c:v>
                </c:pt>
                <c:pt idx="225">
                  <c:v>0.14428594559431099</c:v>
                </c:pt>
                <c:pt idx="226">
                  <c:v>0.145585677027702</c:v>
                </c:pt>
                <c:pt idx="227">
                  <c:v>0.14721046835184101</c:v>
                </c:pt>
                <c:pt idx="228">
                  <c:v>0.14840095192194</c:v>
                </c:pt>
                <c:pt idx="229">
                  <c:v>0.14984744936227801</c:v>
                </c:pt>
                <c:pt idx="230">
                  <c:v>0.15039483606815299</c:v>
                </c:pt>
                <c:pt idx="231">
                  <c:v>0.15189505815505999</c:v>
                </c:pt>
                <c:pt idx="232">
                  <c:v>0.15374788492918001</c:v>
                </c:pt>
                <c:pt idx="233">
                  <c:v>0.15504179000854501</c:v>
                </c:pt>
                <c:pt idx="234">
                  <c:v>0.156136184930801</c:v>
                </c:pt>
                <c:pt idx="235">
                  <c:v>0.156939218938351</c:v>
                </c:pt>
                <c:pt idx="236">
                  <c:v>0.15867778062820401</c:v>
                </c:pt>
                <c:pt idx="237">
                  <c:v>0.159665565192699</c:v>
                </c:pt>
                <c:pt idx="238">
                  <c:v>0.16091420501470599</c:v>
                </c:pt>
                <c:pt idx="239">
                  <c:v>0.161976112425327</c:v>
                </c:pt>
                <c:pt idx="240">
                  <c:v>0.163146609067917</c:v>
                </c:pt>
                <c:pt idx="241">
                  <c:v>0.165121114253998</c:v>
                </c:pt>
                <c:pt idx="242">
                  <c:v>0.166349142789841</c:v>
                </c:pt>
                <c:pt idx="243">
                  <c:v>0.16794702261686301</c:v>
                </c:pt>
                <c:pt idx="244">
                  <c:v>0.16927577257156401</c:v>
                </c:pt>
                <c:pt idx="245">
                  <c:v>0.17006311416625999</c:v>
                </c:pt>
                <c:pt idx="246">
                  <c:v>0.171326293051243</c:v>
                </c:pt>
                <c:pt idx="247">
                  <c:v>0.172502101957798</c:v>
                </c:pt>
                <c:pt idx="248">
                  <c:v>0.17368657290935499</c:v>
                </c:pt>
                <c:pt idx="249">
                  <c:v>0.17504881769418701</c:v>
                </c:pt>
                <c:pt idx="250">
                  <c:v>0.175564596056938</c:v>
                </c:pt>
                <c:pt idx="251">
                  <c:v>0.17643348723649999</c:v>
                </c:pt>
                <c:pt idx="252">
                  <c:v>0.17770497649908101</c:v>
                </c:pt>
                <c:pt idx="253">
                  <c:v>0.179337079823017</c:v>
                </c:pt>
                <c:pt idx="254">
                  <c:v>0.180921134352684</c:v>
                </c:pt>
                <c:pt idx="255">
                  <c:v>0.183481669425964</c:v>
                </c:pt>
                <c:pt idx="256">
                  <c:v>0.18366991877555899</c:v>
                </c:pt>
                <c:pt idx="257">
                  <c:v>0.185284492373467</c:v>
                </c:pt>
                <c:pt idx="258">
                  <c:v>0.18671673536300701</c:v>
                </c:pt>
                <c:pt idx="259">
                  <c:v>0.18769337683916101</c:v>
                </c:pt>
                <c:pt idx="260">
                  <c:v>0.18953406065702399</c:v>
                </c:pt>
                <c:pt idx="261">
                  <c:v>0.19052100628614399</c:v>
                </c:pt>
                <c:pt idx="262">
                  <c:v>0.19161348640918699</c:v>
                </c:pt>
                <c:pt idx="263">
                  <c:v>0.19213692694902401</c:v>
                </c:pt>
                <c:pt idx="264">
                  <c:v>0.19287251830100999</c:v>
                </c:pt>
                <c:pt idx="265">
                  <c:v>0.194222016632557</c:v>
                </c:pt>
                <c:pt idx="266">
                  <c:v>0.196791079640389</c:v>
                </c:pt>
                <c:pt idx="267">
                  <c:v>0.197925105690956</c:v>
                </c:pt>
                <c:pt idx="268">
                  <c:v>0.19828127175569499</c:v>
                </c:pt>
                <c:pt idx="269">
                  <c:v>0.19960992336273201</c:v>
                </c:pt>
                <c:pt idx="270">
                  <c:v>0.20119514465332</c:v>
                </c:pt>
                <c:pt idx="271">
                  <c:v>0.202156341075897</c:v>
                </c:pt>
                <c:pt idx="272">
                  <c:v>0.20297086536884301</c:v>
                </c:pt>
                <c:pt idx="273">
                  <c:v>0.20386622697114901</c:v>
                </c:pt>
                <c:pt idx="274">
                  <c:v>0.20521092116832701</c:v>
                </c:pt>
                <c:pt idx="275">
                  <c:v>0.20598189979791601</c:v>
                </c:pt>
                <c:pt idx="276">
                  <c:v>0.20668770968913999</c:v>
                </c:pt>
                <c:pt idx="277">
                  <c:v>0.20812923610210399</c:v>
                </c:pt>
                <c:pt idx="278">
                  <c:v>0.209927906095982</c:v>
                </c:pt>
                <c:pt idx="279">
                  <c:v>0.21206400841474499</c:v>
                </c:pt>
                <c:pt idx="280">
                  <c:v>0.214041186869145</c:v>
                </c:pt>
                <c:pt idx="281">
                  <c:v>0.21525146514177301</c:v>
                </c:pt>
                <c:pt idx="282">
                  <c:v>0.217846016585827</c:v>
                </c:pt>
                <c:pt idx="283">
                  <c:v>0.21952605843544001</c:v>
                </c:pt>
                <c:pt idx="284">
                  <c:v>0.221143573522568</c:v>
                </c:pt>
                <c:pt idx="285">
                  <c:v>0.22269098162651099</c:v>
                </c:pt>
                <c:pt idx="286">
                  <c:v>0.22405516207218201</c:v>
                </c:pt>
                <c:pt idx="287">
                  <c:v>0.22506640106439599</c:v>
                </c:pt>
                <c:pt idx="288">
                  <c:v>0.22703705728053999</c:v>
                </c:pt>
                <c:pt idx="289">
                  <c:v>0.227760009467602</c:v>
                </c:pt>
                <c:pt idx="290">
                  <c:v>0.22869990766048401</c:v>
                </c:pt>
                <c:pt idx="291">
                  <c:v>0.22983528524637201</c:v>
                </c:pt>
                <c:pt idx="292">
                  <c:v>0.231400406360626</c:v>
                </c:pt>
                <c:pt idx="293">
                  <c:v>0.23295854628086099</c:v>
                </c:pt>
                <c:pt idx="294">
                  <c:v>0.23326630294323</c:v>
                </c:pt>
                <c:pt idx="295">
                  <c:v>0.234271703660488</c:v>
                </c:pt>
                <c:pt idx="296">
                  <c:v>0.23548105508089101</c:v>
                </c:pt>
                <c:pt idx="297">
                  <c:v>0.23610451966524101</c:v>
                </c:pt>
                <c:pt idx="298">
                  <c:v>0.23724808096885699</c:v>
                </c:pt>
                <c:pt idx="299">
                  <c:v>0.23825758993625601</c:v>
                </c:pt>
                <c:pt idx="300">
                  <c:v>0.23905992507934601</c:v>
                </c:pt>
                <c:pt idx="301">
                  <c:v>0.24006103873252899</c:v>
                </c:pt>
                <c:pt idx="302">
                  <c:v>0.24049528688192401</c:v>
                </c:pt>
                <c:pt idx="303">
                  <c:v>0.24131665825843801</c:v>
                </c:pt>
                <c:pt idx="304">
                  <c:v>0.243589250743389</c:v>
                </c:pt>
                <c:pt idx="305">
                  <c:v>0.245497436821461</c:v>
                </c:pt>
                <c:pt idx="306">
                  <c:v>0.247615519165993</c:v>
                </c:pt>
                <c:pt idx="307">
                  <c:v>0.24935782998800299</c:v>
                </c:pt>
                <c:pt idx="308">
                  <c:v>0.25010568648576698</c:v>
                </c:pt>
                <c:pt idx="309">
                  <c:v>0.25218774676322903</c:v>
                </c:pt>
                <c:pt idx="310">
                  <c:v>0.25323149859905297</c:v>
                </c:pt>
                <c:pt idx="311">
                  <c:v>0.25533478409051902</c:v>
                </c:pt>
                <c:pt idx="312">
                  <c:v>0.25650892406702003</c:v>
                </c:pt>
                <c:pt idx="313">
                  <c:v>0.25726128518581398</c:v>
                </c:pt>
                <c:pt idx="314">
                  <c:v>0.25707238912582397</c:v>
                </c:pt>
                <c:pt idx="315">
                  <c:v>0.25792898833751698</c:v>
                </c:pt>
                <c:pt idx="316">
                  <c:v>0.25865442752838103</c:v>
                </c:pt>
                <c:pt idx="317">
                  <c:v>0.25962652266025499</c:v>
                </c:pt>
                <c:pt idx="318">
                  <c:v>0.26162030100822498</c:v>
                </c:pt>
                <c:pt idx="319">
                  <c:v>0.26161991059780099</c:v>
                </c:pt>
                <c:pt idx="320">
                  <c:v>0.26253966391086597</c:v>
                </c:pt>
                <c:pt idx="321">
                  <c:v>0.262809404730797</c:v>
                </c:pt>
                <c:pt idx="322">
                  <c:v>0.26405725181102802</c:v>
                </c:pt>
                <c:pt idx="323">
                  <c:v>0.26580519378185302</c:v>
                </c:pt>
                <c:pt idx="324">
                  <c:v>0.26778152883052803</c:v>
                </c:pt>
                <c:pt idx="325">
                  <c:v>0.26868739128112801</c:v>
                </c:pt>
                <c:pt idx="326">
                  <c:v>0.26906858682632401</c:v>
                </c:pt>
                <c:pt idx="327">
                  <c:v>0.27083712518215203</c:v>
                </c:pt>
                <c:pt idx="328">
                  <c:v>0.271033221483231</c:v>
                </c:pt>
                <c:pt idx="329">
                  <c:v>0.27225892841816002</c:v>
                </c:pt>
                <c:pt idx="330">
                  <c:v>0.273209774494171</c:v>
                </c:pt>
                <c:pt idx="331">
                  <c:v>0.27537485659122501</c:v>
                </c:pt>
                <c:pt idx="332">
                  <c:v>0.27560079991817499</c:v>
                </c:pt>
                <c:pt idx="333">
                  <c:v>0.27620144784450501</c:v>
                </c:pt>
                <c:pt idx="334">
                  <c:v>0.27711483836174</c:v>
                </c:pt>
                <c:pt idx="335">
                  <c:v>0.27737185657024399</c:v>
                </c:pt>
                <c:pt idx="336">
                  <c:v>0.279051545262337</c:v>
                </c:pt>
                <c:pt idx="337">
                  <c:v>0.27960119545459799</c:v>
                </c:pt>
                <c:pt idx="338">
                  <c:v>0.28112377524375898</c:v>
                </c:pt>
                <c:pt idx="339">
                  <c:v>0.28182301521301301</c:v>
                </c:pt>
                <c:pt idx="340">
                  <c:v>0.28379273116588599</c:v>
                </c:pt>
                <c:pt idx="341">
                  <c:v>0.283831566572189</c:v>
                </c:pt>
                <c:pt idx="342">
                  <c:v>0.285850629210472</c:v>
                </c:pt>
                <c:pt idx="343">
                  <c:v>0.28747340142726902</c:v>
                </c:pt>
                <c:pt idx="344">
                  <c:v>0.287997582554817</c:v>
                </c:pt>
                <c:pt idx="345">
                  <c:v>0.29017222523689301</c:v>
                </c:pt>
                <c:pt idx="346">
                  <c:v>0.29072734713554399</c:v>
                </c:pt>
                <c:pt idx="347">
                  <c:v>0.29265899360179898</c:v>
                </c:pt>
                <c:pt idx="348">
                  <c:v>0.29346792697906499</c:v>
                </c:pt>
                <c:pt idx="349">
                  <c:v>0.29512558579444897</c:v>
                </c:pt>
                <c:pt idx="350">
                  <c:v>0.29650336205959299</c:v>
                </c:pt>
                <c:pt idx="351">
                  <c:v>0.29821126163005801</c:v>
                </c:pt>
                <c:pt idx="352">
                  <c:v>0.29880331158638002</c:v>
                </c:pt>
                <c:pt idx="353">
                  <c:v>0.29996412396430999</c:v>
                </c:pt>
                <c:pt idx="354">
                  <c:v>0.30391062200069402</c:v>
                </c:pt>
                <c:pt idx="355">
                  <c:v>0.305482143163681</c:v>
                </c:pt>
                <c:pt idx="356">
                  <c:v>0.30644870400428798</c:v>
                </c:pt>
                <c:pt idx="357">
                  <c:v>0.307961195707321</c:v>
                </c:pt>
                <c:pt idx="358">
                  <c:v>0.30957612395286599</c:v>
                </c:pt>
                <c:pt idx="359">
                  <c:v>0.31060828566551202</c:v>
                </c:pt>
                <c:pt idx="360">
                  <c:v>0.311761245131493</c:v>
                </c:pt>
                <c:pt idx="361">
                  <c:v>0.31243254244327601</c:v>
                </c:pt>
                <c:pt idx="362">
                  <c:v>0.31262607276439702</c:v>
                </c:pt>
                <c:pt idx="363">
                  <c:v>0.31352274119854001</c:v>
                </c:pt>
                <c:pt idx="364">
                  <c:v>0.31208736300468398</c:v>
                </c:pt>
                <c:pt idx="365">
                  <c:v>0.310364133119583</c:v>
                </c:pt>
                <c:pt idx="366">
                  <c:v>0.31202546060085301</c:v>
                </c:pt>
                <c:pt idx="367">
                  <c:v>0.312093862891197</c:v>
                </c:pt>
                <c:pt idx="368">
                  <c:v>0.31507329046726201</c:v>
                </c:pt>
                <c:pt idx="369">
                  <c:v>0.316008150577545</c:v>
                </c:pt>
                <c:pt idx="370">
                  <c:v>0.31829979121684998</c:v>
                </c:pt>
                <c:pt idx="371">
                  <c:v>0.31907195746898698</c:v>
                </c:pt>
                <c:pt idx="372">
                  <c:v>0.31976372897624999</c:v>
                </c:pt>
                <c:pt idx="373">
                  <c:v>0.32116734683513598</c:v>
                </c:pt>
                <c:pt idx="374">
                  <c:v>0.32280524373054498</c:v>
                </c:pt>
                <c:pt idx="375">
                  <c:v>0.325928798317909</c:v>
                </c:pt>
                <c:pt idx="376">
                  <c:v>0.32718775272369399</c:v>
                </c:pt>
                <c:pt idx="377">
                  <c:v>0.32823458909988401</c:v>
                </c:pt>
                <c:pt idx="378">
                  <c:v>0.32692023217678101</c:v>
                </c:pt>
                <c:pt idx="379">
                  <c:v>0.32861229479312898</c:v>
                </c:pt>
                <c:pt idx="380">
                  <c:v>0.326742205023766</c:v>
                </c:pt>
                <c:pt idx="381">
                  <c:v>0.32907448112964599</c:v>
                </c:pt>
                <c:pt idx="382">
                  <c:v>0.33063628673553502</c:v>
                </c:pt>
                <c:pt idx="383">
                  <c:v>0.33168025016784702</c:v>
                </c:pt>
                <c:pt idx="384">
                  <c:v>0.33296095728874198</c:v>
                </c:pt>
                <c:pt idx="385">
                  <c:v>0.33420604169368801</c:v>
                </c:pt>
                <c:pt idx="386">
                  <c:v>0.33383068740367899</c:v>
                </c:pt>
                <c:pt idx="387">
                  <c:v>0.333846801519394</c:v>
                </c:pt>
                <c:pt idx="388">
                  <c:v>0.33385267257690399</c:v>
                </c:pt>
                <c:pt idx="389">
                  <c:v>0.33418582677841202</c:v>
                </c:pt>
                <c:pt idx="390">
                  <c:v>0.33640649616718299</c:v>
                </c:pt>
                <c:pt idx="391">
                  <c:v>0.33700620532035802</c:v>
                </c:pt>
                <c:pt idx="392">
                  <c:v>0.33838369846344002</c:v>
                </c:pt>
                <c:pt idx="393">
                  <c:v>0.33706404864788098</c:v>
                </c:pt>
                <c:pt idx="394">
                  <c:v>0.33855659663677201</c:v>
                </c:pt>
                <c:pt idx="395">
                  <c:v>0.33945583999156997</c:v>
                </c:pt>
                <c:pt idx="396">
                  <c:v>0.34096343815326702</c:v>
                </c:pt>
                <c:pt idx="397">
                  <c:v>0.34153738021850599</c:v>
                </c:pt>
                <c:pt idx="398">
                  <c:v>0.34154902398586301</c:v>
                </c:pt>
                <c:pt idx="399">
                  <c:v>0.342110332846642</c:v>
                </c:pt>
                <c:pt idx="400">
                  <c:v>0.34205607771873497</c:v>
                </c:pt>
                <c:pt idx="401">
                  <c:v>0.34217364490032198</c:v>
                </c:pt>
                <c:pt idx="402">
                  <c:v>0.34396186769008602</c:v>
                </c:pt>
                <c:pt idx="403">
                  <c:v>0.34813111424446103</c:v>
                </c:pt>
                <c:pt idx="404">
                  <c:v>0.34629116058349602</c:v>
                </c:pt>
                <c:pt idx="405">
                  <c:v>0.34819990694522901</c:v>
                </c:pt>
                <c:pt idx="406">
                  <c:v>0.34898899495601698</c:v>
                </c:pt>
                <c:pt idx="407">
                  <c:v>0.34986820518970502</c:v>
                </c:pt>
                <c:pt idx="408">
                  <c:v>0.351937881112099</c:v>
                </c:pt>
                <c:pt idx="409">
                  <c:v>0.35207278132438702</c:v>
                </c:pt>
                <c:pt idx="410">
                  <c:v>0.354122868180275</c:v>
                </c:pt>
                <c:pt idx="411">
                  <c:v>0.35566398203373001</c:v>
                </c:pt>
                <c:pt idx="412">
                  <c:v>0.355885246396065</c:v>
                </c:pt>
                <c:pt idx="413">
                  <c:v>0.354542744159699</c:v>
                </c:pt>
                <c:pt idx="414">
                  <c:v>0.35615360438823701</c:v>
                </c:pt>
                <c:pt idx="415">
                  <c:v>0.35687910020351399</c:v>
                </c:pt>
                <c:pt idx="416">
                  <c:v>0.35619052052497902</c:v>
                </c:pt>
                <c:pt idx="417">
                  <c:v>0.357557561993599</c:v>
                </c:pt>
                <c:pt idx="418">
                  <c:v>0.35816385746002199</c:v>
                </c:pt>
                <c:pt idx="419">
                  <c:v>0.36033648252487199</c:v>
                </c:pt>
                <c:pt idx="420">
                  <c:v>0.36135547161102299</c:v>
                </c:pt>
                <c:pt idx="421">
                  <c:v>0.35917125940322903</c:v>
                </c:pt>
                <c:pt idx="422">
                  <c:v>0.35828539729118303</c:v>
                </c:pt>
                <c:pt idx="423">
                  <c:v>0.35890015661716501</c:v>
                </c:pt>
                <c:pt idx="424">
                  <c:v>0.35933662950992601</c:v>
                </c:pt>
                <c:pt idx="425">
                  <c:v>0.358835217356682</c:v>
                </c:pt>
                <c:pt idx="426">
                  <c:v>0.36199415922164901</c:v>
                </c:pt>
                <c:pt idx="427">
                  <c:v>0.36237418651580799</c:v>
                </c:pt>
                <c:pt idx="428">
                  <c:v>0.363412669301033</c:v>
                </c:pt>
                <c:pt idx="429">
                  <c:v>0.36399130821227998</c:v>
                </c:pt>
                <c:pt idx="430">
                  <c:v>0.36523079574108103</c:v>
                </c:pt>
                <c:pt idx="431">
                  <c:v>0.368121606111527</c:v>
                </c:pt>
                <c:pt idx="432">
                  <c:v>0.37093173265457202</c:v>
                </c:pt>
                <c:pt idx="433">
                  <c:v>0.37339090108871498</c:v>
                </c:pt>
                <c:pt idx="434">
                  <c:v>0.375244051218033</c:v>
                </c:pt>
                <c:pt idx="435">
                  <c:v>0.37498674392700199</c:v>
                </c:pt>
                <c:pt idx="436">
                  <c:v>0.37508204281330099</c:v>
                </c:pt>
                <c:pt idx="437">
                  <c:v>0.37594858705997503</c:v>
                </c:pt>
                <c:pt idx="438">
                  <c:v>0.37567002773284902</c:v>
                </c:pt>
                <c:pt idx="439">
                  <c:v>0.37461431622505198</c:v>
                </c:pt>
                <c:pt idx="440">
                  <c:v>0.373124906420708</c:v>
                </c:pt>
                <c:pt idx="441">
                  <c:v>0.37480619549751298</c:v>
                </c:pt>
                <c:pt idx="442">
                  <c:v>0.37469253540039099</c:v>
                </c:pt>
                <c:pt idx="443">
                  <c:v>0.37365916073322297</c:v>
                </c:pt>
                <c:pt idx="444">
                  <c:v>0.37303202152252202</c:v>
                </c:pt>
                <c:pt idx="445">
                  <c:v>0.37254635989666002</c:v>
                </c:pt>
                <c:pt idx="446">
                  <c:v>0.37405543923377998</c:v>
                </c:pt>
                <c:pt idx="447">
                  <c:v>0.37512003481388101</c:v>
                </c:pt>
                <c:pt idx="448">
                  <c:v>0.37621268332004598</c:v>
                </c:pt>
                <c:pt idx="449">
                  <c:v>0.37766950130462701</c:v>
                </c:pt>
                <c:pt idx="450">
                  <c:v>0.37847256660461398</c:v>
                </c:pt>
                <c:pt idx="451">
                  <c:v>0.37735929787159</c:v>
                </c:pt>
                <c:pt idx="452">
                  <c:v>0.377133184671402</c:v>
                </c:pt>
                <c:pt idx="453">
                  <c:v>0.37690867483615897</c:v>
                </c:pt>
                <c:pt idx="454">
                  <c:v>0.37850796282291399</c:v>
                </c:pt>
                <c:pt idx="455">
                  <c:v>0.38037576675415002</c:v>
                </c:pt>
                <c:pt idx="456">
                  <c:v>0.37726800441741998</c:v>
                </c:pt>
                <c:pt idx="457">
                  <c:v>0.37582886517047898</c:v>
                </c:pt>
                <c:pt idx="458">
                  <c:v>0.37654866874218001</c:v>
                </c:pt>
                <c:pt idx="459">
                  <c:v>0.37744821012020102</c:v>
                </c:pt>
                <c:pt idx="460">
                  <c:v>0.37816593348979999</c:v>
                </c:pt>
                <c:pt idx="461">
                  <c:v>0.37953724861145</c:v>
                </c:pt>
                <c:pt idx="462">
                  <c:v>0.38174611628055599</c:v>
                </c:pt>
                <c:pt idx="463">
                  <c:v>0.38479764461517302</c:v>
                </c:pt>
                <c:pt idx="464">
                  <c:v>0.38612969219684601</c:v>
                </c:pt>
                <c:pt idx="465">
                  <c:v>0.38665553331375102</c:v>
                </c:pt>
                <c:pt idx="466">
                  <c:v>0.391850271821022</c:v>
                </c:pt>
                <c:pt idx="467">
                  <c:v>0.39770458340644799</c:v>
                </c:pt>
                <c:pt idx="468">
                  <c:v>0.40010712742805499</c:v>
                </c:pt>
                <c:pt idx="469">
                  <c:v>0.40121802687644997</c:v>
                </c:pt>
                <c:pt idx="470">
                  <c:v>0.39980017840862297</c:v>
                </c:pt>
                <c:pt idx="471">
                  <c:v>0.39985204637050598</c:v>
                </c:pt>
                <c:pt idx="472">
                  <c:v>0.39725235700607298</c:v>
                </c:pt>
                <c:pt idx="473">
                  <c:v>0.39874503612518297</c:v>
                </c:pt>
                <c:pt idx="474">
                  <c:v>0.39824336469173399</c:v>
                </c:pt>
                <c:pt idx="475">
                  <c:v>0.39725025594234498</c:v>
                </c:pt>
                <c:pt idx="476">
                  <c:v>0.39558992087841</c:v>
                </c:pt>
                <c:pt idx="477">
                  <c:v>0.39238397181034101</c:v>
                </c:pt>
                <c:pt idx="478">
                  <c:v>0.39161352217197398</c:v>
                </c:pt>
                <c:pt idx="479">
                  <c:v>0.39227142930030801</c:v>
                </c:pt>
                <c:pt idx="480">
                  <c:v>0.396063190698624</c:v>
                </c:pt>
                <c:pt idx="481">
                  <c:v>0.39524395167827597</c:v>
                </c:pt>
                <c:pt idx="482">
                  <c:v>0.397020018100739</c:v>
                </c:pt>
                <c:pt idx="483">
                  <c:v>0.39820434749126399</c:v>
                </c:pt>
                <c:pt idx="484">
                  <c:v>0.398145145177841</c:v>
                </c:pt>
                <c:pt idx="485">
                  <c:v>0.40043261349201198</c:v>
                </c:pt>
                <c:pt idx="486">
                  <c:v>0.40009013116359698</c:v>
                </c:pt>
                <c:pt idx="487">
                  <c:v>0.40154287219047502</c:v>
                </c:pt>
                <c:pt idx="488">
                  <c:v>0.401736900210381</c:v>
                </c:pt>
                <c:pt idx="489">
                  <c:v>0.40104329884052298</c:v>
                </c:pt>
                <c:pt idx="490">
                  <c:v>0.40043024420738199</c:v>
                </c:pt>
                <c:pt idx="491">
                  <c:v>0.40287921428680401</c:v>
                </c:pt>
                <c:pt idx="492">
                  <c:v>0.40436734557151799</c:v>
                </c:pt>
                <c:pt idx="493">
                  <c:v>0.40432558953762099</c:v>
                </c:pt>
                <c:pt idx="494">
                  <c:v>0.408260810375214</c:v>
                </c:pt>
                <c:pt idx="495">
                  <c:v>0.41038293540477799</c:v>
                </c:pt>
                <c:pt idx="496">
                  <c:v>0.41109584569931001</c:v>
                </c:pt>
                <c:pt idx="497">
                  <c:v>0.41264092028140997</c:v>
                </c:pt>
                <c:pt idx="498">
                  <c:v>0.41358983516693099</c:v>
                </c:pt>
                <c:pt idx="499">
                  <c:v>0.41550897359847999</c:v>
                </c:pt>
                <c:pt idx="500">
                  <c:v>0.41453062593936901</c:v>
                </c:pt>
                <c:pt idx="501">
                  <c:v>0.414642304182053</c:v>
                </c:pt>
                <c:pt idx="502">
                  <c:v>0.41667864918708802</c:v>
                </c:pt>
                <c:pt idx="503">
                  <c:v>0.41458893418312098</c:v>
                </c:pt>
                <c:pt idx="504">
                  <c:v>0.41327626705169701</c:v>
                </c:pt>
                <c:pt idx="505">
                  <c:v>0.41093090474605598</c:v>
                </c:pt>
                <c:pt idx="506">
                  <c:v>0.41142971515655502</c:v>
                </c:pt>
                <c:pt idx="507">
                  <c:v>0.41131918728351602</c:v>
                </c:pt>
                <c:pt idx="508">
                  <c:v>0.41212638318538702</c:v>
                </c:pt>
                <c:pt idx="509">
                  <c:v>0.41051306426525103</c:v>
                </c:pt>
                <c:pt idx="510">
                  <c:v>0.41343669295310997</c:v>
                </c:pt>
                <c:pt idx="511">
                  <c:v>0.41598333120346098</c:v>
                </c:pt>
                <c:pt idx="512">
                  <c:v>0.41239165365696001</c:v>
                </c:pt>
                <c:pt idx="513">
                  <c:v>0.41209911108017</c:v>
                </c:pt>
                <c:pt idx="514">
                  <c:v>0.411887952685356</c:v>
                </c:pt>
                <c:pt idx="515">
                  <c:v>0.41518267095089001</c:v>
                </c:pt>
                <c:pt idx="516">
                  <c:v>0.41640874445438403</c:v>
                </c:pt>
                <c:pt idx="517">
                  <c:v>0.41735593676567101</c:v>
                </c:pt>
                <c:pt idx="518">
                  <c:v>0.419881185889244</c:v>
                </c:pt>
                <c:pt idx="519">
                  <c:v>0.424250617623329</c:v>
                </c:pt>
                <c:pt idx="520">
                  <c:v>0.42481881380081199</c:v>
                </c:pt>
                <c:pt idx="521">
                  <c:v>0.424501064419746</c:v>
                </c:pt>
                <c:pt idx="522">
                  <c:v>0.42719449400901799</c:v>
                </c:pt>
                <c:pt idx="523">
                  <c:v>0.42853138148784597</c:v>
                </c:pt>
                <c:pt idx="524">
                  <c:v>0.428938481211662</c:v>
                </c:pt>
                <c:pt idx="525">
                  <c:v>0.426433390378952</c:v>
                </c:pt>
                <c:pt idx="526">
                  <c:v>0.42720370292663601</c:v>
                </c:pt>
                <c:pt idx="527">
                  <c:v>0.42556669712066703</c:v>
                </c:pt>
                <c:pt idx="528">
                  <c:v>0.423722988367081</c:v>
                </c:pt>
                <c:pt idx="529">
                  <c:v>0.42199068963527703</c:v>
                </c:pt>
                <c:pt idx="530">
                  <c:v>0.42357495725154898</c:v>
                </c:pt>
                <c:pt idx="531">
                  <c:v>0.42534139156341599</c:v>
                </c:pt>
                <c:pt idx="532">
                  <c:v>0.42608075737953199</c:v>
                </c:pt>
                <c:pt idx="533">
                  <c:v>0.42641763687133799</c:v>
                </c:pt>
                <c:pt idx="534">
                  <c:v>0.424909397959709</c:v>
                </c:pt>
                <c:pt idx="535">
                  <c:v>0.426714074611664</c:v>
                </c:pt>
                <c:pt idx="536">
                  <c:v>0.42624613642692599</c:v>
                </c:pt>
                <c:pt idx="537">
                  <c:v>0.42921545803546901</c:v>
                </c:pt>
                <c:pt idx="538">
                  <c:v>0.427009353041649</c:v>
                </c:pt>
                <c:pt idx="539">
                  <c:v>0.42865373194217699</c:v>
                </c:pt>
                <c:pt idx="540">
                  <c:v>0.42656935155391701</c:v>
                </c:pt>
                <c:pt idx="541">
                  <c:v>0.423760601878166</c:v>
                </c:pt>
                <c:pt idx="542">
                  <c:v>0.42574356496334098</c:v>
                </c:pt>
                <c:pt idx="543">
                  <c:v>0.42509126365184802</c:v>
                </c:pt>
                <c:pt idx="544">
                  <c:v>0.42945013940334298</c:v>
                </c:pt>
                <c:pt idx="545">
                  <c:v>0.42975804805755602</c:v>
                </c:pt>
                <c:pt idx="546">
                  <c:v>0.43196096420288099</c:v>
                </c:pt>
                <c:pt idx="547">
                  <c:v>0.43210270702838899</c:v>
                </c:pt>
                <c:pt idx="548">
                  <c:v>0.43514464497566202</c:v>
                </c:pt>
                <c:pt idx="549">
                  <c:v>0.43454982638359102</c:v>
                </c:pt>
                <c:pt idx="550">
                  <c:v>0.43437838852405602</c:v>
                </c:pt>
                <c:pt idx="551">
                  <c:v>0.435689505934715</c:v>
                </c:pt>
                <c:pt idx="552">
                  <c:v>0.434499987959862</c:v>
                </c:pt>
                <c:pt idx="553">
                  <c:v>0.43559138178825402</c:v>
                </c:pt>
                <c:pt idx="554">
                  <c:v>0.43414783775806398</c:v>
                </c:pt>
                <c:pt idx="555">
                  <c:v>0.43322173058986702</c:v>
                </c:pt>
                <c:pt idx="556">
                  <c:v>0.43202773928642302</c:v>
                </c:pt>
                <c:pt idx="557">
                  <c:v>0.43032723069190998</c:v>
                </c:pt>
                <c:pt idx="558">
                  <c:v>0.43189671039581301</c:v>
                </c:pt>
                <c:pt idx="559">
                  <c:v>0.43237854838371298</c:v>
                </c:pt>
                <c:pt idx="560">
                  <c:v>0.43571748137474098</c:v>
                </c:pt>
                <c:pt idx="561">
                  <c:v>0.43564541935920698</c:v>
                </c:pt>
                <c:pt idx="562">
                  <c:v>0.43572025895118699</c:v>
                </c:pt>
                <c:pt idx="563">
                  <c:v>0.43577136695384999</c:v>
                </c:pt>
                <c:pt idx="564">
                  <c:v>0.434738889336586</c:v>
                </c:pt>
                <c:pt idx="565">
                  <c:v>0.43607847988605503</c:v>
                </c:pt>
                <c:pt idx="566">
                  <c:v>0.43769335746765098</c:v>
                </c:pt>
                <c:pt idx="567">
                  <c:v>0.43816314041614501</c:v>
                </c:pt>
                <c:pt idx="568">
                  <c:v>0.436889070272446</c:v>
                </c:pt>
                <c:pt idx="569">
                  <c:v>0.43777913153171499</c:v>
                </c:pt>
                <c:pt idx="570">
                  <c:v>0.43403064012527498</c:v>
                </c:pt>
                <c:pt idx="571">
                  <c:v>0.43377301096916199</c:v>
                </c:pt>
                <c:pt idx="572">
                  <c:v>0.43543261885642998</c:v>
                </c:pt>
                <c:pt idx="573">
                  <c:v>0.43891447186470001</c:v>
                </c:pt>
                <c:pt idx="574">
                  <c:v>0.440259650349617</c:v>
                </c:pt>
                <c:pt idx="575">
                  <c:v>0.44134636819362599</c:v>
                </c:pt>
                <c:pt idx="576">
                  <c:v>0.44171719551086402</c:v>
                </c:pt>
                <c:pt idx="577">
                  <c:v>0.44388862848281901</c:v>
                </c:pt>
                <c:pt idx="578">
                  <c:v>0.446259275078774</c:v>
                </c:pt>
                <c:pt idx="579">
                  <c:v>0.44638845026493101</c:v>
                </c:pt>
                <c:pt idx="580">
                  <c:v>0.44903664588928199</c:v>
                </c:pt>
                <c:pt idx="581">
                  <c:v>0.45105746090412102</c:v>
                </c:pt>
                <c:pt idx="582">
                  <c:v>0.45260277390480103</c:v>
                </c:pt>
                <c:pt idx="583">
                  <c:v>0.451851239800453</c:v>
                </c:pt>
                <c:pt idx="584">
                  <c:v>0.45249333381652801</c:v>
                </c:pt>
                <c:pt idx="585">
                  <c:v>0.45302748978138002</c:v>
                </c:pt>
                <c:pt idx="586">
                  <c:v>0.45358563065528901</c:v>
                </c:pt>
                <c:pt idx="587">
                  <c:v>0.45150793492794</c:v>
                </c:pt>
                <c:pt idx="588">
                  <c:v>0.45181870162486998</c:v>
                </c:pt>
                <c:pt idx="589">
                  <c:v>0.452723154425621</c:v>
                </c:pt>
                <c:pt idx="590">
                  <c:v>0.45204450786113798</c:v>
                </c:pt>
                <c:pt idx="591">
                  <c:v>0.45185917913913698</c:v>
                </c:pt>
                <c:pt idx="592">
                  <c:v>0.45157273709773998</c:v>
                </c:pt>
                <c:pt idx="593">
                  <c:v>0.45207732915878301</c:v>
                </c:pt>
                <c:pt idx="594">
                  <c:v>0.45404285192489602</c:v>
                </c:pt>
                <c:pt idx="595">
                  <c:v>0.45462140142917601</c:v>
                </c:pt>
                <c:pt idx="596">
                  <c:v>0.45524592399597202</c:v>
                </c:pt>
                <c:pt idx="597">
                  <c:v>0.45782978534698499</c:v>
                </c:pt>
                <c:pt idx="598">
                  <c:v>0.45500248968601198</c:v>
                </c:pt>
                <c:pt idx="599">
                  <c:v>0.45379140675067903</c:v>
                </c:pt>
                <c:pt idx="600">
                  <c:v>0.45490043461322799</c:v>
                </c:pt>
                <c:pt idx="601">
                  <c:v>0.45671125948429098</c:v>
                </c:pt>
                <c:pt idx="602">
                  <c:v>0.45668676793575302</c:v>
                </c:pt>
                <c:pt idx="603">
                  <c:v>0.45671738088130998</c:v>
                </c:pt>
                <c:pt idx="604">
                  <c:v>0.45615666210651401</c:v>
                </c:pt>
                <c:pt idx="605">
                  <c:v>0.45648685991764099</c:v>
                </c:pt>
                <c:pt idx="606">
                  <c:v>0.45591303706169101</c:v>
                </c:pt>
                <c:pt idx="607">
                  <c:v>0.45551037192344701</c:v>
                </c:pt>
                <c:pt idx="608">
                  <c:v>0.45602287948131598</c:v>
                </c:pt>
                <c:pt idx="609">
                  <c:v>0.45808207988739003</c:v>
                </c:pt>
                <c:pt idx="610">
                  <c:v>0.45759054124355297</c:v>
                </c:pt>
                <c:pt idx="611">
                  <c:v>0.45789886713028</c:v>
                </c:pt>
                <c:pt idx="612">
                  <c:v>0.458878356218338</c:v>
                </c:pt>
                <c:pt idx="613">
                  <c:v>0.45850020945072201</c:v>
                </c:pt>
                <c:pt idx="614">
                  <c:v>0.45834025144577001</c:v>
                </c:pt>
                <c:pt idx="615">
                  <c:v>0.45837705433368697</c:v>
                </c:pt>
                <c:pt idx="616">
                  <c:v>0.45801468789577499</c:v>
                </c:pt>
                <c:pt idx="617">
                  <c:v>0.45820034146308902</c:v>
                </c:pt>
                <c:pt idx="618">
                  <c:v>0.46202536225318902</c:v>
                </c:pt>
                <c:pt idx="619">
                  <c:v>0.45813001692295102</c:v>
                </c:pt>
                <c:pt idx="620">
                  <c:v>0.46011983454227501</c:v>
                </c:pt>
                <c:pt idx="621">
                  <c:v>0.45916740894317598</c:v>
                </c:pt>
                <c:pt idx="622">
                  <c:v>0.45781763792037999</c:v>
                </c:pt>
                <c:pt idx="623">
                  <c:v>0.45890447497367898</c:v>
                </c:pt>
                <c:pt idx="624">
                  <c:v>0.46057069003582002</c:v>
                </c:pt>
                <c:pt idx="625">
                  <c:v>0.461095264554024</c:v>
                </c:pt>
                <c:pt idx="626">
                  <c:v>0.46192144155502302</c:v>
                </c:pt>
                <c:pt idx="627">
                  <c:v>0.46211968660354602</c:v>
                </c:pt>
                <c:pt idx="628">
                  <c:v>0.45977709591388699</c:v>
                </c:pt>
                <c:pt idx="629">
                  <c:v>0.461630269885063</c:v>
                </c:pt>
                <c:pt idx="630">
                  <c:v>0.46303525865077999</c:v>
                </c:pt>
                <c:pt idx="631">
                  <c:v>0.46327747404575398</c:v>
                </c:pt>
                <c:pt idx="632">
                  <c:v>0.462088090181351</c:v>
                </c:pt>
                <c:pt idx="633">
                  <c:v>0.46161916255950902</c:v>
                </c:pt>
                <c:pt idx="634">
                  <c:v>0.46169235706329398</c:v>
                </c:pt>
                <c:pt idx="635">
                  <c:v>0.46194009780883799</c:v>
                </c:pt>
                <c:pt idx="636">
                  <c:v>0.46199305653572098</c:v>
                </c:pt>
                <c:pt idx="637">
                  <c:v>0.46437879204750099</c:v>
                </c:pt>
                <c:pt idx="638">
                  <c:v>0.46529671251773802</c:v>
                </c:pt>
                <c:pt idx="639">
                  <c:v>0.46767106354236598</c:v>
                </c:pt>
                <c:pt idx="640">
                  <c:v>0.466102889180183</c:v>
                </c:pt>
                <c:pt idx="641">
                  <c:v>0.46668312251567801</c:v>
                </c:pt>
                <c:pt idx="642">
                  <c:v>0.46892081797122998</c:v>
                </c:pt>
                <c:pt idx="643">
                  <c:v>0.46871944069862398</c:v>
                </c:pt>
                <c:pt idx="644">
                  <c:v>0.46757588088512397</c:v>
                </c:pt>
                <c:pt idx="645">
                  <c:v>0.46872790753841398</c:v>
                </c:pt>
                <c:pt idx="646">
                  <c:v>0.47060794532299</c:v>
                </c:pt>
                <c:pt idx="647">
                  <c:v>0.467602908611298</c:v>
                </c:pt>
                <c:pt idx="648">
                  <c:v>0.46547714769840198</c:v>
                </c:pt>
                <c:pt idx="649">
                  <c:v>0.46649009287357301</c:v>
                </c:pt>
                <c:pt idx="650">
                  <c:v>0.466787344217301</c:v>
                </c:pt>
                <c:pt idx="651">
                  <c:v>0.46718643605709098</c:v>
                </c:pt>
                <c:pt idx="652">
                  <c:v>0.46728013753891001</c:v>
                </c:pt>
                <c:pt idx="653">
                  <c:v>0.46933655440807298</c:v>
                </c:pt>
                <c:pt idx="654">
                  <c:v>0.46946249902248399</c:v>
                </c:pt>
                <c:pt idx="655">
                  <c:v>0.46815903186798102</c:v>
                </c:pt>
                <c:pt idx="656">
                  <c:v>0.46637739837169701</c:v>
                </c:pt>
                <c:pt idx="657">
                  <c:v>0.46679829657077798</c:v>
                </c:pt>
                <c:pt idx="658">
                  <c:v>0.46925066411495198</c:v>
                </c:pt>
                <c:pt idx="659">
                  <c:v>0.46947633922100102</c:v>
                </c:pt>
                <c:pt idx="660">
                  <c:v>0.46918153464794199</c:v>
                </c:pt>
                <c:pt idx="661">
                  <c:v>0.47083271443843899</c:v>
                </c:pt>
                <c:pt idx="662">
                  <c:v>0.471583932638168</c:v>
                </c:pt>
                <c:pt idx="663">
                  <c:v>0.47201661765575398</c:v>
                </c:pt>
                <c:pt idx="664">
                  <c:v>0.47574060857296002</c:v>
                </c:pt>
                <c:pt idx="665">
                  <c:v>0.47704157829284699</c:v>
                </c:pt>
                <c:pt idx="666">
                  <c:v>0.47730797529220598</c:v>
                </c:pt>
                <c:pt idx="667">
                  <c:v>0.47739840745925899</c:v>
                </c:pt>
                <c:pt idx="668">
                  <c:v>0.47838007509708402</c:v>
                </c:pt>
                <c:pt idx="669">
                  <c:v>0.47729145586490601</c:v>
                </c:pt>
                <c:pt idx="670">
                  <c:v>0.47885654866695399</c:v>
                </c:pt>
                <c:pt idx="671">
                  <c:v>0.476614430546761</c:v>
                </c:pt>
                <c:pt idx="672">
                  <c:v>0.47790476083755501</c:v>
                </c:pt>
                <c:pt idx="673">
                  <c:v>0.47610155940055898</c:v>
                </c:pt>
                <c:pt idx="674">
                  <c:v>0.47250365912914299</c:v>
                </c:pt>
                <c:pt idx="675">
                  <c:v>0.47209260761737798</c:v>
                </c:pt>
                <c:pt idx="676">
                  <c:v>0.472812616825104</c:v>
                </c:pt>
                <c:pt idx="677">
                  <c:v>0.473856240510941</c:v>
                </c:pt>
                <c:pt idx="678">
                  <c:v>0.47244307994842499</c:v>
                </c:pt>
                <c:pt idx="679">
                  <c:v>0.47127503454685199</c:v>
                </c:pt>
                <c:pt idx="680">
                  <c:v>0.47197798490524301</c:v>
                </c:pt>
                <c:pt idx="681">
                  <c:v>0.47211872339248701</c:v>
                </c:pt>
                <c:pt idx="682">
                  <c:v>0.470003411173821</c:v>
                </c:pt>
                <c:pt idx="683">
                  <c:v>0.47105431258678399</c:v>
                </c:pt>
                <c:pt idx="684">
                  <c:v>0.47013748884201101</c:v>
                </c:pt>
                <c:pt idx="685">
                  <c:v>0.47277245819568597</c:v>
                </c:pt>
                <c:pt idx="686">
                  <c:v>0.47411565184593202</c:v>
                </c:pt>
                <c:pt idx="687">
                  <c:v>0.47361618578434</c:v>
                </c:pt>
                <c:pt idx="688">
                  <c:v>0.47720339596271499</c:v>
                </c:pt>
                <c:pt idx="689">
                  <c:v>0.47822874486446398</c:v>
                </c:pt>
                <c:pt idx="690">
                  <c:v>0.47911357283592199</c:v>
                </c:pt>
                <c:pt idx="691">
                  <c:v>0.47982747256755798</c:v>
                </c:pt>
                <c:pt idx="692">
                  <c:v>0.48112947344779999</c:v>
                </c:pt>
                <c:pt idx="693">
                  <c:v>0.481545913219452</c:v>
                </c:pt>
                <c:pt idx="694">
                  <c:v>0.48530433177948001</c:v>
                </c:pt>
                <c:pt idx="695">
                  <c:v>0.48154640197753901</c:v>
                </c:pt>
                <c:pt idx="696">
                  <c:v>0.47944173216819802</c:v>
                </c:pt>
                <c:pt idx="697">
                  <c:v>0.48122937977314001</c:v>
                </c:pt>
                <c:pt idx="698">
                  <c:v>0.48063581287860901</c:v>
                </c:pt>
                <c:pt idx="699">
                  <c:v>0.48116791844368001</c:v>
                </c:pt>
                <c:pt idx="700">
                  <c:v>0.47902591526508298</c:v>
                </c:pt>
                <c:pt idx="701">
                  <c:v>0.478980851173401</c:v>
                </c:pt>
                <c:pt idx="702">
                  <c:v>0.478451699018478</c:v>
                </c:pt>
                <c:pt idx="703">
                  <c:v>0.47918215394020103</c:v>
                </c:pt>
                <c:pt idx="704">
                  <c:v>0.47805425226688403</c:v>
                </c:pt>
                <c:pt idx="705">
                  <c:v>0.47905080318450899</c:v>
                </c:pt>
                <c:pt idx="706">
                  <c:v>0.48082074522972101</c:v>
                </c:pt>
                <c:pt idx="707">
                  <c:v>0.48167813420295702</c:v>
                </c:pt>
                <c:pt idx="708">
                  <c:v>0.47885335087776199</c:v>
                </c:pt>
                <c:pt idx="709">
                  <c:v>0.47881635725498201</c:v>
                </c:pt>
                <c:pt idx="710">
                  <c:v>0.47931008338928199</c:v>
                </c:pt>
                <c:pt idx="711">
                  <c:v>0.48093275129795099</c:v>
                </c:pt>
                <c:pt idx="712">
                  <c:v>0.48296827971935302</c:v>
                </c:pt>
                <c:pt idx="713">
                  <c:v>0.48369264006614698</c:v>
                </c:pt>
                <c:pt idx="714">
                  <c:v>0.485684970021248</c:v>
                </c:pt>
                <c:pt idx="715">
                  <c:v>0.48873851895332299</c:v>
                </c:pt>
                <c:pt idx="716">
                  <c:v>0.49182556271553002</c:v>
                </c:pt>
                <c:pt idx="717">
                  <c:v>0.48955807387828798</c:v>
                </c:pt>
                <c:pt idx="718">
                  <c:v>0.49246146082878101</c:v>
                </c:pt>
                <c:pt idx="719">
                  <c:v>0.49211365878581997</c:v>
                </c:pt>
                <c:pt idx="720">
                  <c:v>0.49224450290203098</c:v>
                </c:pt>
                <c:pt idx="721">
                  <c:v>0.49312308132648502</c:v>
                </c:pt>
                <c:pt idx="722">
                  <c:v>0.49159334897995</c:v>
                </c:pt>
                <c:pt idx="723">
                  <c:v>0.49047682285308802</c:v>
                </c:pt>
                <c:pt idx="724">
                  <c:v>0.48998141586780602</c:v>
                </c:pt>
                <c:pt idx="725">
                  <c:v>0.488479918241501</c:v>
                </c:pt>
                <c:pt idx="726">
                  <c:v>0.48579244613647499</c:v>
                </c:pt>
                <c:pt idx="727">
                  <c:v>0.48823553919792201</c:v>
                </c:pt>
                <c:pt idx="728">
                  <c:v>0.48712210357189201</c:v>
                </c:pt>
                <c:pt idx="729">
                  <c:v>0.49044474661350301</c:v>
                </c:pt>
                <c:pt idx="730">
                  <c:v>0.49309812784195001</c:v>
                </c:pt>
                <c:pt idx="731">
                  <c:v>0.49328267574310303</c:v>
                </c:pt>
                <c:pt idx="732">
                  <c:v>0.49404533207416501</c:v>
                </c:pt>
                <c:pt idx="733">
                  <c:v>0.49431114494800599</c:v>
                </c:pt>
                <c:pt idx="734">
                  <c:v>0.49349706470966298</c:v>
                </c:pt>
                <c:pt idx="735">
                  <c:v>0.49308369159698501</c:v>
                </c:pt>
                <c:pt idx="736">
                  <c:v>0.493165037035942</c:v>
                </c:pt>
                <c:pt idx="737">
                  <c:v>0.491278457641602</c:v>
                </c:pt>
                <c:pt idx="738">
                  <c:v>0.49323648512363399</c:v>
                </c:pt>
                <c:pt idx="739">
                  <c:v>0.49198210537433601</c:v>
                </c:pt>
                <c:pt idx="740">
                  <c:v>0.49077934026718101</c:v>
                </c:pt>
                <c:pt idx="741">
                  <c:v>0.490451470017433</c:v>
                </c:pt>
                <c:pt idx="742">
                  <c:v>0.490795630216599</c:v>
                </c:pt>
                <c:pt idx="743">
                  <c:v>0.490656688809395</c:v>
                </c:pt>
                <c:pt idx="744">
                  <c:v>0.48960616290569298</c:v>
                </c:pt>
                <c:pt idx="745">
                  <c:v>0.49096749126911199</c:v>
                </c:pt>
                <c:pt idx="746">
                  <c:v>0.49012937843799598</c:v>
                </c:pt>
                <c:pt idx="747">
                  <c:v>0.49408667087554903</c:v>
                </c:pt>
                <c:pt idx="748">
                  <c:v>0.49353141486644703</c:v>
                </c:pt>
                <c:pt idx="749">
                  <c:v>0.49322409927845001</c:v>
                </c:pt>
                <c:pt idx="750">
                  <c:v>0.49444139599800102</c:v>
                </c:pt>
                <c:pt idx="751">
                  <c:v>0.49468341767787899</c:v>
                </c:pt>
                <c:pt idx="752">
                  <c:v>0.49706669449806201</c:v>
                </c:pt>
                <c:pt idx="753">
                  <c:v>0.49920772016048398</c:v>
                </c:pt>
                <c:pt idx="754">
                  <c:v>0.50048450529575395</c:v>
                </c:pt>
                <c:pt idx="755">
                  <c:v>0.499712032079697</c:v>
                </c:pt>
                <c:pt idx="756">
                  <c:v>0.49868144989013702</c:v>
                </c:pt>
                <c:pt idx="757">
                  <c:v>0.49749504327774002</c:v>
                </c:pt>
                <c:pt idx="758">
                  <c:v>0.49700880944728898</c:v>
                </c:pt>
                <c:pt idx="759">
                  <c:v>0.49729792177677201</c:v>
                </c:pt>
                <c:pt idx="760">
                  <c:v>0.49599492847919502</c:v>
                </c:pt>
                <c:pt idx="761">
                  <c:v>0.49437289834022502</c:v>
                </c:pt>
                <c:pt idx="762">
                  <c:v>0.48998219966888401</c:v>
                </c:pt>
                <c:pt idx="763">
                  <c:v>0.487165287137032</c:v>
                </c:pt>
                <c:pt idx="764">
                  <c:v>0.488989090919495</c:v>
                </c:pt>
                <c:pt idx="765">
                  <c:v>0.48709246218204499</c:v>
                </c:pt>
                <c:pt idx="766">
                  <c:v>0.49068149924278298</c:v>
                </c:pt>
                <c:pt idx="767">
                  <c:v>0.48964780271053299</c:v>
                </c:pt>
                <c:pt idx="768">
                  <c:v>0.48933086097240502</c:v>
                </c:pt>
                <c:pt idx="769">
                  <c:v>0.485608434677124</c:v>
                </c:pt>
                <c:pt idx="770">
                  <c:v>0.48614028096199002</c:v>
                </c:pt>
                <c:pt idx="771">
                  <c:v>0.48493919670581798</c:v>
                </c:pt>
                <c:pt idx="772">
                  <c:v>0.48963717520236999</c:v>
                </c:pt>
                <c:pt idx="773">
                  <c:v>0.49108562171459202</c:v>
                </c:pt>
                <c:pt idx="774">
                  <c:v>0.491898861527443</c:v>
                </c:pt>
                <c:pt idx="775">
                  <c:v>0.495908054709435</c:v>
                </c:pt>
                <c:pt idx="776">
                  <c:v>0.49631547033786799</c:v>
                </c:pt>
                <c:pt idx="777">
                  <c:v>0.496427038311958</c:v>
                </c:pt>
                <c:pt idx="778">
                  <c:v>0.49742363393306699</c:v>
                </c:pt>
                <c:pt idx="779">
                  <c:v>0.501499503850937</c:v>
                </c:pt>
                <c:pt idx="780">
                  <c:v>0.49726886749267601</c:v>
                </c:pt>
                <c:pt idx="781">
                  <c:v>0.50258276462554896</c:v>
                </c:pt>
                <c:pt idx="782">
                  <c:v>0.50163267254829402</c:v>
                </c:pt>
                <c:pt idx="783">
                  <c:v>0.50336289107799503</c:v>
                </c:pt>
                <c:pt idx="784">
                  <c:v>0.50273032486438796</c:v>
                </c:pt>
                <c:pt idx="785">
                  <c:v>0.49981530308723499</c:v>
                </c:pt>
                <c:pt idx="786">
                  <c:v>0.49837959706783302</c:v>
                </c:pt>
                <c:pt idx="787">
                  <c:v>0.49862014949321798</c:v>
                </c:pt>
                <c:pt idx="788">
                  <c:v>0.49775138795375801</c:v>
                </c:pt>
                <c:pt idx="789">
                  <c:v>0.49745561480522199</c:v>
                </c:pt>
                <c:pt idx="790">
                  <c:v>0.50117217302322403</c:v>
                </c:pt>
                <c:pt idx="791">
                  <c:v>0.49774874448776302</c:v>
                </c:pt>
                <c:pt idx="792">
                  <c:v>0.49690099358558698</c:v>
                </c:pt>
                <c:pt idx="793">
                  <c:v>0.49473494887351999</c:v>
                </c:pt>
                <c:pt idx="794">
                  <c:v>0.49416641592979399</c:v>
                </c:pt>
                <c:pt idx="795">
                  <c:v>0.49748837053775802</c:v>
                </c:pt>
                <c:pt idx="796">
                  <c:v>0.49815204739570601</c:v>
                </c:pt>
                <c:pt idx="797">
                  <c:v>0.49839507937431299</c:v>
                </c:pt>
                <c:pt idx="798">
                  <c:v>0.49944996833801297</c:v>
                </c:pt>
                <c:pt idx="799">
                  <c:v>0.50062971413135504</c:v>
                </c:pt>
                <c:pt idx="800">
                  <c:v>0.50272862613201197</c:v>
                </c:pt>
                <c:pt idx="801">
                  <c:v>0.50224790573120104</c:v>
                </c:pt>
                <c:pt idx="802">
                  <c:v>0.499978530406952</c:v>
                </c:pt>
                <c:pt idx="803">
                  <c:v>0.50339912772178697</c:v>
                </c:pt>
                <c:pt idx="804">
                  <c:v>0.50405675172805797</c:v>
                </c:pt>
                <c:pt idx="805">
                  <c:v>0.50307302474975601</c:v>
                </c:pt>
                <c:pt idx="806">
                  <c:v>0.50326799750328099</c:v>
                </c:pt>
                <c:pt idx="807">
                  <c:v>0.50368200838565802</c:v>
                </c:pt>
                <c:pt idx="808">
                  <c:v>0.50268190205097196</c:v>
                </c:pt>
                <c:pt idx="809">
                  <c:v>0.50265141427516902</c:v>
                </c:pt>
                <c:pt idx="810">
                  <c:v>0.50067810416221603</c:v>
                </c:pt>
                <c:pt idx="811">
                  <c:v>0.50510039031505605</c:v>
                </c:pt>
                <c:pt idx="812">
                  <c:v>0.50658489465713497</c:v>
                </c:pt>
                <c:pt idx="813">
                  <c:v>0.50439689755439798</c:v>
                </c:pt>
                <c:pt idx="814">
                  <c:v>0.50534092187881496</c:v>
                </c:pt>
                <c:pt idx="815">
                  <c:v>0.50399625301361095</c:v>
                </c:pt>
                <c:pt idx="816">
                  <c:v>0.50437678098678596</c:v>
                </c:pt>
                <c:pt idx="817">
                  <c:v>0.50704114437103298</c:v>
                </c:pt>
                <c:pt idx="818">
                  <c:v>0.508818119764328</c:v>
                </c:pt>
                <c:pt idx="819">
                  <c:v>0.50671707987785297</c:v>
                </c:pt>
                <c:pt idx="820">
                  <c:v>0.51119704544544198</c:v>
                </c:pt>
                <c:pt idx="821">
                  <c:v>0.50967750251293198</c:v>
                </c:pt>
                <c:pt idx="822">
                  <c:v>0.51096966266632105</c:v>
                </c:pt>
                <c:pt idx="823">
                  <c:v>0.51344045400619498</c:v>
                </c:pt>
                <c:pt idx="824">
                  <c:v>0.50983740389347099</c:v>
                </c:pt>
                <c:pt idx="825">
                  <c:v>0.51175639331340805</c:v>
                </c:pt>
                <c:pt idx="826">
                  <c:v>0.512914994359016</c:v>
                </c:pt>
                <c:pt idx="827">
                  <c:v>0.51248029768466996</c:v>
                </c:pt>
                <c:pt idx="828">
                  <c:v>0.51122676432132697</c:v>
                </c:pt>
                <c:pt idx="829">
                  <c:v>0.51236513853073096</c:v>
                </c:pt>
                <c:pt idx="830">
                  <c:v>0.50843688845634505</c:v>
                </c:pt>
                <c:pt idx="831">
                  <c:v>0.50720741152763404</c:v>
                </c:pt>
                <c:pt idx="832">
                  <c:v>0.50964677333831798</c:v>
                </c:pt>
                <c:pt idx="833">
                  <c:v>0.509250664710999</c:v>
                </c:pt>
                <c:pt idx="834">
                  <c:v>0.50901541411876705</c:v>
                </c:pt>
                <c:pt idx="835">
                  <c:v>0.50682088732719399</c:v>
                </c:pt>
                <c:pt idx="836">
                  <c:v>0.50372619926929496</c:v>
                </c:pt>
                <c:pt idx="837">
                  <c:v>0.50097839832305902</c:v>
                </c:pt>
                <c:pt idx="838">
                  <c:v>0.50334865450859101</c:v>
                </c:pt>
                <c:pt idx="839">
                  <c:v>0.50645177066326097</c:v>
                </c:pt>
                <c:pt idx="840">
                  <c:v>0.50592233836650902</c:v>
                </c:pt>
                <c:pt idx="841">
                  <c:v>0.50631000101566304</c:v>
                </c:pt>
                <c:pt idx="842">
                  <c:v>0.50411408245563505</c:v>
                </c:pt>
                <c:pt idx="843">
                  <c:v>0.50451758205890695</c:v>
                </c:pt>
                <c:pt idx="844">
                  <c:v>0.50704061686992696</c:v>
                </c:pt>
                <c:pt idx="845">
                  <c:v>0.50812948942184499</c:v>
                </c:pt>
                <c:pt idx="846">
                  <c:v>0.51113632619381</c:v>
                </c:pt>
                <c:pt idx="847">
                  <c:v>0.51367966532707199</c:v>
                </c:pt>
                <c:pt idx="848">
                  <c:v>0.51292801499366802</c:v>
                </c:pt>
                <c:pt idx="849">
                  <c:v>0.51347959637641905</c:v>
                </c:pt>
                <c:pt idx="850">
                  <c:v>0.51360974013805405</c:v>
                </c:pt>
                <c:pt idx="851">
                  <c:v>0.51478197872638698</c:v>
                </c:pt>
                <c:pt idx="852">
                  <c:v>0.51642861664295203</c:v>
                </c:pt>
                <c:pt idx="853">
                  <c:v>0.51835179626941696</c:v>
                </c:pt>
                <c:pt idx="854">
                  <c:v>0.51959441006183604</c:v>
                </c:pt>
                <c:pt idx="855">
                  <c:v>0.52082642018795</c:v>
                </c:pt>
                <c:pt idx="856">
                  <c:v>0.52232662737369495</c:v>
                </c:pt>
                <c:pt idx="857">
                  <c:v>0.52102167904376995</c:v>
                </c:pt>
                <c:pt idx="858">
                  <c:v>0.52061705291271199</c:v>
                </c:pt>
                <c:pt idx="859">
                  <c:v>0.51561723053455399</c:v>
                </c:pt>
                <c:pt idx="860">
                  <c:v>0.51764516830444296</c:v>
                </c:pt>
                <c:pt idx="861">
                  <c:v>0.51924999952316298</c:v>
                </c:pt>
                <c:pt idx="862">
                  <c:v>0.51784390211105402</c:v>
                </c:pt>
                <c:pt idx="863">
                  <c:v>0.51544439792633101</c:v>
                </c:pt>
                <c:pt idx="864">
                  <c:v>0.51438518762588503</c:v>
                </c:pt>
                <c:pt idx="865">
                  <c:v>0.51498916745185896</c:v>
                </c:pt>
                <c:pt idx="866">
                  <c:v>0.51522387862205499</c:v>
                </c:pt>
                <c:pt idx="867">
                  <c:v>0.51636176705360404</c:v>
                </c:pt>
                <c:pt idx="868">
                  <c:v>0.51681092977523801</c:v>
                </c:pt>
                <c:pt idx="869">
                  <c:v>0.52052642703056295</c:v>
                </c:pt>
                <c:pt idx="870">
                  <c:v>0.52005435824394197</c:v>
                </c:pt>
                <c:pt idx="871">
                  <c:v>0.51836152672767599</c:v>
                </c:pt>
                <c:pt idx="872">
                  <c:v>0.51753421425819401</c:v>
                </c:pt>
                <c:pt idx="873">
                  <c:v>0.518809062242508</c:v>
                </c:pt>
                <c:pt idx="874">
                  <c:v>0.52004021406173695</c:v>
                </c:pt>
                <c:pt idx="875">
                  <c:v>0.52118337750434895</c:v>
                </c:pt>
                <c:pt idx="876">
                  <c:v>0.51771684885025004</c:v>
                </c:pt>
                <c:pt idx="877">
                  <c:v>0.51707105040550205</c:v>
                </c:pt>
                <c:pt idx="878">
                  <c:v>0.51853326559066804</c:v>
                </c:pt>
                <c:pt idx="879">
                  <c:v>0.51685844659805302</c:v>
                </c:pt>
                <c:pt idx="880">
                  <c:v>0.51683796048164399</c:v>
                </c:pt>
                <c:pt idx="881">
                  <c:v>0.51684087514877297</c:v>
                </c:pt>
                <c:pt idx="882">
                  <c:v>0.51640909314155603</c:v>
                </c:pt>
                <c:pt idx="883">
                  <c:v>0.51502363681793195</c:v>
                </c:pt>
                <c:pt idx="884">
                  <c:v>0.51260870099067701</c:v>
                </c:pt>
                <c:pt idx="885">
                  <c:v>0.51257331371307402</c:v>
                </c:pt>
                <c:pt idx="886">
                  <c:v>0.51644012928008998</c:v>
                </c:pt>
                <c:pt idx="887">
                  <c:v>0.515696877241135</c:v>
                </c:pt>
                <c:pt idx="888">
                  <c:v>0.51491526961326595</c:v>
                </c:pt>
                <c:pt idx="889">
                  <c:v>0.51713590621948202</c:v>
                </c:pt>
                <c:pt idx="890">
                  <c:v>0.51963806748390196</c:v>
                </c:pt>
                <c:pt idx="891">
                  <c:v>0.51860086321830801</c:v>
                </c:pt>
                <c:pt idx="892">
                  <c:v>0.52198323607444796</c:v>
                </c:pt>
                <c:pt idx="893">
                  <c:v>0.52045410275459303</c:v>
                </c:pt>
                <c:pt idx="894">
                  <c:v>0.52413843870163002</c:v>
                </c:pt>
                <c:pt idx="895">
                  <c:v>0.52312563657760602</c:v>
                </c:pt>
                <c:pt idx="896">
                  <c:v>0.52123443484306298</c:v>
                </c:pt>
                <c:pt idx="897">
                  <c:v>0.52278053760528598</c:v>
                </c:pt>
                <c:pt idx="898">
                  <c:v>0.52464548945426903</c:v>
                </c:pt>
                <c:pt idx="899">
                  <c:v>0.52613652944564804</c:v>
                </c:pt>
                <c:pt idx="900">
                  <c:v>0.523451328277588</c:v>
                </c:pt>
                <c:pt idx="901">
                  <c:v>0.52227986156940498</c:v>
                </c:pt>
                <c:pt idx="902">
                  <c:v>0.519720962643623</c:v>
                </c:pt>
                <c:pt idx="903">
                  <c:v>0.52094034850597404</c:v>
                </c:pt>
                <c:pt idx="904">
                  <c:v>0.51900089681148498</c:v>
                </c:pt>
                <c:pt idx="905">
                  <c:v>0.51886202991008801</c:v>
                </c:pt>
                <c:pt idx="906">
                  <c:v>0.51793209612369495</c:v>
                </c:pt>
                <c:pt idx="907">
                  <c:v>0.51621256172657004</c:v>
                </c:pt>
                <c:pt idx="908">
                  <c:v>0.51534108817577395</c:v>
                </c:pt>
                <c:pt idx="909">
                  <c:v>0.51361232697963699</c:v>
                </c:pt>
                <c:pt idx="910">
                  <c:v>0.51631970703601804</c:v>
                </c:pt>
                <c:pt idx="911">
                  <c:v>0.516566109657288</c:v>
                </c:pt>
                <c:pt idx="912">
                  <c:v>0.51938319206237804</c:v>
                </c:pt>
                <c:pt idx="913">
                  <c:v>0.51872759461402895</c:v>
                </c:pt>
                <c:pt idx="914">
                  <c:v>0.522093325853348</c:v>
                </c:pt>
                <c:pt idx="915">
                  <c:v>0.52122274637222299</c:v>
                </c:pt>
                <c:pt idx="916">
                  <c:v>0.52180932164192195</c:v>
                </c:pt>
                <c:pt idx="917">
                  <c:v>0.52389102578163205</c:v>
                </c:pt>
                <c:pt idx="918">
                  <c:v>0.52393989562988297</c:v>
                </c:pt>
                <c:pt idx="919">
                  <c:v>0.52279022336006198</c:v>
                </c:pt>
                <c:pt idx="920">
                  <c:v>0.51926253437995895</c:v>
                </c:pt>
                <c:pt idx="921">
                  <c:v>0.52121229767799404</c:v>
                </c:pt>
                <c:pt idx="922">
                  <c:v>0.52234429717063902</c:v>
                </c:pt>
                <c:pt idx="923">
                  <c:v>0.52412812113761897</c:v>
                </c:pt>
                <c:pt idx="924">
                  <c:v>0.52271784543991096</c:v>
                </c:pt>
                <c:pt idx="925">
                  <c:v>0.52382783889770501</c:v>
                </c:pt>
                <c:pt idx="926">
                  <c:v>0.52614242434501701</c:v>
                </c:pt>
                <c:pt idx="927">
                  <c:v>0.52506762742996205</c:v>
                </c:pt>
                <c:pt idx="928">
                  <c:v>0.52395111322402999</c:v>
                </c:pt>
                <c:pt idx="929">
                  <c:v>0.52402837872505204</c:v>
                </c:pt>
                <c:pt idx="930">
                  <c:v>0.52621102333068903</c:v>
                </c:pt>
                <c:pt idx="931">
                  <c:v>0.52559261918068001</c:v>
                </c:pt>
                <c:pt idx="932">
                  <c:v>0.52217493057250997</c:v>
                </c:pt>
                <c:pt idx="933">
                  <c:v>0.52365147471427897</c:v>
                </c:pt>
                <c:pt idx="934">
                  <c:v>0.52281758189201399</c:v>
                </c:pt>
                <c:pt idx="935">
                  <c:v>0.52306765317916903</c:v>
                </c:pt>
                <c:pt idx="936">
                  <c:v>0.52055653929710399</c:v>
                </c:pt>
                <c:pt idx="937">
                  <c:v>0.52003079652786299</c:v>
                </c:pt>
                <c:pt idx="938">
                  <c:v>0.51905924677848803</c:v>
                </c:pt>
                <c:pt idx="939">
                  <c:v>0.52004770040512105</c:v>
                </c:pt>
                <c:pt idx="940">
                  <c:v>0.51860755681991599</c:v>
                </c:pt>
                <c:pt idx="941">
                  <c:v>0.51881109476089504</c:v>
                </c:pt>
                <c:pt idx="942">
                  <c:v>0.522051233053207</c:v>
                </c:pt>
                <c:pt idx="943">
                  <c:v>0.51954323649406398</c:v>
                </c:pt>
                <c:pt idx="944">
                  <c:v>0.51860228180885304</c:v>
                </c:pt>
                <c:pt idx="945">
                  <c:v>0.51994029283523602</c:v>
                </c:pt>
                <c:pt idx="946">
                  <c:v>0.52113659381866495</c:v>
                </c:pt>
                <c:pt idx="947">
                  <c:v>0.52335146069526695</c:v>
                </c:pt>
                <c:pt idx="948">
                  <c:v>0.52317868471145701</c:v>
                </c:pt>
                <c:pt idx="949">
                  <c:v>0.52282505035400395</c:v>
                </c:pt>
                <c:pt idx="950">
                  <c:v>0.52276228666305602</c:v>
                </c:pt>
                <c:pt idx="951">
                  <c:v>0.524573653936386</c:v>
                </c:pt>
                <c:pt idx="952">
                  <c:v>0.52155156731605501</c:v>
                </c:pt>
                <c:pt idx="953">
                  <c:v>0.52331385612487802</c:v>
                </c:pt>
                <c:pt idx="954">
                  <c:v>0.52189889550209101</c:v>
                </c:pt>
                <c:pt idx="955">
                  <c:v>0.52159119844436697</c:v>
                </c:pt>
                <c:pt idx="956">
                  <c:v>0.52278358340263398</c:v>
                </c:pt>
                <c:pt idx="957">
                  <c:v>0.52293348312377896</c:v>
                </c:pt>
                <c:pt idx="958">
                  <c:v>0.52591177821159396</c:v>
                </c:pt>
                <c:pt idx="959">
                  <c:v>0.52812169194221503</c:v>
                </c:pt>
                <c:pt idx="960">
                  <c:v>0.52974892854690603</c:v>
                </c:pt>
                <c:pt idx="961">
                  <c:v>0.52875108718872099</c:v>
                </c:pt>
                <c:pt idx="962">
                  <c:v>0.52827531099319502</c:v>
                </c:pt>
                <c:pt idx="963">
                  <c:v>0.52792109847068802</c:v>
                </c:pt>
                <c:pt idx="964">
                  <c:v>0.53093042969703697</c:v>
                </c:pt>
                <c:pt idx="965">
                  <c:v>0.52948933243751495</c:v>
                </c:pt>
                <c:pt idx="966">
                  <c:v>0.52838541269302397</c:v>
                </c:pt>
                <c:pt idx="967">
                  <c:v>0.52713264226913503</c:v>
                </c:pt>
                <c:pt idx="968">
                  <c:v>0.52570639252662699</c:v>
                </c:pt>
                <c:pt idx="969">
                  <c:v>0.52390986084938096</c:v>
                </c:pt>
                <c:pt idx="970">
                  <c:v>0.52185025811195396</c:v>
                </c:pt>
                <c:pt idx="971">
                  <c:v>0.52444454431533805</c:v>
                </c:pt>
                <c:pt idx="972">
                  <c:v>0.52666888236999498</c:v>
                </c:pt>
                <c:pt idx="973">
                  <c:v>0.52653838396072405</c:v>
                </c:pt>
                <c:pt idx="974">
                  <c:v>0.52548593878745997</c:v>
                </c:pt>
                <c:pt idx="975">
                  <c:v>0.52791795730590796</c:v>
                </c:pt>
                <c:pt idx="976">
                  <c:v>0.52657674551010103</c:v>
                </c:pt>
                <c:pt idx="977">
                  <c:v>0.52736358642578096</c:v>
                </c:pt>
                <c:pt idx="978">
                  <c:v>0.528201228380203</c:v>
                </c:pt>
                <c:pt idx="979">
                  <c:v>0.52947761416435202</c:v>
                </c:pt>
                <c:pt idx="980">
                  <c:v>0.53224576711654703</c:v>
                </c:pt>
                <c:pt idx="981">
                  <c:v>0.53069905042648302</c:v>
                </c:pt>
                <c:pt idx="982">
                  <c:v>0.53073325157165496</c:v>
                </c:pt>
                <c:pt idx="983">
                  <c:v>0.53126562833785995</c:v>
                </c:pt>
                <c:pt idx="984">
                  <c:v>0.53301119804382302</c:v>
                </c:pt>
                <c:pt idx="985">
                  <c:v>0.53202589750289897</c:v>
                </c:pt>
                <c:pt idx="986">
                  <c:v>0.53465384244918801</c:v>
                </c:pt>
                <c:pt idx="987">
                  <c:v>0.53214708566665703</c:v>
                </c:pt>
                <c:pt idx="988">
                  <c:v>0.53199186921119701</c:v>
                </c:pt>
                <c:pt idx="989">
                  <c:v>0.53074023723602304</c:v>
                </c:pt>
                <c:pt idx="990">
                  <c:v>0.532224732637405</c:v>
                </c:pt>
                <c:pt idx="991">
                  <c:v>0.533442878723145</c:v>
                </c:pt>
                <c:pt idx="992">
                  <c:v>0.5332848072052</c:v>
                </c:pt>
                <c:pt idx="993">
                  <c:v>0.53450491428375302</c:v>
                </c:pt>
                <c:pt idx="994">
                  <c:v>0.53547535538673396</c:v>
                </c:pt>
                <c:pt idx="995">
                  <c:v>0.53480498790741005</c:v>
                </c:pt>
                <c:pt idx="996">
                  <c:v>0.53398818373680101</c:v>
                </c:pt>
                <c:pt idx="997">
                  <c:v>0.53696031570434599</c:v>
                </c:pt>
                <c:pt idx="998">
                  <c:v>0.53864071369171096</c:v>
                </c:pt>
                <c:pt idx="999">
                  <c:v>0.54149297475814795</c:v>
                </c:pt>
                <c:pt idx="1000">
                  <c:v>0.53784949183464104</c:v>
                </c:pt>
                <c:pt idx="1001">
                  <c:v>0.537073922157288</c:v>
                </c:pt>
                <c:pt idx="1002">
                  <c:v>0.53845136165618901</c:v>
                </c:pt>
                <c:pt idx="1003">
                  <c:v>0.53660377264022796</c:v>
                </c:pt>
                <c:pt idx="1004">
                  <c:v>0.53424658179283202</c:v>
                </c:pt>
                <c:pt idx="1005">
                  <c:v>0.534782665967941</c:v>
                </c:pt>
                <c:pt idx="1006">
                  <c:v>0.53302760720252995</c:v>
                </c:pt>
                <c:pt idx="1007">
                  <c:v>0.53303157091140796</c:v>
                </c:pt>
                <c:pt idx="1008">
                  <c:v>0.53124610781669601</c:v>
                </c:pt>
                <c:pt idx="1009">
                  <c:v>0.52700365781784098</c:v>
                </c:pt>
                <c:pt idx="1010">
                  <c:v>0.52726193666458099</c:v>
                </c:pt>
                <c:pt idx="1011">
                  <c:v>0.52654116749763502</c:v>
                </c:pt>
                <c:pt idx="1012">
                  <c:v>0.52278716564178496</c:v>
                </c:pt>
                <c:pt idx="1013">
                  <c:v>0.523374700546265</c:v>
                </c:pt>
                <c:pt idx="1014">
                  <c:v>0.52665641903877303</c:v>
                </c:pt>
                <c:pt idx="1015">
                  <c:v>0.52832874655723605</c:v>
                </c:pt>
                <c:pt idx="1016">
                  <c:v>0.530273681879044</c:v>
                </c:pt>
                <c:pt idx="1017">
                  <c:v>0.52910229563713096</c:v>
                </c:pt>
                <c:pt idx="1018">
                  <c:v>0.53077970743179304</c:v>
                </c:pt>
                <c:pt idx="1019">
                  <c:v>0.53160009384155305</c:v>
                </c:pt>
                <c:pt idx="1020">
                  <c:v>0.53290686011314403</c:v>
                </c:pt>
                <c:pt idx="1021">
                  <c:v>0.532789951562881</c:v>
                </c:pt>
                <c:pt idx="1022">
                  <c:v>0.53732755184173597</c:v>
                </c:pt>
                <c:pt idx="1023">
                  <c:v>0.53818406462669399</c:v>
                </c:pt>
                <c:pt idx="1024">
                  <c:v>0.53578329682350201</c:v>
                </c:pt>
                <c:pt idx="1025">
                  <c:v>0.53470406532287595</c:v>
                </c:pt>
                <c:pt idx="1026">
                  <c:v>0.53618637919426004</c:v>
                </c:pt>
                <c:pt idx="1027">
                  <c:v>0.53732175230979895</c:v>
                </c:pt>
                <c:pt idx="1028">
                  <c:v>0.533848196268082</c:v>
                </c:pt>
                <c:pt idx="1029">
                  <c:v>0.53583012819290199</c:v>
                </c:pt>
                <c:pt idx="1030">
                  <c:v>0.53852891921997104</c:v>
                </c:pt>
                <c:pt idx="1031">
                  <c:v>0.53843777775764501</c:v>
                </c:pt>
                <c:pt idx="1032">
                  <c:v>0.53591388463973999</c:v>
                </c:pt>
                <c:pt idx="1033">
                  <c:v>0.53482811450958301</c:v>
                </c:pt>
                <c:pt idx="1034">
                  <c:v>0.53381328582763699</c:v>
                </c:pt>
                <c:pt idx="1035">
                  <c:v>0.53442655205726597</c:v>
                </c:pt>
                <c:pt idx="1036">
                  <c:v>0.53332768678665199</c:v>
                </c:pt>
                <c:pt idx="1037">
                  <c:v>0.53428496718406704</c:v>
                </c:pt>
                <c:pt idx="1038">
                  <c:v>0.53838458061218297</c:v>
                </c:pt>
                <c:pt idx="1039">
                  <c:v>0.53871898651123096</c:v>
                </c:pt>
                <c:pt idx="1040">
                  <c:v>0.53675827383995101</c:v>
                </c:pt>
                <c:pt idx="1041">
                  <c:v>0.53804395198821997</c:v>
                </c:pt>
                <c:pt idx="1042">
                  <c:v>0.53610091805458104</c:v>
                </c:pt>
                <c:pt idx="1043">
                  <c:v>0.53638332486152696</c:v>
                </c:pt>
                <c:pt idx="1044">
                  <c:v>0.53799818158149704</c:v>
                </c:pt>
                <c:pt idx="1045">
                  <c:v>0.53580308556556699</c:v>
                </c:pt>
                <c:pt idx="1046">
                  <c:v>0.53598508834838898</c:v>
                </c:pt>
                <c:pt idx="1047">
                  <c:v>0.53642435669899002</c:v>
                </c:pt>
                <c:pt idx="1048">
                  <c:v>0.53640487194061304</c:v>
                </c:pt>
                <c:pt idx="1049">
                  <c:v>0.53450421094894396</c:v>
                </c:pt>
                <c:pt idx="1050">
                  <c:v>0.53466054201126101</c:v>
                </c:pt>
                <c:pt idx="1051">
                  <c:v>0.53302797079086295</c:v>
                </c:pt>
                <c:pt idx="1052">
                  <c:v>0.53717049956321705</c:v>
                </c:pt>
                <c:pt idx="1053">
                  <c:v>0.53713079690933196</c:v>
                </c:pt>
                <c:pt idx="1054">
                  <c:v>0.53750773668289198</c:v>
                </c:pt>
                <c:pt idx="1055">
                  <c:v>0.541449022293091</c:v>
                </c:pt>
                <c:pt idx="1056">
                  <c:v>0.54087753891944901</c:v>
                </c:pt>
                <c:pt idx="1057">
                  <c:v>0.54021411538124098</c:v>
                </c:pt>
                <c:pt idx="1058">
                  <c:v>0.53817839026451098</c:v>
                </c:pt>
                <c:pt idx="1059">
                  <c:v>0.54097476601600702</c:v>
                </c:pt>
                <c:pt idx="1060">
                  <c:v>0.54250586032867398</c:v>
                </c:pt>
                <c:pt idx="1061">
                  <c:v>0.54062420129776001</c:v>
                </c:pt>
                <c:pt idx="1062">
                  <c:v>0.53797108530998194</c:v>
                </c:pt>
                <c:pt idx="1063">
                  <c:v>0.53901696205139205</c:v>
                </c:pt>
                <c:pt idx="1064">
                  <c:v>0.53947748541831997</c:v>
                </c:pt>
                <c:pt idx="1065">
                  <c:v>0.54022342562675496</c:v>
                </c:pt>
                <c:pt idx="1066">
                  <c:v>0.541254889965057</c:v>
                </c:pt>
                <c:pt idx="1067">
                  <c:v>0.54164113402366598</c:v>
                </c:pt>
                <c:pt idx="1068">
                  <c:v>0.54262910485267701</c:v>
                </c:pt>
                <c:pt idx="1069">
                  <c:v>0.54102496504783604</c:v>
                </c:pt>
                <c:pt idx="1070">
                  <c:v>0.53872092366218605</c:v>
                </c:pt>
                <c:pt idx="1071">
                  <c:v>0.54342554211616501</c:v>
                </c:pt>
                <c:pt idx="1072">
                  <c:v>0.54674924015998805</c:v>
                </c:pt>
                <c:pt idx="1073">
                  <c:v>0.54474776387214696</c:v>
                </c:pt>
                <c:pt idx="1074">
                  <c:v>0.54311915636062602</c:v>
                </c:pt>
                <c:pt idx="1075">
                  <c:v>0.53911477923393303</c:v>
                </c:pt>
                <c:pt idx="1076">
                  <c:v>0.54157791137695299</c:v>
                </c:pt>
                <c:pt idx="1077">
                  <c:v>0.54230230450630201</c:v>
                </c:pt>
                <c:pt idx="1078">
                  <c:v>0.54343979954719601</c:v>
                </c:pt>
                <c:pt idx="1079">
                  <c:v>0.54304697513580302</c:v>
                </c:pt>
                <c:pt idx="1080">
                  <c:v>0.54152154326438895</c:v>
                </c:pt>
                <c:pt idx="1081">
                  <c:v>0.54098166823387195</c:v>
                </c:pt>
                <c:pt idx="1082">
                  <c:v>0.54050158262252801</c:v>
                </c:pt>
                <c:pt idx="1083">
                  <c:v>0.54127740263938895</c:v>
                </c:pt>
                <c:pt idx="1084">
                  <c:v>0.54134232997894305</c:v>
                </c:pt>
                <c:pt idx="1085">
                  <c:v>0.54200084805488602</c:v>
                </c:pt>
                <c:pt idx="1086">
                  <c:v>0.53648813366890002</c:v>
                </c:pt>
                <c:pt idx="1087">
                  <c:v>0.53477095365524296</c:v>
                </c:pt>
                <c:pt idx="1088">
                  <c:v>0.53567939996719405</c:v>
                </c:pt>
                <c:pt idx="1089">
                  <c:v>0.53989591002464299</c:v>
                </c:pt>
                <c:pt idx="1090">
                  <c:v>0.54492677450180105</c:v>
                </c:pt>
                <c:pt idx="1091">
                  <c:v>0.54499018192291304</c:v>
                </c:pt>
                <c:pt idx="1092">
                  <c:v>0.54313824176788295</c:v>
                </c:pt>
                <c:pt idx="1093">
                  <c:v>0.542387211322784</c:v>
                </c:pt>
                <c:pt idx="1094">
                  <c:v>0.54477254152298005</c:v>
                </c:pt>
                <c:pt idx="1095">
                  <c:v>0.54419686198234596</c:v>
                </c:pt>
                <c:pt idx="1096">
                  <c:v>0.54590663313865695</c:v>
                </c:pt>
                <c:pt idx="1097">
                  <c:v>0.54620172977447501</c:v>
                </c:pt>
                <c:pt idx="1098">
                  <c:v>0.54445909857749897</c:v>
                </c:pt>
                <c:pt idx="1099">
                  <c:v>0.53755249977111796</c:v>
                </c:pt>
                <c:pt idx="1100">
                  <c:v>0.53664655089378399</c:v>
                </c:pt>
                <c:pt idx="1101">
                  <c:v>0.53507170677185101</c:v>
                </c:pt>
                <c:pt idx="1102">
                  <c:v>0.538119256496429</c:v>
                </c:pt>
                <c:pt idx="1103">
                  <c:v>0.54013833999633798</c:v>
                </c:pt>
                <c:pt idx="1104">
                  <c:v>0.53917694687843298</c:v>
                </c:pt>
                <c:pt idx="1105">
                  <c:v>0.54010019898414596</c:v>
                </c:pt>
                <c:pt idx="1106">
                  <c:v>0.53911627531051598</c:v>
                </c:pt>
                <c:pt idx="1107">
                  <c:v>0.53987846374511705</c:v>
                </c:pt>
                <c:pt idx="1108">
                  <c:v>0.53920885324478196</c:v>
                </c:pt>
                <c:pt idx="1109">
                  <c:v>0.54374912977218604</c:v>
                </c:pt>
                <c:pt idx="1110">
                  <c:v>0.54186478257179305</c:v>
                </c:pt>
                <c:pt idx="1111">
                  <c:v>0.543416768312454</c:v>
                </c:pt>
                <c:pt idx="1112">
                  <c:v>0.54095086455345198</c:v>
                </c:pt>
                <c:pt idx="1113">
                  <c:v>0.53970929980278004</c:v>
                </c:pt>
                <c:pt idx="1114">
                  <c:v>0.54031394720077497</c:v>
                </c:pt>
                <c:pt idx="1115">
                  <c:v>0.54045172333717295</c:v>
                </c:pt>
                <c:pt idx="1116">
                  <c:v>0.54162088036537204</c:v>
                </c:pt>
                <c:pt idx="1117">
                  <c:v>0.538823169469833</c:v>
                </c:pt>
                <c:pt idx="1118">
                  <c:v>0.53788578510284402</c:v>
                </c:pt>
                <c:pt idx="1119">
                  <c:v>0.53780599832534803</c:v>
                </c:pt>
                <c:pt idx="1120">
                  <c:v>0.53961104154586803</c:v>
                </c:pt>
                <c:pt idx="1121">
                  <c:v>0.53955981135368403</c:v>
                </c:pt>
                <c:pt idx="1122">
                  <c:v>0.53953679203987104</c:v>
                </c:pt>
                <c:pt idx="1123">
                  <c:v>0.54048106074333202</c:v>
                </c:pt>
                <c:pt idx="1124">
                  <c:v>0.540324687957764</c:v>
                </c:pt>
                <c:pt idx="1125">
                  <c:v>0.54121754765510599</c:v>
                </c:pt>
                <c:pt idx="1126">
                  <c:v>0.54239021539688104</c:v>
                </c:pt>
                <c:pt idx="1127">
                  <c:v>0.54305704832076995</c:v>
                </c:pt>
                <c:pt idx="1128">
                  <c:v>0.54363822937011697</c:v>
                </c:pt>
                <c:pt idx="1129">
                  <c:v>0.54193111062049903</c:v>
                </c:pt>
                <c:pt idx="1130">
                  <c:v>0.54117214083671605</c:v>
                </c:pt>
                <c:pt idx="1131">
                  <c:v>0.54061489105224603</c:v>
                </c:pt>
                <c:pt idx="1132">
                  <c:v>0.53921951651573197</c:v>
                </c:pt>
                <c:pt idx="1133">
                  <c:v>0.54104446768760694</c:v>
                </c:pt>
                <c:pt idx="1134">
                  <c:v>0.53998104929923996</c:v>
                </c:pt>
                <c:pt idx="1135">
                  <c:v>0.54026574492454504</c:v>
                </c:pt>
                <c:pt idx="1136">
                  <c:v>0.54137005209922795</c:v>
                </c:pt>
                <c:pt idx="1137">
                  <c:v>0.54547426700592005</c:v>
                </c:pt>
                <c:pt idx="1138">
                  <c:v>0.54881299734115596</c:v>
                </c:pt>
                <c:pt idx="1139">
                  <c:v>0.55278619527816797</c:v>
                </c:pt>
                <c:pt idx="1140">
                  <c:v>0.55284572839737001</c:v>
                </c:pt>
                <c:pt idx="1141">
                  <c:v>0.55583903193473805</c:v>
                </c:pt>
                <c:pt idx="1142">
                  <c:v>0.55970370173454298</c:v>
                </c:pt>
                <c:pt idx="1143">
                  <c:v>0.55739383101463302</c:v>
                </c:pt>
                <c:pt idx="1144">
                  <c:v>0.55717445015907296</c:v>
                </c:pt>
                <c:pt idx="1145">
                  <c:v>0.55559400320053098</c:v>
                </c:pt>
                <c:pt idx="1146">
                  <c:v>0.55582084059715298</c:v>
                </c:pt>
                <c:pt idx="1147">
                  <c:v>0.55323718786239595</c:v>
                </c:pt>
                <c:pt idx="1148">
                  <c:v>0.551292556524277</c:v>
                </c:pt>
                <c:pt idx="1149">
                  <c:v>0.54776125550270105</c:v>
                </c:pt>
                <c:pt idx="1150">
                  <c:v>0.547717797756195</c:v>
                </c:pt>
                <c:pt idx="1151">
                  <c:v>0.546370393037796</c:v>
                </c:pt>
                <c:pt idx="1152">
                  <c:v>0.54636249542236304</c:v>
                </c:pt>
                <c:pt idx="1153">
                  <c:v>0.54560686945915204</c:v>
                </c:pt>
                <c:pt idx="1154">
                  <c:v>0.546307957172394</c:v>
                </c:pt>
                <c:pt idx="1155">
                  <c:v>0.54873118400573695</c:v>
                </c:pt>
                <c:pt idx="1156">
                  <c:v>0.54480323195457503</c:v>
                </c:pt>
                <c:pt idx="1157">
                  <c:v>0.54378783106803896</c:v>
                </c:pt>
                <c:pt idx="1158">
                  <c:v>0.544944351911545</c:v>
                </c:pt>
                <c:pt idx="1159">
                  <c:v>0.54607696533203098</c:v>
                </c:pt>
                <c:pt idx="1160">
                  <c:v>0.544631016254425</c:v>
                </c:pt>
                <c:pt idx="1161">
                  <c:v>0.54828207492828396</c:v>
                </c:pt>
                <c:pt idx="1162">
                  <c:v>0.54830325245857203</c:v>
                </c:pt>
                <c:pt idx="1163">
                  <c:v>0.54973728656768805</c:v>
                </c:pt>
                <c:pt idx="1164">
                  <c:v>0.55027124285697904</c:v>
                </c:pt>
                <c:pt idx="1165">
                  <c:v>0.54895970225334201</c:v>
                </c:pt>
                <c:pt idx="1166">
                  <c:v>0.55177369713783297</c:v>
                </c:pt>
                <c:pt idx="1167">
                  <c:v>0.55316386222839398</c:v>
                </c:pt>
                <c:pt idx="1168">
                  <c:v>0.55352408885955795</c:v>
                </c:pt>
                <c:pt idx="1169">
                  <c:v>0.55453831553459199</c:v>
                </c:pt>
                <c:pt idx="1170">
                  <c:v>0.55701141953468303</c:v>
                </c:pt>
                <c:pt idx="1171">
                  <c:v>0.55166144371032699</c:v>
                </c:pt>
                <c:pt idx="1172">
                  <c:v>0.55020648241043102</c:v>
                </c:pt>
                <c:pt idx="1173">
                  <c:v>0.54795528054237397</c:v>
                </c:pt>
                <c:pt idx="1174">
                  <c:v>0.54955447912216204</c:v>
                </c:pt>
                <c:pt idx="1175">
                  <c:v>0.55196973681449901</c:v>
                </c:pt>
                <c:pt idx="1176">
                  <c:v>0.55422335863113403</c:v>
                </c:pt>
                <c:pt idx="1177">
                  <c:v>0.55452118515968296</c:v>
                </c:pt>
                <c:pt idx="1178">
                  <c:v>0.55302695035934502</c:v>
                </c:pt>
                <c:pt idx="1179">
                  <c:v>0.55371460318565402</c:v>
                </c:pt>
                <c:pt idx="1180">
                  <c:v>0.55128201842308</c:v>
                </c:pt>
                <c:pt idx="1181">
                  <c:v>0.55174542069435095</c:v>
                </c:pt>
                <c:pt idx="1182">
                  <c:v>0.55092397332191501</c:v>
                </c:pt>
                <c:pt idx="1183">
                  <c:v>0.55409250855445902</c:v>
                </c:pt>
                <c:pt idx="1184">
                  <c:v>0.55122380256652803</c:v>
                </c:pt>
                <c:pt idx="1185">
                  <c:v>0.54785409569740295</c:v>
                </c:pt>
                <c:pt idx="1186">
                  <c:v>0.54557149410247796</c:v>
                </c:pt>
                <c:pt idx="1187">
                  <c:v>0.54631107449531602</c:v>
                </c:pt>
                <c:pt idx="1188">
                  <c:v>0.54464928507804899</c:v>
                </c:pt>
                <c:pt idx="1189">
                  <c:v>0.54493725299835205</c:v>
                </c:pt>
                <c:pt idx="1190">
                  <c:v>0.54647865295410203</c:v>
                </c:pt>
                <c:pt idx="1191">
                  <c:v>0.54774264097213698</c:v>
                </c:pt>
                <c:pt idx="1192">
                  <c:v>0.54879588484764097</c:v>
                </c:pt>
                <c:pt idx="1193">
                  <c:v>0.54948201179504397</c:v>
                </c:pt>
                <c:pt idx="1194">
                  <c:v>0.55096887350082402</c:v>
                </c:pt>
                <c:pt idx="1195">
                  <c:v>0.55047716498374899</c:v>
                </c:pt>
                <c:pt idx="1196">
                  <c:v>0.55134070515632605</c:v>
                </c:pt>
                <c:pt idx="1197">
                  <c:v>0.55083445906639095</c:v>
                </c:pt>
                <c:pt idx="1198">
                  <c:v>0.55254241824150097</c:v>
                </c:pt>
                <c:pt idx="1199">
                  <c:v>0.55279948711395299</c:v>
                </c:pt>
                <c:pt idx="1200">
                  <c:v>0.551266974210739</c:v>
                </c:pt>
                <c:pt idx="1201">
                  <c:v>0.54930536746978798</c:v>
                </c:pt>
                <c:pt idx="1202">
                  <c:v>0.54965163469314604</c:v>
                </c:pt>
                <c:pt idx="1203">
                  <c:v>0.55065745115280196</c:v>
                </c:pt>
                <c:pt idx="1204">
                  <c:v>0.55029415488243105</c:v>
                </c:pt>
                <c:pt idx="1205">
                  <c:v>0.55179473161697401</c:v>
                </c:pt>
                <c:pt idx="1206">
                  <c:v>0.55387110710144105</c:v>
                </c:pt>
                <c:pt idx="1207">
                  <c:v>0.55371186137199402</c:v>
                </c:pt>
                <c:pt idx="1208">
                  <c:v>0.55349704623222395</c:v>
                </c:pt>
                <c:pt idx="1209">
                  <c:v>0.55359883308410696</c:v>
                </c:pt>
                <c:pt idx="1210">
                  <c:v>0.55383220314979598</c:v>
                </c:pt>
                <c:pt idx="1211">
                  <c:v>0.55594553351402298</c:v>
                </c:pt>
                <c:pt idx="1212">
                  <c:v>0.55702897310257005</c:v>
                </c:pt>
                <c:pt idx="1213">
                  <c:v>0.55490320324897802</c:v>
                </c:pt>
                <c:pt idx="1214">
                  <c:v>0.55365802645683304</c:v>
                </c:pt>
                <c:pt idx="1215">
                  <c:v>0.55344774723053003</c:v>
                </c:pt>
                <c:pt idx="1216">
                  <c:v>0.55285294651985195</c:v>
                </c:pt>
                <c:pt idx="1217">
                  <c:v>0.55274031162262005</c:v>
                </c:pt>
                <c:pt idx="1218">
                  <c:v>0.55284649133682295</c:v>
                </c:pt>
                <c:pt idx="1219">
                  <c:v>0.54965294003486598</c:v>
                </c:pt>
                <c:pt idx="1220">
                  <c:v>0.55037369728088403</c:v>
                </c:pt>
                <c:pt idx="1221">
                  <c:v>0.54966043233871498</c:v>
                </c:pt>
                <c:pt idx="1222">
                  <c:v>0.55116276741027803</c:v>
                </c:pt>
                <c:pt idx="1223">
                  <c:v>0.55267006754875203</c:v>
                </c:pt>
                <c:pt idx="1224">
                  <c:v>0.55369593501090997</c:v>
                </c:pt>
                <c:pt idx="1225">
                  <c:v>0.55614591836929295</c:v>
                </c:pt>
                <c:pt idx="1226">
                  <c:v>0.55452502965927097</c:v>
                </c:pt>
                <c:pt idx="1227">
                  <c:v>0.55418568849563599</c:v>
                </c:pt>
                <c:pt idx="1228">
                  <c:v>0.55615078210830704</c:v>
                </c:pt>
                <c:pt idx="1229">
                  <c:v>0.55795474052429195</c:v>
                </c:pt>
                <c:pt idx="1230">
                  <c:v>0.55773514509201105</c:v>
                </c:pt>
                <c:pt idx="1231">
                  <c:v>0.56028724312782296</c:v>
                </c:pt>
                <c:pt idx="1232">
                  <c:v>0.55921155214309703</c:v>
                </c:pt>
                <c:pt idx="1233">
                  <c:v>0.55693381428718602</c:v>
                </c:pt>
                <c:pt idx="1234">
                  <c:v>0.55954282879829398</c:v>
                </c:pt>
                <c:pt idx="1235">
                  <c:v>0.55681287646293698</c:v>
                </c:pt>
                <c:pt idx="1236">
                  <c:v>0.55219491720199598</c:v>
                </c:pt>
                <c:pt idx="1237">
                  <c:v>0.55384535193443296</c:v>
                </c:pt>
                <c:pt idx="1238">
                  <c:v>0.55272906422615098</c:v>
                </c:pt>
                <c:pt idx="1239">
                  <c:v>0.55473645925521897</c:v>
                </c:pt>
                <c:pt idx="1240">
                  <c:v>0.55714818835258495</c:v>
                </c:pt>
                <c:pt idx="1241">
                  <c:v>0.55658737421035798</c:v>
                </c:pt>
                <c:pt idx="1242">
                  <c:v>0.55309776067733796</c:v>
                </c:pt>
                <c:pt idx="1243">
                  <c:v>0.55379661917686496</c:v>
                </c:pt>
                <c:pt idx="1244">
                  <c:v>0.55154281854629505</c:v>
                </c:pt>
                <c:pt idx="1245">
                  <c:v>0.55023574829101596</c:v>
                </c:pt>
                <c:pt idx="1246">
                  <c:v>0.55427930951118498</c:v>
                </c:pt>
                <c:pt idx="1247">
                  <c:v>0.55496793389320398</c:v>
                </c:pt>
                <c:pt idx="1248">
                  <c:v>0.55390524268150299</c:v>
                </c:pt>
                <c:pt idx="1249">
                  <c:v>0.553404849767685</c:v>
                </c:pt>
                <c:pt idx="1250">
                  <c:v>0.55346589088440001</c:v>
                </c:pt>
                <c:pt idx="1251">
                  <c:v>0.55284290909767198</c:v>
                </c:pt>
                <c:pt idx="1252">
                  <c:v>0.55292334556579603</c:v>
                </c:pt>
                <c:pt idx="1253">
                  <c:v>0.55608510971069403</c:v>
                </c:pt>
                <c:pt idx="1254">
                  <c:v>0.556479328870773</c:v>
                </c:pt>
                <c:pt idx="1255">
                  <c:v>0.55862154364585903</c:v>
                </c:pt>
                <c:pt idx="1256">
                  <c:v>0.55893572568893402</c:v>
                </c:pt>
                <c:pt idx="1257">
                  <c:v>0.55947390198707603</c:v>
                </c:pt>
                <c:pt idx="1258">
                  <c:v>0.55970678329467805</c:v>
                </c:pt>
                <c:pt idx="1259">
                  <c:v>0.55864316225051902</c:v>
                </c:pt>
                <c:pt idx="1260">
                  <c:v>0.55818650126457203</c:v>
                </c:pt>
                <c:pt idx="1261">
                  <c:v>0.55757153630256695</c:v>
                </c:pt>
                <c:pt idx="1262">
                  <c:v>0.55964013338089003</c:v>
                </c:pt>
                <c:pt idx="1263">
                  <c:v>0.55772278308868395</c:v>
                </c:pt>
                <c:pt idx="1264">
                  <c:v>0.55733719468116805</c:v>
                </c:pt>
                <c:pt idx="1265">
                  <c:v>0.55848023891448995</c:v>
                </c:pt>
                <c:pt idx="1266">
                  <c:v>0.55932926535606398</c:v>
                </c:pt>
                <c:pt idx="1267">
                  <c:v>0.55671707987785402</c:v>
                </c:pt>
                <c:pt idx="1268">
                  <c:v>0.55850756764411902</c:v>
                </c:pt>
                <c:pt idx="1269">
                  <c:v>0.55914771556854304</c:v>
                </c:pt>
                <c:pt idx="1270">
                  <c:v>0.55895689129829396</c:v>
                </c:pt>
                <c:pt idx="1271">
                  <c:v>0.55923647880554195</c:v>
                </c:pt>
                <c:pt idx="1272">
                  <c:v>0.55485302209854104</c:v>
                </c:pt>
                <c:pt idx="1273">
                  <c:v>0.55332697629928596</c:v>
                </c:pt>
                <c:pt idx="1274">
                  <c:v>0.553487813472748</c:v>
                </c:pt>
                <c:pt idx="1275">
                  <c:v>0.55154061317443903</c:v>
                </c:pt>
                <c:pt idx="1276">
                  <c:v>0.54910479784011901</c:v>
                </c:pt>
                <c:pt idx="1277">
                  <c:v>0.55130302309989898</c:v>
                </c:pt>
                <c:pt idx="1278">
                  <c:v>0.54994208216667195</c:v>
                </c:pt>
                <c:pt idx="1279">
                  <c:v>0.54923654198646599</c:v>
                </c:pt>
                <c:pt idx="1280">
                  <c:v>0.54641749262809802</c:v>
                </c:pt>
                <c:pt idx="1281">
                  <c:v>0.545396387577057</c:v>
                </c:pt>
                <c:pt idx="1282">
                  <c:v>0.550533944368363</c:v>
                </c:pt>
                <c:pt idx="1283">
                  <c:v>0.55368425250053399</c:v>
                </c:pt>
                <c:pt idx="1284">
                  <c:v>0.553870224952698</c:v>
                </c:pt>
                <c:pt idx="1285">
                  <c:v>0.55478128194808995</c:v>
                </c:pt>
                <c:pt idx="1286">
                  <c:v>0.559588831663132</c:v>
                </c:pt>
                <c:pt idx="1287">
                  <c:v>0.559453052282333</c:v>
                </c:pt>
                <c:pt idx="1288">
                  <c:v>0.56171295046806402</c:v>
                </c:pt>
                <c:pt idx="1289">
                  <c:v>0.56114757657051095</c:v>
                </c:pt>
                <c:pt idx="1290">
                  <c:v>0.56468634009361296</c:v>
                </c:pt>
                <c:pt idx="1291">
                  <c:v>0.56652027368545499</c:v>
                </c:pt>
                <c:pt idx="1292">
                  <c:v>0.56462981700897197</c:v>
                </c:pt>
                <c:pt idx="1293">
                  <c:v>0.56307695508003197</c:v>
                </c:pt>
                <c:pt idx="1294">
                  <c:v>0.55938431620597795</c:v>
                </c:pt>
                <c:pt idx="1295">
                  <c:v>0.56061991453170801</c:v>
                </c:pt>
                <c:pt idx="1296">
                  <c:v>0.55642143487930296</c:v>
                </c:pt>
                <c:pt idx="1297">
                  <c:v>0.55219286084175101</c:v>
                </c:pt>
                <c:pt idx="1298">
                  <c:v>0.55063553452491798</c:v>
                </c:pt>
                <c:pt idx="1299">
                  <c:v>0.54849628806114203</c:v>
                </c:pt>
                <c:pt idx="1300">
                  <c:v>0.54664693474769599</c:v>
                </c:pt>
                <c:pt idx="1301">
                  <c:v>0.54783860445022603</c:v>
                </c:pt>
                <c:pt idx="1302">
                  <c:v>0.55103342533111599</c:v>
                </c:pt>
                <c:pt idx="1303">
                  <c:v>0.54991999268531799</c:v>
                </c:pt>
                <c:pt idx="1304">
                  <c:v>0.55490003228187601</c:v>
                </c:pt>
                <c:pt idx="1305">
                  <c:v>0.55190224647522002</c:v>
                </c:pt>
                <c:pt idx="1306">
                  <c:v>0.554849344491959</c:v>
                </c:pt>
                <c:pt idx="1307">
                  <c:v>0.55899656414985699</c:v>
                </c:pt>
                <c:pt idx="1308">
                  <c:v>0.56085695028305105</c:v>
                </c:pt>
                <c:pt idx="1309">
                  <c:v>0.56263566017150901</c:v>
                </c:pt>
                <c:pt idx="1310">
                  <c:v>0.565668648481369</c:v>
                </c:pt>
                <c:pt idx="1311">
                  <c:v>0.562616223096848</c:v>
                </c:pt>
                <c:pt idx="1312">
                  <c:v>0.56018604040145903</c:v>
                </c:pt>
                <c:pt idx="1313">
                  <c:v>0.56336959004402198</c:v>
                </c:pt>
                <c:pt idx="1314">
                  <c:v>0.564390748739243</c:v>
                </c:pt>
                <c:pt idx="1315">
                  <c:v>0.56648271083831803</c:v>
                </c:pt>
                <c:pt idx="1316">
                  <c:v>0.56685631275176995</c:v>
                </c:pt>
                <c:pt idx="1317">
                  <c:v>0.56556004881858801</c:v>
                </c:pt>
                <c:pt idx="1318">
                  <c:v>0.56355458498001099</c:v>
                </c:pt>
                <c:pt idx="1319">
                  <c:v>0.56267860531807001</c:v>
                </c:pt>
                <c:pt idx="1320">
                  <c:v>0.56357634663581901</c:v>
                </c:pt>
                <c:pt idx="1321">
                  <c:v>0.56373507976532</c:v>
                </c:pt>
                <c:pt idx="1322">
                  <c:v>0.56288871765136705</c:v>
                </c:pt>
                <c:pt idx="1323">
                  <c:v>0.558982867002487</c:v>
                </c:pt>
                <c:pt idx="1324">
                  <c:v>0.557252621650696</c:v>
                </c:pt>
                <c:pt idx="1325">
                  <c:v>0.55573350787162801</c:v>
                </c:pt>
                <c:pt idx="1326">
                  <c:v>0.55529258847236596</c:v>
                </c:pt>
                <c:pt idx="1327">
                  <c:v>0.55733093619346596</c:v>
                </c:pt>
                <c:pt idx="1328">
                  <c:v>0.55782129764556898</c:v>
                </c:pt>
                <c:pt idx="1329">
                  <c:v>0.55733639001846302</c:v>
                </c:pt>
                <c:pt idx="1330">
                  <c:v>0.55710491538047802</c:v>
                </c:pt>
                <c:pt idx="1331">
                  <c:v>0.55763372778892495</c:v>
                </c:pt>
                <c:pt idx="1332">
                  <c:v>0.55906125307083099</c:v>
                </c:pt>
                <c:pt idx="1333">
                  <c:v>0.56103850007057199</c:v>
                </c:pt>
                <c:pt idx="1334">
                  <c:v>0.56216402649879504</c:v>
                </c:pt>
                <c:pt idx="1335">
                  <c:v>0.56272798776626598</c:v>
                </c:pt>
                <c:pt idx="1336">
                  <c:v>0.56198889017105103</c:v>
                </c:pt>
                <c:pt idx="1337">
                  <c:v>0.55938025116920498</c:v>
                </c:pt>
                <c:pt idx="1338">
                  <c:v>0.55685864686966002</c:v>
                </c:pt>
                <c:pt idx="1339">
                  <c:v>0.55829262733459495</c:v>
                </c:pt>
                <c:pt idx="1340">
                  <c:v>0.55652910470962502</c:v>
                </c:pt>
                <c:pt idx="1341">
                  <c:v>0.55729248523712205</c:v>
                </c:pt>
                <c:pt idx="1342">
                  <c:v>0.55900127291679402</c:v>
                </c:pt>
                <c:pt idx="1343">
                  <c:v>0.56238882541656499</c:v>
                </c:pt>
                <c:pt idx="1344">
                  <c:v>0.56290739178657501</c:v>
                </c:pt>
                <c:pt idx="1345">
                  <c:v>0.56444851160049403</c:v>
                </c:pt>
                <c:pt idx="1346">
                  <c:v>0.56376997828483599</c:v>
                </c:pt>
                <c:pt idx="1347">
                  <c:v>0.56852501034736602</c:v>
                </c:pt>
                <c:pt idx="1348">
                  <c:v>0.57143615484237698</c:v>
                </c:pt>
                <c:pt idx="1349">
                  <c:v>0.57139193415641798</c:v>
                </c:pt>
                <c:pt idx="1350">
                  <c:v>0.571586257219315</c:v>
                </c:pt>
                <c:pt idx="1351">
                  <c:v>0.56877178549766505</c:v>
                </c:pt>
                <c:pt idx="1352">
                  <c:v>0.56534224152565005</c:v>
                </c:pt>
                <c:pt idx="1353">
                  <c:v>0.56129300594329801</c:v>
                </c:pt>
                <c:pt idx="1354">
                  <c:v>0.56069723963737494</c:v>
                </c:pt>
                <c:pt idx="1355">
                  <c:v>0.55917812585830695</c:v>
                </c:pt>
                <c:pt idx="1356">
                  <c:v>0.56040393710136405</c:v>
                </c:pt>
                <c:pt idx="1357">
                  <c:v>0.55985352396965005</c:v>
                </c:pt>
                <c:pt idx="1358">
                  <c:v>0.56153237223625196</c:v>
                </c:pt>
                <c:pt idx="1359">
                  <c:v>0.559897416830063</c:v>
                </c:pt>
                <c:pt idx="1360">
                  <c:v>0.56155492663383499</c:v>
                </c:pt>
                <c:pt idx="1361">
                  <c:v>0.56402402520179795</c:v>
                </c:pt>
                <c:pt idx="1362">
                  <c:v>0.56580215692520097</c:v>
                </c:pt>
                <c:pt idx="1363">
                  <c:v>0.56897663474083005</c:v>
                </c:pt>
                <c:pt idx="1364">
                  <c:v>0.56521127223968504</c:v>
                </c:pt>
                <c:pt idx="1365">
                  <c:v>0.56545135378837597</c:v>
                </c:pt>
                <c:pt idx="1366">
                  <c:v>0.56607447266578703</c:v>
                </c:pt>
                <c:pt idx="1367">
                  <c:v>0.56502043008804304</c:v>
                </c:pt>
                <c:pt idx="1368">
                  <c:v>0.56614760756492599</c:v>
                </c:pt>
                <c:pt idx="1369">
                  <c:v>0.56932665109634395</c:v>
                </c:pt>
                <c:pt idx="1370">
                  <c:v>0.56793280243873601</c:v>
                </c:pt>
                <c:pt idx="1371">
                  <c:v>0.57106109261512805</c:v>
                </c:pt>
                <c:pt idx="1372">
                  <c:v>0.57084528207778895</c:v>
                </c:pt>
                <c:pt idx="1373">
                  <c:v>0.56882356405258205</c:v>
                </c:pt>
                <c:pt idx="1374">
                  <c:v>0.57186586856842103</c:v>
                </c:pt>
                <c:pt idx="1375">
                  <c:v>0.57276811599731503</c:v>
                </c:pt>
                <c:pt idx="1376">
                  <c:v>0.571157246828079</c:v>
                </c:pt>
                <c:pt idx="1377">
                  <c:v>0.56797471642494202</c:v>
                </c:pt>
                <c:pt idx="1378">
                  <c:v>0.56378161907196001</c:v>
                </c:pt>
                <c:pt idx="1379">
                  <c:v>0.56293682456016503</c:v>
                </c:pt>
                <c:pt idx="1380">
                  <c:v>0.56246984004974399</c:v>
                </c:pt>
                <c:pt idx="1381">
                  <c:v>0.56038075089454598</c:v>
                </c:pt>
                <c:pt idx="1382">
                  <c:v>0.56429203748703005</c:v>
                </c:pt>
                <c:pt idx="1383">
                  <c:v>0.56478574872016896</c:v>
                </c:pt>
                <c:pt idx="1384">
                  <c:v>0.56766592860221898</c:v>
                </c:pt>
                <c:pt idx="1385">
                  <c:v>0.568651151657104</c:v>
                </c:pt>
                <c:pt idx="1386">
                  <c:v>0.56855183243751495</c:v>
                </c:pt>
                <c:pt idx="1387">
                  <c:v>0.56944404244422897</c:v>
                </c:pt>
                <c:pt idx="1388">
                  <c:v>0.57103306651115404</c:v>
                </c:pt>
                <c:pt idx="1389">
                  <c:v>0.57163613438606298</c:v>
                </c:pt>
                <c:pt idx="1390">
                  <c:v>0.57204105257988003</c:v>
                </c:pt>
                <c:pt idx="1391">
                  <c:v>0.57044335603714003</c:v>
                </c:pt>
                <c:pt idx="1392">
                  <c:v>0.56744966506957994</c:v>
                </c:pt>
                <c:pt idx="1393">
                  <c:v>0.56780284643173196</c:v>
                </c:pt>
                <c:pt idx="1394">
                  <c:v>0.56514925956726103</c:v>
                </c:pt>
                <c:pt idx="1395">
                  <c:v>0.56585710048675597</c:v>
                </c:pt>
                <c:pt idx="1396">
                  <c:v>0.56796914339065596</c:v>
                </c:pt>
                <c:pt idx="1397">
                  <c:v>0.56669396162033103</c:v>
                </c:pt>
                <c:pt idx="1398">
                  <c:v>0.56581882834434505</c:v>
                </c:pt>
                <c:pt idx="1399">
                  <c:v>0.56663615703582804</c:v>
                </c:pt>
                <c:pt idx="1400">
                  <c:v>0.56720241904258695</c:v>
                </c:pt>
                <c:pt idx="1401">
                  <c:v>0.56827050447464</c:v>
                </c:pt>
                <c:pt idx="1402">
                  <c:v>0.568574398756027</c:v>
                </c:pt>
                <c:pt idx="1403">
                  <c:v>0.56638451218605101</c:v>
                </c:pt>
                <c:pt idx="1404">
                  <c:v>0.56730203032493598</c:v>
                </c:pt>
                <c:pt idx="1405">
                  <c:v>0.56651637554168699</c:v>
                </c:pt>
                <c:pt idx="1406">
                  <c:v>0.56451420187950097</c:v>
                </c:pt>
                <c:pt idx="1407">
                  <c:v>0.56767475605010997</c:v>
                </c:pt>
                <c:pt idx="1408">
                  <c:v>0.57207992076873804</c:v>
                </c:pt>
                <c:pt idx="1409">
                  <c:v>0.57420085668563903</c:v>
                </c:pt>
                <c:pt idx="1410">
                  <c:v>0.57592055201530501</c:v>
                </c:pt>
                <c:pt idx="1411">
                  <c:v>0.57517297267913803</c:v>
                </c:pt>
                <c:pt idx="1412">
                  <c:v>0.57227243185043297</c:v>
                </c:pt>
                <c:pt idx="1413">
                  <c:v>0.57559785842895494</c:v>
                </c:pt>
                <c:pt idx="1414">
                  <c:v>0.57577248215675403</c:v>
                </c:pt>
                <c:pt idx="1415">
                  <c:v>0.57594504356384302</c:v>
                </c:pt>
                <c:pt idx="1416">
                  <c:v>0.57580296397209196</c:v>
                </c:pt>
                <c:pt idx="1417">
                  <c:v>0.57571591138839695</c:v>
                </c:pt>
                <c:pt idx="1418">
                  <c:v>0.57064692378044102</c:v>
                </c:pt>
                <c:pt idx="1419">
                  <c:v>0.56844987273216296</c:v>
                </c:pt>
                <c:pt idx="1420">
                  <c:v>0.56466521620750398</c:v>
                </c:pt>
                <c:pt idx="1421">
                  <c:v>0.56405769586563104</c:v>
                </c:pt>
                <c:pt idx="1422">
                  <c:v>0.56652182340622004</c:v>
                </c:pt>
                <c:pt idx="1423">
                  <c:v>0.56321307420730604</c:v>
                </c:pt>
                <c:pt idx="1424">
                  <c:v>0.56245253682136498</c:v>
                </c:pt>
                <c:pt idx="1425">
                  <c:v>0.56112016439437895</c:v>
                </c:pt>
                <c:pt idx="1426">
                  <c:v>0.56155248880386399</c:v>
                </c:pt>
                <c:pt idx="1427">
                  <c:v>0.56157702207565297</c:v>
                </c:pt>
                <c:pt idx="1428">
                  <c:v>0.56571922302246103</c:v>
                </c:pt>
                <c:pt idx="1429">
                  <c:v>0.56438965797424301</c:v>
                </c:pt>
                <c:pt idx="1430">
                  <c:v>0.56765149235725398</c:v>
                </c:pt>
                <c:pt idx="1431">
                  <c:v>0.56840204596519495</c:v>
                </c:pt>
                <c:pt idx="1432">
                  <c:v>0.56854600906372099</c:v>
                </c:pt>
                <c:pt idx="1433">
                  <c:v>0.56583220958709701</c:v>
                </c:pt>
                <c:pt idx="1434">
                  <c:v>0.56776247024536097</c:v>
                </c:pt>
                <c:pt idx="1435">
                  <c:v>0.56923822760581999</c:v>
                </c:pt>
                <c:pt idx="1436">
                  <c:v>0.56957081556320199</c:v>
                </c:pt>
                <c:pt idx="1437">
                  <c:v>0.57071130871772802</c:v>
                </c:pt>
                <c:pt idx="1438">
                  <c:v>0.56909666061401398</c:v>
                </c:pt>
                <c:pt idx="1439">
                  <c:v>0.56890550255775496</c:v>
                </c:pt>
                <c:pt idx="1440">
                  <c:v>0.56682321429252602</c:v>
                </c:pt>
                <c:pt idx="1441">
                  <c:v>0.56894411444663995</c:v>
                </c:pt>
                <c:pt idx="1442">
                  <c:v>0.56829623579979005</c:v>
                </c:pt>
                <c:pt idx="1443">
                  <c:v>0.57221931815147398</c:v>
                </c:pt>
                <c:pt idx="1444">
                  <c:v>0.57257300615310702</c:v>
                </c:pt>
                <c:pt idx="1445">
                  <c:v>0.57091427445411702</c:v>
                </c:pt>
                <c:pt idx="1446">
                  <c:v>0.57171192765235901</c:v>
                </c:pt>
                <c:pt idx="1447">
                  <c:v>0.56933523416519205</c:v>
                </c:pt>
                <c:pt idx="1448">
                  <c:v>0.56931268572807303</c:v>
                </c:pt>
                <c:pt idx="1449">
                  <c:v>0.57222202420234702</c:v>
                </c:pt>
                <c:pt idx="1450">
                  <c:v>0.57210447788238505</c:v>
                </c:pt>
                <c:pt idx="1451">
                  <c:v>0.57107193470001205</c:v>
                </c:pt>
                <c:pt idx="1452">
                  <c:v>0.57447745203971901</c:v>
                </c:pt>
                <c:pt idx="1453">
                  <c:v>0.57353137135505705</c:v>
                </c:pt>
                <c:pt idx="1454">
                  <c:v>0.57125977277755702</c:v>
                </c:pt>
                <c:pt idx="1455">
                  <c:v>0.57657108902931198</c:v>
                </c:pt>
                <c:pt idx="1456">
                  <c:v>0.57521630525588996</c:v>
                </c:pt>
                <c:pt idx="1457">
                  <c:v>0.57497673630714397</c:v>
                </c:pt>
                <c:pt idx="1458">
                  <c:v>0.57331153750419594</c:v>
                </c:pt>
                <c:pt idx="1459">
                  <c:v>0.57067595124244697</c:v>
                </c:pt>
                <c:pt idx="1460">
                  <c:v>0.56941338777542105</c:v>
                </c:pt>
                <c:pt idx="1461">
                  <c:v>0.56941117048263601</c:v>
                </c:pt>
                <c:pt idx="1462">
                  <c:v>0.56444455385208103</c:v>
                </c:pt>
                <c:pt idx="1463">
                  <c:v>0.56676927804946897</c:v>
                </c:pt>
                <c:pt idx="1464">
                  <c:v>0.56902347207069404</c:v>
                </c:pt>
                <c:pt idx="1465">
                  <c:v>0.56371889114379903</c:v>
                </c:pt>
                <c:pt idx="1466">
                  <c:v>0.56171557903289804</c:v>
                </c:pt>
                <c:pt idx="1467">
                  <c:v>0.56245344281196596</c:v>
                </c:pt>
                <c:pt idx="1468">
                  <c:v>0.56082438826560999</c:v>
                </c:pt>
                <c:pt idx="1469">
                  <c:v>0.56122568249702498</c:v>
                </c:pt>
                <c:pt idx="1470">
                  <c:v>0.56354826092720001</c:v>
                </c:pt>
                <c:pt idx="1471">
                  <c:v>0.56328544020652804</c:v>
                </c:pt>
                <c:pt idx="1472">
                  <c:v>0.56601259112358104</c:v>
                </c:pt>
                <c:pt idx="1473">
                  <c:v>0.56443263292312595</c:v>
                </c:pt>
                <c:pt idx="1474">
                  <c:v>0.56532443761825601</c:v>
                </c:pt>
                <c:pt idx="1475">
                  <c:v>0.56630760431289695</c:v>
                </c:pt>
                <c:pt idx="1476">
                  <c:v>0.56858297586440998</c:v>
                </c:pt>
                <c:pt idx="1477">
                  <c:v>0.567243444919586</c:v>
                </c:pt>
                <c:pt idx="1478">
                  <c:v>0.56992286443710305</c:v>
                </c:pt>
                <c:pt idx="1479">
                  <c:v>0.57294973731040999</c:v>
                </c:pt>
                <c:pt idx="1480">
                  <c:v>0.57237944006919905</c:v>
                </c:pt>
                <c:pt idx="1481">
                  <c:v>0.57448773980140699</c:v>
                </c:pt>
                <c:pt idx="1482">
                  <c:v>0.57230780124664304</c:v>
                </c:pt>
                <c:pt idx="1483">
                  <c:v>0.57483814358711305</c:v>
                </c:pt>
                <c:pt idx="1484">
                  <c:v>0.57130748629570005</c:v>
                </c:pt>
                <c:pt idx="1485">
                  <c:v>0.57231029868125904</c:v>
                </c:pt>
                <c:pt idx="1486">
                  <c:v>0.57411218881607096</c:v>
                </c:pt>
                <c:pt idx="1487">
                  <c:v>0.57587783932685899</c:v>
                </c:pt>
                <c:pt idx="1488">
                  <c:v>0.57514011859893799</c:v>
                </c:pt>
                <c:pt idx="1489">
                  <c:v>0.57261912226677003</c:v>
                </c:pt>
                <c:pt idx="1490">
                  <c:v>0.57245212793350198</c:v>
                </c:pt>
                <c:pt idx="1491">
                  <c:v>0.57162468433380098</c:v>
                </c:pt>
                <c:pt idx="1492">
                  <c:v>0.57337262630462704</c:v>
                </c:pt>
                <c:pt idx="1493">
                  <c:v>0.572718453407288</c:v>
                </c:pt>
                <c:pt idx="1494">
                  <c:v>0.57363991737365705</c:v>
                </c:pt>
                <c:pt idx="1495">
                  <c:v>0.57317326068878205</c:v>
                </c:pt>
                <c:pt idx="1496">
                  <c:v>0.57221091985702499</c:v>
                </c:pt>
                <c:pt idx="1497">
                  <c:v>0.57150808572769196</c:v>
                </c:pt>
                <c:pt idx="1498">
                  <c:v>0.57207893729209902</c:v>
                </c:pt>
                <c:pt idx="1499">
                  <c:v>0.57375485301017803</c:v>
                </c:pt>
                <c:pt idx="1500">
                  <c:v>0.57369366884231598</c:v>
                </c:pt>
                <c:pt idx="1501">
                  <c:v>0.57185819149017303</c:v>
                </c:pt>
                <c:pt idx="1502">
                  <c:v>0.57167755961418198</c:v>
                </c:pt>
                <c:pt idx="1503">
                  <c:v>0.56929362416267404</c:v>
                </c:pt>
                <c:pt idx="1504">
                  <c:v>0.57017551660537702</c:v>
                </c:pt>
                <c:pt idx="1505">
                  <c:v>0.57056427597999604</c:v>
                </c:pt>
                <c:pt idx="1506">
                  <c:v>0.57159761190414404</c:v>
                </c:pt>
                <c:pt idx="1507">
                  <c:v>0.57231840491294905</c:v>
                </c:pt>
                <c:pt idx="1508">
                  <c:v>0.57326706051826504</c:v>
                </c:pt>
                <c:pt idx="1509">
                  <c:v>0.57003059983253501</c:v>
                </c:pt>
                <c:pt idx="1510">
                  <c:v>0.57183279991149905</c:v>
                </c:pt>
                <c:pt idx="1511">
                  <c:v>0.57370055317878699</c:v>
                </c:pt>
                <c:pt idx="1512">
                  <c:v>0.57368019819259697</c:v>
                </c:pt>
                <c:pt idx="1513">
                  <c:v>0.57394928336143503</c:v>
                </c:pt>
                <c:pt idx="1514">
                  <c:v>0.57236424088478099</c:v>
                </c:pt>
                <c:pt idx="1515">
                  <c:v>0.57022539973259001</c:v>
                </c:pt>
                <c:pt idx="1516">
                  <c:v>0.56992051601409899</c:v>
                </c:pt>
                <c:pt idx="1517">
                  <c:v>0.57008231282234201</c:v>
                </c:pt>
                <c:pt idx="1518">
                  <c:v>0.57086341381073002</c:v>
                </c:pt>
                <c:pt idx="1519">
                  <c:v>0.57450155019760096</c:v>
                </c:pt>
                <c:pt idx="1520">
                  <c:v>0.57282075881957994</c:v>
                </c:pt>
                <c:pt idx="1521">
                  <c:v>0.57344180941581702</c:v>
                </c:pt>
                <c:pt idx="1522">
                  <c:v>0.57412222623825104</c:v>
                </c:pt>
                <c:pt idx="1523">
                  <c:v>0.57539942860603299</c:v>
                </c:pt>
                <c:pt idx="1524">
                  <c:v>0.57736076116561896</c:v>
                </c:pt>
                <c:pt idx="1525">
                  <c:v>0.57950834631919901</c:v>
                </c:pt>
                <c:pt idx="1526">
                  <c:v>0.57759993076324501</c:v>
                </c:pt>
                <c:pt idx="1527">
                  <c:v>0.57679112553596501</c:v>
                </c:pt>
                <c:pt idx="1528">
                  <c:v>0.57560688853263897</c:v>
                </c:pt>
                <c:pt idx="1529">
                  <c:v>0.574128597974777</c:v>
                </c:pt>
                <c:pt idx="1530">
                  <c:v>0.57573578953742999</c:v>
                </c:pt>
                <c:pt idx="1531">
                  <c:v>0.57531797289848297</c:v>
                </c:pt>
                <c:pt idx="1532">
                  <c:v>0.57563611268997195</c:v>
                </c:pt>
                <c:pt idx="1533">
                  <c:v>0.573917412757874</c:v>
                </c:pt>
                <c:pt idx="1534">
                  <c:v>0.57095179557800302</c:v>
                </c:pt>
                <c:pt idx="1535">
                  <c:v>0.56856217980384804</c:v>
                </c:pt>
                <c:pt idx="1536">
                  <c:v>0.56991533637046798</c:v>
                </c:pt>
                <c:pt idx="1537">
                  <c:v>0.572309845685959</c:v>
                </c:pt>
                <c:pt idx="1538">
                  <c:v>0.57111928462982198</c:v>
                </c:pt>
                <c:pt idx="1539">
                  <c:v>0.57081586122512795</c:v>
                </c:pt>
                <c:pt idx="1540">
                  <c:v>0.57107906937599195</c:v>
                </c:pt>
                <c:pt idx="1541">
                  <c:v>0.56999157667160005</c:v>
                </c:pt>
                <c:pt idx="1542">
                  <c:v>0.56867836713790898</c:v>
                </c:pt>
                <c:pt idx="1543">
                  <c:v>0.56962417364120499</c:v>
                </c:pt>
                <c:pt idx="1544">
                  <c:v>0.57145570516586297</c:v>
                </c:pt>
                <c:pt idx="1545">
                  <c:v>0.57620946764946002</c:v>
                </c:pt>
                <c:pt idx="1546">
                  <c:v>0.57454931735992398</c:v>
                </c:pt>
                <c:pt idx="1547">
                  <c:v>0.56866554617881804</c:v>
                </c:pt>
                <c:pt idx="1548">
                  <c:v>0.56749933362007099</c:v>
                </c:pt>
                <c:pt idx="1549">
                  <c:v>0.56590807437896695</c:v>
                </c:pt>
                <c:pt idx="1550">
                  <c:v>0.56658535599708604</c:v>
                </c:pt>
                <c:pt idx="1551">
                  <c:v>0.56600458025932299</c:v>
                </c:pt>
                <c:pt idx="1552">
                  <c:v>0.56729429960250899</c:v>
                </c:pt>
                <c:pt idx="1553">
                  <c:v>0.56798491477966295</c:v>
                </c:pt>
                <c:pt idx="1554">
                  <c:v>0.56863940954208403</c:v>
                </c:pt>
                <c:pt idx="1555">
                  <c:v>0.56626738309860203</c:v>
                </c:pt>
                <c:pt idx="1556">
                  <c:v>0.57026692032813997</c:v>
                </c:pt>
                <c:pt idx="1557">
                  <c:v>0.57594032883644097</c:v>
                </c:pt>
                <c:pt idx="1558">
                  <c:v>0.57904366254806505</c:v>
                </c:pt>
                <c:pt idx="1559">
                  <c:v>0.58271065354347196</c:v>
                </c:pt>
                <c:pt idx="1560">
                  <c:v>0.579388099908829</c:v>
                </c:pt>
                <c:pt idx="1561">
                  <c:v>0.578632164001465</c:v>
                </c:pt>
                <c:pt idx="1562">
                  <c:v>0.57996569275856003</c:v>
                </c:pt>
                <c:pt idx="1563">
                  <c:v>0.57919572591781598</c:v>
                </c:pt>
                <c:pt idx="1564">
                  <c:v>0.57822710275650002</c:v>
                </c:pt>
                <c:pt idx="1565">
                  <c:v>0.57717135548591603</c:v>
                </c:pt>
                <c:pt idx="1566">
                  <c:v>0.57429482340812699</c:v>
                </c:pt>
                <c:pt idx="1567">
                  <c:v>0.57502239942550704</c:v>
                </c:pt>
                <c:pt idx="1568">
                  <c:v>0.57400370240211496</c:v>
                </c:pt>
                <c:pt idx="1569">
                  <c:v>0.57027070522308398</c:v>
                </c:pt>
                <c:pt idx="1570">
                  <c:v>0.57077584266662595</c:v>
                </c:pt>
                <c:pt idx="1571">
                  <c:v>0.57026890516281104</c:v>
                </c:pt>
                <c:pt idx="1572">
                  <c:v>0.57058321237564102</c:v>
                </c:pt>
                <c:pt idx="1573">
                  <c:v>0.56990252137184105</c:v>
                </c:pt>
                <c:pt idx="1574">
                  <c:v>0.57009082436561598</c:v>
                </c:pt>
                <c:pt idx="1575">
                  <c:v>0.56971295475959804</c:v>
                </c:pt>
                <c:pt idx="1576">
                  <c:v>0.57089009881019603</c:v>
                </c:pt>
                <c:pt idx="1577">
                  <c:v>0.568638360500336</c:v>
                </c:pt>
                <c:pt idx="1578">
                  <c:v>0.56854998469352702</c:v>
                </c:pt>
                <c:pt idx="1579">
                  <c:v>0.56994119882583605</c:v>
                </c:pt>
                <c:pt idx="1580">
                  <c:v>0.57085902690887502</c:v>
                </c:pt>
                <c:pt idx="1581">
                  <c:v>0.57328451275825498</c:v>
                </c:pt>
                <c:pt idx="1582">
                  <c:v>0.56963904500007601</c:v>
                </c:pt>
                <c:pt idx="1583">
                  <c:v>0.57101422548294101</c:v>
                </c:pt>
                <c:pt idx="1584">
                  <c:v>0.57164647579193095</c:v>
                </c:pt>
                <c:pt idx="1585">
                  <c:v>0.57292994856834401</c:v>
                </c:pt>
                <c:pt idx="1586">
                  <c:v>0.57136399745941202</c:v>
                </c:pt>
                <c:pt idx="1587">
                  <c:v>0.57120930552482596</c:v>
                </c:pt>
                <c:pt idx="1588">
                  <c:v>0.57013385295867902</c:v>
                </c:pt>
                <c:pt idx="1589">
                  <c:v>0.57233992218971197</c:v>
                </c:pt>
                <c:pt idx="1590">
                  <c:v>0.57315883040428195</c:v>
                </c:pt>
                <c:pt idx="1591">
                  <c:v>0.57274823784828199</c:v>
                </c:pt>
                <c:pt idx="1592">
                  <c:v>0.57363412976265005</c:v>
                </c:pt>
                <c:pt idx="1593">
                  <c:v>0.57606324553489696</c:v>
                </c:pt>
                <c:pt idx="1594">
                  <c:v>0.57404342889785798</c:v>
                </c:pt>
                <c:pt idx="1595">
                  <c:v>0.57533704042434697</c:v>
                </c:pt>
                <c:pt idx="1596">
                  <c:v>0.57731335759162905</c:v>
                </c:pt>
                <c:pt idx="1597">
                  <c:v>0.58000863790512103</c:v>
                </c:pt>
                <c:pt idx="1598">
                  <c:v>0.58068502545356804</c:v>
                </c:pt>
                <c:pt idx="1599">
                  <c:v>0.57819319367408795</c:v>
                </c:pt>
                <c:pt idx="1600">
                  <c:v>0.577544069290161</c:v>
                </c:pt>
                <c:pt idx="1601">
                  <c:v>0.57676294445991505</c:v>
                </c:pt>
                <c:pt idx="1602">
                  <c:v>0.57918041944503795</c:v>
                </c:pt>
                <c:pt idx="1603">
                  <c:v>0.57566602230071995</c:v>
                </c:pt>
                <c:pt idx="1604">
                  <c:v>0.57828406095504803</c:v>
                </c:pt>
                <c:pt idx="1605">
                  <c:v>0.57769925594329796</c:v>
                </c:pt>
                <c:pt idx="1606">
                  <c:v>0.577636659145355</c:v>
                </c:pt>
                <c:pt idx="1607">
                  <c:v>0.57555394768714896</c:v>
                </c:pt>
                <c:pt idx="1608">
                  <c:v>0.57484909296035802</c:v>
                </c:pt>
                <c:pt idx="1609">
                  <c:v>0.57511536478996295</c:v>
                </c:pt>
                <c:pt idx="1610">
                  <c:v>0.57782825231552104</c:v>
                </c:pt>
                <c:pt idx="1611">
                  <c:v>0.57784073948860204</c:v>
                </c:pt>
                <c:pt idx="1612">
                  <c:v>0.57777999043464701</c:v>
                </c:pt>
                <c:pt idx="1613">
                  <c:v>0.58181195259094198</c:v>
                </c:pt>
                <c:pt idx="1614">
                  <c:v>0.578405809402466</c:v>
                </c:pt>
                <c:pt idx="1615">
                  <c:v>0.57744041681289704</c:v>
                </c:pt>
                <c:pt idx="1616">
                  <c:v>0.57557927370071404</c:v>
                </c:pt>
                <c:pt idx="1617">
                  <c:v>0.57368183135986295</c:v>
                </c:pt>
                <c:pt idx="1618">
                  <c:v>0.57486494183540404</c:v>
                </c:pt>
                <c:pt idx="1619">
                  <c:v>0.57580223083496096</c:v>
                </c:pt>
                <c:pt idx="1620">
                  <c:v>0.57169007062912003</c:v>
                </c:pt>
                <c:pt idx="1621">
                  <c:v>0.57389456033706698</c:v>
                </c:pt>
                <c:pt idx="1622">
                  <c:v>0.57270129919052104</c:v>
                </c:pt>
                <c:pt idx="1623">
                  <c:v>0.57105020284652697</c:v>
                </c:pt>
                <c:pt idx="1624">
                  <c:v>0.57231663465499905</c:v>
                </c:pt>
                <c:pt idx="1625">
                  <c:v>0.57272228598594699</c:v>
                </c:pt>
                <c:pt idx="1626">
                  <c:v>0.57522510290145901</c:v>
                </c:pt>
                <c:pt idx="1627">
                  <c:v>0.57792760133743304</c:v>
                </c:pt>
                <c:pt idx="1628">
                  <c:v>0.57649989724159201</c:v>
                </c:pt>
                <c:pt idx="1629">
                  <c:v>0.57539003491401697</c:v>
                </c:pt>
                <c:pt idx="1630">
                  <c:v>0.57611261606216402</c:v>
                </c:pt>
                <c:pt idx="1631">
                  <c:v>0.57300471067428604</c:v>
                </c:pt>
                <c:pt idx="1632">
                  <c:v>0.57339019775390598</c:v>
                </c:pt>
                <c:pt idx="1633">
                  <c:v>0.57057926058769204</c:v>
                </c:pt>
                <c:pt idx="1634">
                  <c:v>0.57026012539863602</c:v>
                </c:pt>
                <c:pt idx="1635">
                  <c:v>0.57242178320884696</c:v>
                </c:pt>
                <c:pt idx="1636">
                  <c:v>0.57224180102348299</c:v>
                </c:pt>
                <c:pt idx="1637">
                  <c:v>0.57302203774452198</c:v>
                </c:pt>
                <c:pt idx="1638">
                  <c:v>0.572371977567673</c:v>
                </c:pt>
                <c:pt idx="1639">
                  <c:v>0.57293380498886104</c:v>
                </c:pt>
                <c:pt idx="1640">
                  <c:v>0.57279743552207996</c:v>
                </c:pt>
                <c:pt idx="1641">
                  <c:v>0.575234723091126</c:v>
                </c:pt>
                <c:pt idx="1642">
                  <c:v>0.57386615276336705</c:v>
                </c:pt>
                <c:pt idx="1643">
                  <c:v>0.57541591525077795</c:v>
                </c:pt>
                <c:pt idx="1644">
                  <c:v>0.57509642839431796</c:v>
                </c:pt>
                <c:pt idx="1645">
                  <c:v>0.57250591516494798</c:v>
                </c:pt>
                <c:pt idx="1646">
                  <c:v>0.57047576308250403</c:v>
                </c:pt>
                <c:pt idx="1647">
                  <c:v>0.57039233446121196</c:v>
                </c:pt>
                <c:pt idx="1648">
                  <c:v>0.57418200373649597</c:v>
                </c:pt>
                <c:pt idx="1649">
                  <c:v>0.57425660490989705</c:v>
                </c:pt>
                <c:pt idx="1650">
                  <c:v>0.57348955273628199</c:v>
                </c:pt>
                <c:pt idx="1651">
                  <c:v>0.57534155845642099</c:v>
                </c:pt>
                <c:pt idx="1652">
                  <c:v>0.57657758593559305</c:v>
                </c:pt>
                <c:pt idx="1653">
                  <c:v>0.57831601500511198</c:v>
                </c:pt>
                <c:pt idx="1654">
                  <c:v>0.58124813437461897</c:v>
                </c:pt>
                <c:pt idx="1655">
                  <c:v>0.58232705593109102</c:v>
                </c:pt>
                <c:pt idx="1656">
                  <c:v>0.58396004438400295</c:v>
                </c:pt>
                <c:pt idx="1657">
                  <c:v>0.58406188488006605</c:v>
                </c:pt>
                <c:pt idx="1658">
                  <c:v>0.58028481006622301</c:v>
                </c:pt>
                <c:pt idx="1659">
                  <c:v>0.58166238069534304</c:v>
                </c:pt>
                <c:pt idx="1660">
                  <c:v>0.58326418995857199</c:v>
                </c:pt>
                <c:pt idx="1661">
                  <c:v>0.581272208690643</c:v>
                </c:pt>
                <c:pt idx="1662">
                  <c:v>0.58129521012306196</c:v>
                </c:pt>
                <c:pt idx="1663">
                  <c:v>0.58135679960250897</c:v>
                </c:pt>
                <c:pt idx="1664">
                  <c:v>0.58130737543106104</c:v>
                </c:pt>
                <c:pt idx="1665">
                  <c:v>0.58146711587905897</c:v>
                </c:pt>
                <c:pt idx="1666">
                  <c:v>0.58250931501388603</c:v>
                </c:pt>
                <c:pt idx="1667">
                  <c:v>0.58261833786964401</c:v>
                </c:pt>
                <c:pt idx="1668">
                  <c:v>0.58406103849410995</c:v>
                </c:pt>
                <c:pt idx="1669">
                  <c:v>0.584964716434479</c:v>
                </c:pt>
                <c:pt idx="1670">
                  <c:v>0.58592131733894304</c:v>
                </c:pt>
                <c:pt idx="1671">
                  <c:v>0.58290283083915695</c:v>
                </c:pt>
                <c:pt idx="1672">
                  <c:v>0.58159353733062702</c:v>
                </c:pt>
                <c:pt idx="1673">
                  <c:v>0.57909561991691605</c:v>
                </c:pt>
                <c:pt idx="1674">
                  <c:v>0.579322010278702</c:v>
                </c:pt>
                <c:pt idx="1675">
                  <c:v>0.57901866436004601</c:v>
                </c:pt>
                <c:pt idx="1676">
                  <c:v>0.57708474397659304</c:v>
                </c:pt>
                <c:pt idx="1677">
                  <c:v>0.57685521245002802</c:v>
                </c:pt>
                <c:pt idx="1678">
                  <c:v>0.57887447476387</c:v>
                </c:pt>
                <c:pt idx="1679">
                  <c:v>0.57849823236465503</c:v>
                </c:pt>
                <c:pt idx="1680">
                  <c:v>0.57865268588066099</c:v>
                </c:pt>
                <c:pt idx="1681">
                  <c:v>0.58076689839363105</c:v>
                </c:pt>
                <c:pt idx="1682">
                  <c:v>0.58090527057647701</c:v>
                </c:pt>
                <c:pt idx="1683">
                  <c:v>0.58227342367172297</c:v>
                </c:pt>
                <c:pt idx="1684">
                  <c:v>0.58011569380760197</c:v>
                </c:pt>
                <c:pt idx="1685">
                  <c:v>0.580971664190292</c:v>
                </c:pt>
                <c:pt idx="1686">
                  <c:v>0.58013071417808504</c:v>
                </c:pt>
                <c:pt idx="1687">
                  <c:v>0.57801454663276697</c:v>
                </c:pt>
                <c:pt idx="1688">
                  <c:v>0.57852456569671595</c:v>
                </c:pt>
                <c:pt idx="1689">
                  <c:v>0.57624757289886497</c:v>
                </c:pt>
                <c:pt idx="1690">
                  <c:v>0.57631462216377305</c:v>
                </c:pt>
                <c:pt idx="1691">
                  <c:v>0.57596763968467701</c:v>
                </c:pt>
                <c:pt idx="1692">
                  <c:v>0.57917028665542603</c:v>
                </c:pt>
                <c:pt idx="1693">
                  <c:v>0.57908729910850498</c:v>
                </c:pt>
                <c:pt idx="1694">
                  <c:v>0.57674846053123496</c:v>
                </c:pt>
                <c:pt idx="1695">
                  <c:v>0.57617511749267603</c:v>
                </c:pt>
                <c:pt idx="1696">
                  <c:v>0.57892187833786002</c:v>
                </c:pt>
                <c:pt idx="1697">
                  <c:v>0.58089941740036</c:v>
                </c:pt>
                <c:pt idx="1698">
                  <c:v>0.57944090366363499</c:v>
                </c:pt>
                <c:pt idx="1699">
                  <c:v>0.57993594408035298</c:v>
                </c:pt>
                <c:pt idx="1700">
                  <c:v>0.58039887547492997</c:v>
                </c:pt>
                <c:pt idx="1701">
                  <c:v>0.58322861194610598</c:v>
                </c:pt>
                <c:pt idx="1702">
                  <c:v>0.58116087317466703</c:v>
                </c:pt>
                <c:pt idx="1703">
                  <c:v>0.58086637258529705</c:v>
                </c:pt>
                <c:pt idx="1704">
                  <c:v>0.587518811225891</c:v>
                </c:pt>
                <c:pt idx="1705">
                  <c:v>0.587986379861832</c:v>
                </c:pt>
                <c:pt idx="1706">
                  <c:v>0.58757914304733305</c:v>
                </c:pt>
                <c:pt idx="1707">
                  <c:v>0.58817318081855796</c:v>
                </c:pt>
                <c:pt idx="1708">
                  <c:v>0.58981485962867697</c:v>
                </c:pt>
                <c:pt idx="1709">
                  <c:v>0.59040938019752498</c:v>
                </c:pt>
                <c:pt idx="1710">
                  <c:v>0.58967229723930403</c:v>
                </c:pt>
                <c:pt idx="1711">
                  <c:v>0.58754288554191603</c:v>
                </c:pt>
                <c:pt idx="1712">
                  <c:v>0.58978402018547105</c:v>
                </c:pt>
                <c:pt idx="1713">
                  <c:v>0.58880268931388902</c:v>
                </c:pt>
                <c:pt idx="1714">
                  <c:v>0.58587103486061098</c:v>
                </c:pt>
                <c:pt idx="1715">
                  <c:v>0.58725242018699597</c:v>
                </c:pt>
                <c:pt idx="1716">
                  <c:v>0.58549578785896295</c:v>
                </c:pt>
                <c:pt idx="1717">
                  <c:v>0.58558280467987101</c:v>
                </c:pt>
                <c:pt idx="1718">
                  <c:v>0.58451268672943102</c:v>
                </c:pt>
                <c:pt idx="1719">
                  <c:v>0.58484601974487305</c:v>
                </c:pt>
                <c:pt idx="1720">
                  <c:v>0.58469185233116205</c:v>
                </c:pt>
                <c:pt idx="1721">
                  <c:v>0.58367235064506495</c:v>
                </c:pt>
                <c:pt idx="1722">
                  <c:v>0.58102468848228495</c:v>
                </c:pt>
                <c:pt idx="1723">
                  <c:v>0.58137460947036801</c:v>
                </c:pt>
                <c:pt idx="1724">
                  <c:v>0.58200483322143604</c:v>
                </c:pt>
                <c:pt idx="1725">
                  <c:v>0.58236390352249201</c:v>
                </c:pt>
                <c:pt idx="1726">
                  <c:v>0.58274904489517199</c:v>
                </c:pt>
                <c:pt idx="1727">
                  <c:v>0.57937251329422002</c:v>
                </c:pt>
                <c:pt idx="1728">
                  <c:v>0.57686698436737105</c:v>
                </c:pt>
                <c:pt idx="1729">
                  <c:v>0.57886736989021303</c:v>
                </c:pt>
                <c:pt idx="1730">
                  <c:v>0.57933977246284496</c:v>
                </c:pt>
                <c:pt idx="1731">
                  <c:v>0.58033985495567297</c:v>
                </c:pt>
                <c:pt idx="1732">
                  <c:v>0.58082113862037699</c:v>
                </c:pt>
                <c:pt idx="1733">
                  <c:v>0.58094750642776505</c:v>
                </c:pt>
                <c:pt idx="1734">
                  <c:v>0.58135259747505197</c:v>
                </c:pt>
                <c:pt idx="1735">
                  <c:v>0.57826779484748903</c:v>
                </c:pt>
                <c:pt idx="1736">
                  <c:v>0.57726259827613802</c:v>
                </c:pt>
                <c:pt idx="1737">
                  <c:v>0.57872035503387498</c:v>
                </c:pt>
                <c:pt idx="1738">
                  <c:v>0.58151873946189903</c:v>
                </c:pt>
                <c:pt idx="1739">
                  <c:v>0.57829015851020804</c:v>
                </c:pt>
                <c:pt idx="1740">
                  <c:v>0.57574048042297399</c:v>
                </c:pt>
                <c:pt idx="1741">
                  <c:v>0.57689293026924104</c:v>
                </c:pt>
                <c:pt idx="1742">
                  <c:v>0.57524915933609</c:v>
                </c:pt>
                <c:pt idx="1743">
                  <c:v>0.57710968255996697</c:v>
                </c:pt>
                <c:pt idx="1744">
                  <c:v>0.576567935943604</c:v>
                </c:pt>
                <c:pt idx="1745">
                  <c:v>0.57725965380668598</c:v>
                </c:pt>
                <c:pt idx="1746">
                  <c:v>0.57801684737205505</c:v>
                </c:pt>
                <c:pt idx="1747">
                  <c:v>0.57963547110557601</c:v>
                </c:pt>
                <c:pt idx="1748">
                  <c:v>0.57762243747711195</c:v>
                </c:pt>
                <c:pt idx="1749">
                  <c:v>0.57881396412849395</c:v>
                </c:pt>
                <c:pt idx="1750">
                  <c:v>0.57959175705909705</c:v>
                </c:pt>
                <c:pt idx="1751">
                  <c:v>0.58054741024971002</c:v>
                </c:pt>
                <c:pt idx="1752">
                  <c:v>0.58351438045501702</c:v>
                </c:pt>
                <c:pt idx="1753">
                  <c:v>0.58201062083244304</c:v>
                </c:pt>
                <c:pt idx="1754">
                  <c:v>0.58050136566162103</c:v>
                </c:pt>
                <c:pt idx="1755">
                  <c:v>0.58068715929985104</c:v>
                </c:pt>
                <c:pt idx="1756">
                  <c:v>0.58331484794616695</c:v>
                </c:pt>
                <c:pt idx="1757">
                  <c:v>0.58320546150207497</c:v>
                </c:pt>
                <c:pt idx="1758">
                  <c:v>0.58650293946266197</c:v>
                </c:pt>
                <c:pt idx="1759">
                  <c:v>0.58590694069862403</c:v>
                </c:pt>
                <c:pt idx="1760">
                  <c:v>0.588549160957336</c:v>
                </c:pt>
                <c:pt idx="1761">
                  <c:v>0.58653380870819105</c:v>
                </c:pt>
                <c:pt idx="1762">
                  <c:v>0.58301581740379405</c:v>
                </c:pt>
                <c:pt idx="1763">
                  <c:v>0.58175918459892295</c:v>
                </c:pt>
                <c:pt idx="1764">
                  <c:v>0.583792799711227</c:v>
                </c:pt>
                <c:pt idx="1765">
                  <c:v>0.585080021619797</c:v>
                </c:pt>
                <c:pt idx="1766">
                  <c:v>0.58438197970390304</c:v>
                </c:pt>
                <c:pt idx="1767">
                  <c:v>0.58216829299926798</c:v>
                </c:pt>
                <c:pt idx="1768">
                  <c:v>0.57880053520202701</c:v>
                </c:pt>
                <c:pt idx="1769">
                  <c:v>0.58194778561592098</c:v>
                </c:pt>
                <c:pt idx="1770">
                  <c:v>0.579707831144333</c:v>
                </c:pt>
                <c:pt idx="1771">
                  <c:v>0.57787259817123404</c:v>
                </c:pt>
                <c:pt idx="1772">
                  <c:v>0.58335441350936901</c:v>
                </c:pt>
                <c:pt idx="1773">
                  <c:v>0.58320751786231995</c:v>
                </c:pt>
                <c:pt idx="1774">
                  <c:v>0.58353585004806496</c:v>
                </c:pt>
                <c:pt idx="1775">
                  <c:v>0.583516806364059</c:v>
                </c:pt>
                <c:pt idx="1776">
                  <c:v>0.58362177014350902</c:v>
                </c:pt>
                <c:pt idx="1777">
                  <c:v>0.58263007998466498</c:v>
                </c:pt>
                <c:pt idx="1778">
                  <c:v>0.58337801694869995</c:v>
                </c:pt>
                <c:pt idx="1779">
                  <c:v>0.57804557681083701</c:v>
                </c:pt>
                <c:pt idx="1780">
                  <c:v>0.57869763970375099</c:v>
                </c:pt>
                <c:pt idx="1781">
                  <c:v>0.58335943818092395</c:v>
                </c:pt>
                <c:pt idx="1782">
                  <c:v>0.58099801540374796</c:v>
                </c:pt>
                <c:pt idx="1783">
                  <c:v>0.58204062581062299</c:v>
                </c:pt>
                <c:pt idx="1784">
                  <c:v>0.58270073533058198</c:v>
                </c:pt>
                <c:pt idx="1785">
                  <c:v>0.58038462996482898</c:v>
                </c:pt>
                <c:pt idx="1786">
                  <c:v>0.57831451296806302</c:v>
                </c:pt>
                <c:pt idx="1787">
                  <c:v>0.58193492889404297</c:v>
                </c:pt>
                <c:pt idx="1788">
                  <c:v>0.58297907114028902</c:v>
                </c:pt>
                <c:pt idx="1789">
                  <c:v>0.58349761366844199</c:v>
                </c:pt>
                <c:pt idx="1790">
                  <c:v>0.58201432824134802</c:v>
                </c:pt>
                <c:pt idx="1791">
                  <c:v>0.58225564956664999</c:v>
                </c:pt>
                <c:pt idx="1792">
                  <c:v>0.58220629096031196</c:v>
                </c:pt>
                <c:pt idx="1793">
                  <c:v>0.58312675952911397</c:v>
                </c:pt>
                <c:pt idx="1794">
                  <c:v>0.58042780160903895</c:v>
                </c:pt>
                <c:pt idx="1795">
                  <c:v>0.58018296360969601</c:v>
                </c:pt>
                <c:pt idx="1796">
                  <c:v>0.58186308145523102</c:v>
                </c:pt>
                <c:pt idx="1797">
                  <c:v>0.58083760142326402</c:v>
                </c:pt>
                <c:pt idx="1798">
                  <c:v>0.57841430902481095</c:v>
                </c:pt>
                <c:pt idx="1799">
                  <c:v>0.58083282113075296</c:v>
                </c:pt>
                <c:pt idx="1800">
                  <c:v>0.58306404948234603</c:v>
                </c:pt>
                <c:pt idx="1801">
                  <c:v>0.58066420555114795</c:v>
                </c:pt>
                <c:pt idx="1802">
                  <c:v>0.58054463267326395</c:v>
                </c:pt>
                <c:pt idx="1803">
                  <c:v>0.58207918405532799</c:v>
                </c:pt>
                <c:pt idx="1804">
                  <c:v>0.58272210955619796</c:v>
                </c:pt>
                <c:pt idx="1805">
                  <c:v>0.58415166735649104</c:v>
                </c:pt>
                <c:pt idx="1806">
                  <c:v>0.58409293293952902</c:v>
                </c:pt>
                <c:pt idx="1807">
                  <c:v>0.58589873909950296</c:v>
                </c:pt>
                <c:pt idx="1808">
                  <c:v>0.58896964788436901</c:v>
                </c:pt>
                <c:pt idx="1809">
                  <c:v>0.58797060847282401</c:v>
                </c:pt>
                <c:pt idx="1810">
                  <c:v>0.58646091818809498</c:v>
                </c:pt>
                <c:pt idx="1811">
                  <c:v>0.58887174725532498</c:v>
                </c:pt>
                <c:pt idx="1812">
                  <c:v>0.58689475655555701</c:v>
                </c:pt>
                <c:pt idx="1813">
                  <c:v>0.58475946187973005</c:v>
                </c:pt>
                <c:pt idx="1814">
                  <c:v>0.58459169864654603</c:v>
                </c:pt>
                <c:pt idx="1815">
                  <c:v>0.58445031642913803</c:v>
                </c:pt>
                <c:pt idx="1816">
                  <c:v>0.58296257257461603</c:v>
                </c:pt>
                <c:pt idx="1817">
                  <c:v>0.58189700841903702</c:v>
                </c:pt>
                <c:pt idx="1818">
                  <c:v>0.58134953379631105</c:v>
                </c:pt>
                <c:pt idx="1819">
                  <c:v>0.58464207053184503</c:v>
                </c:pt>
                <c:pt idx="1820">
                  <c:v>0.58617643117904705</c:v>
                </c:pt>
                <c:pt idx="1821">
                  <c:v>0.58286243081092803</c:v>
                </c:pt>
                <c:pt idx="1822">
                  <c:v>0.58667177557945305</c:v>
                </c:pt>
                <c:pt idx="1823">
                  <c:v>0.58925501704215999</c:v>
                </c:pt>
                <c:pt idx="1824">
                  <c:v>0.58825650811195396</c:v>
                </c:pt>
                <c:pt idx="1825">
                  <c:v>0.59077877998352102</c:v>
                </c:pt>
                <c:pt idx="1826">
                  <c:v>0.59247949123382604</c:v>
                </c:pt>
                <c:pt idx="1827">
                  <c:v>0.59212303757667595</c:v>
                </c:pt>
                <c:pt idx="1828">
                  <c:v>0.59248574972152701</c:v>
                </c:pt>
                <c:pt idx="1829">
                  <c:v>0.58888797163963302</c:v>
                </c:pt>
                <c:pt idx="1830">
                  <c:v>0.58712246417999303</c:v>
                </c:pt>
                <c:pt idx="1831">
                  <c:v>0.58780649304389998</c:v>
                </c:pt>
                <c:pt idx="1832">
                  <c:v>0.58720338344573997</c:v>
                </c:pt>
                <c:pt idx="1833">
                  <c:v>0.58522176146507299</c:v>
                </c:pt>
                <c:pt idx="1834">
                  <c:v>0.58617832064628606</c:v>
                </c:pt>
                <c:pt idx="1835">
                  <c:v>0.584775698184967</c:v>
                </c:pt>
                <c:pt idx="1836">
                  <c:v>0.58464585542678804</c:v>
                </c:pt>
                <c:pt idx="1837">
                  <c:v>0.58444787263870202</c:v>
                </c:pt>
                <c:pt idx="1838">
                  <c:v>0.58328402638435395</c:v>
                </c:pt>
                <c:pt idx="1839">
                  <c:v>0.58238039612770098</c:v>
                </c:pt>
                <c:pt idx="1840">
                  <c:v>0.58151329159736598</c:v>
                </c:pt>
                <c:pt idx="1841">
                  <c:v>0.58280347585678105</c:v>
                </c:pt>
                <c:pt idx="1842">
                  <c:v>0.58034305572509803</c:v>
                </c:pt>
                <c:pt idx="1843">
                  <c:v>0.58103299736976599</c:v>
                </c:pt>
                <c:pt idx="1844">
                  <c:v>0.58400645852088895</c:v>
                </c:pt>
                <c:pt idx="1845">
                  <c:v>0.58277242779731797</c:v>
                </c:pt>
                <c:pt idx="1846">
                  <c:v>0.58152381181716895</c:v>
                </c:pt>
                <c:pt idx="1847">
                  <c:v>0.58195399045944196</c:v>
                </c:pt>
                <c:pt idx="1848">
                  <c:v>0.58206993937492402</c:v>
                </c:pt>
                <c:pt idx="1849">
                  <c:v>0.58411462903022804</c:v>
                </c:pt>
                <c:pt idx="1850">
                  <c:v>0.58627225160598795</c:v>
                </c:pt>
                <c:pt idx="1851">
                  <c:v>0.58440276384353695</c:v>
                </c:pt>
                <c:pt idx="1852">
                  <c:v>0.58356793522834804</c:v>
                </c:pt>
                <c:pt idx="1853">
                  <c:v>0.58439698219299296</c:v>
                </c:pt>
                <c:pt idx="1854">
                  <c:v>0.58423671722412096</c:v>
                </c:pt>
                <c:pt idx="1855">
                  <c:v>0.58665728569030795</c:v>
                </c:pt>
                <c:pt idx="1856">
                  <c:v>0.58795722723007204</c:v>
                </c:pt>
                <c:pt idx="1857">
                  <c:v>0.587711477279663</c:v>
                </c:pt>
                <c:pt idx="1858">
                  <c:v>0.58942918777465803</c:v>
                </c:pt>
                <c:pt idx="1859">
                  <c:v>0.58976136445999205</c:v>
                </c:pt>
                <c:pt idx="1860">
                  <c:v>0.59049328565597503</c:v>
                </c:pt>
                <c:pt idx="1861">
                  <c:v>0.59103230237960802</c:v>
                </c:pt>
                <c:pt idx="1862">
                  <c:v>0.59586182236671503</c:v>
                </c:pt>
                <c:pt idx="1863">
                  <c:v>0.59496524930000305</c:v>
                </c:pt>
                <c:pt idx="1864">
                  <c:v>0.59480296373367303</c:v>
                </c:pt>
                <c:pt idx="1865">
                  <c:v>0.59450719952583297</c:v>
                </c:pt>
                <c:pt idx="1866">
                  <c:v>0.59318348169326796</c:v>
                </c:pt>
                <c:pt idx="1867">
                  <c:v>0.59512045979499795</c:v>
                </c:pt>
                <c:pt idx="1868">
                  <c:v>0.59301794767379801</c:v>
                </c:pt>
                <c:pt idx="1869">
                  <c:v>0.59421122670173698</c:v>
                </c:pt>
                <c:pt idx="1870">
                  <c:v>0.59416681528091397</c:v>
                </c:pt>
                <c:pt idx="1871">
                  <c:v>0.59512885808944704</c:v>
                </c:pt>
                <c:pt idx="1872">
                  <c:v>0.59041167497634905</c:v>
                </c:pt>
                <c:pt idx="1873">
                  <c:v>0.58966228365898099</c:v>
                </c:pt>
                <c:pt idx="1874">
                  <c:v>0.58537738323211697</c:v>
                </c:pt>
                <c:pt idx="1875">
                  <c:v>0.58558903932571404</c:v>
                </c:pt>
                <c:pt idx="1876">
                  <c:v>0.58591427206993096</c:v>
                </c:pt>
                <c:pt idx="1877">
                  <c:v>0.58300819993019104</c:v>
                </c:pt>
                <c:pt idx="1878">
                  <c:v>0.58340193033218402</c:v>
                </c:pt>
                <c:pt idx="1879">
                  <c:v>0.58429291248321502</c:v>
                </c:pt>
                <c:pt idx="1880">
                  <c:v>0.58625913858413703</c:v>
                </c:pt>
                <c:pt idx="1881">
                  <c:v>0.58584534525871301</c:v>
                </c:pt>
                <c:pt idx="1882">
                  <c:v>0.58813140392303498</c:v>
                </c:pt>
                <c:pt idx="1883">
                  <c:v>0.58999946117401103</c:v>
                </c:pt>
                <c:pt idx="1884">
                  <c:v>0.59286473393440298</c:v>
                </c:pt>
                <c:pt idx="1885">
                  <c:v>0.589924949407578</c:v>
                </c:pt>
                <c:pt idx="1886">
                  <c:v>0.58971632719039901</c:v>
                </c:pt>
                <c:pt idx="1887">
                  <c:v>0.58981935977935795</c:v>
                </c:pt>
                <c:pt idx="1888">
                  <c:v>0.59119561910629304</c:v>
                </c:pt>
                <c:pt idx="1889">
                  <c:v>0.58804819583892798</c:v>
                </c:pt>
                <c:pt idx="1890">
                  <c:v>0.58612412214279197</c:v>
                </c:pt>
                <c:pt idx="1891">
                  <c:v>0.58766260147094695</c:v>
                </c:pt>
                <c:pt idx="1892">
                  <c:v>0.58630550503730805</c:v>
                </c:pt>
                <c:pt idx="1893">
                  <c:v>0.585976058244705</c:v>
                </c:pt>
                <c:pt idx="1894">
                  <c:v>0.58699071407318104</c:v>
                </c:pt>
                <c:pt idx="1895">
                  <c:v>0.58950536251068097</c:v>
                </c:pt>
                <c:pt idx="1896">
                  <c:v>0.59218192100524902</c:v>
                </c:pt>
                <c:pt idx="1897">
                  <c:v>0.59242881536483805</c:v>
                </c:pt>
                <c:pt idx="1898">
                  <c:v>0.58875300288200405</c:v>
                </c:pt>
                <c:pt idx="1899">
                  <c:v>0.58884310126304595</c:v>
                </c:pt>
                <c:pt idx="1900">
                  <c:v>0.58665707707405101</c:v>
                </c:pt>
                <c:pt idx="1901">
                  <c:v>0.58437407612800596</c:v>
                </c:pt>
                <c:pt idx="1902">
                  <c:v>0.58470485210418699</c:v>
                </c:pt>
                <c:pt idx="1903">
                  <c:v>0.58256364464759802</c:v>
                </c:pt>
                <c:pt idx="1904">
                  <c:v>0.57960168719291705</c:v>
                </c:pt>
                <c:pt idx="1905">
                  <c:v>0.57962832450866697</c:v>
                </c:pt>
                <c:pt idx="1906">
                  <c:v>0.57877215147018501</c:v>
                </c:pt>
                <c:pt idx="1907">
                  <c:v>0.57766606211662297</c:v>
                </c:pt>
                <c:pt idx="1908">
                  <c:v>0.58040893673896798</c:v>
                </c:pt>
                <c:pt idx="1909">
                  <c:v>0.58390246629715004</c:v>
                </c:pt>
                <c:pt idx="1910">
                  <c:v>0.58342048525810197</c:v>
                </c:pt>
                <c:pt idx="1911">
                  <c:v>0.58277001976966902</c:v>
                </c:pt>
                <c:pt idx="1912">
                  <c:v>0.58313609957695001</c:v>
                </c:pt>
                <c:pt idx="1913">
                  <c:v>0.58426668047904995</c:v>
                </c:pt>
                <c:pt idx="1914">
                  <c:v>0.58360381126403804</c:v>
                </c:pt>
                <c:pt idx="1915">
                  <c:v>0.58225514292716996</c:v>
                </c:pt>
                <c:pt idx="1916">
                  <c:v>0.58269146084785495</c:v>
                </c:pt>
                <c:pt idx="1917">
                  <c:v>0.58476838469505299</c:v>
                </c:pt>
                <c:pt idx="1918">
                  <c:v>0.58602977991104099</c:v>
                </c:pt>
                <c:pt idx="1919">
                  <c:v>0.58394175171852103</c:v>
                </c:pt>
                <c:pt idx="1920">
                  <c:v>0.58608626127243102</c:v>
                </c:pt>
                <c:pt idx="1921">
                  <c:v>0.58789562582969701</c:v>
                </c:pt>
                <c:pt idx="1922">
                  <c:v>0.58703833222389201</c:v>
                </c:pt>
                <c:pt idx="1923">
                  <c:v>0.58628271818161004</c:v>
                </c:pt>
                <c:pt idx="1924">
                  <c:v>0.58528321981430098</c:v>
                </c:pt>
                <c:pt idx="1925">
                  <c:v>0.58628985881805395</c:v>
                </c:pt>
                <c:pt idx="1926">
                  <c:v>0.58580068349838299</c:v>
                </c:pt>
                <c:pt idx="1927">
                  <c:v>0.583464479446411</c:v>
                </c:pt>
                <c:pt idx="1928">
                  <c:v>0.58122444748878499</c:v>
                </c:pt>
                <c:pt idx="1929">
                  <c:v>0.57966562509536801</c:v>
                </c:pt>
                <c:pt idx="1930">
                  <c:v>0.57936356663703903</c:v>
                </c:pt>
                <c:pt idx="1931">
                  <c:v>0.57927982211113005</c:v>
                </c:pt>
                <c:pt idx="1932">
                  <c:v>0.58180747628212004</c:v>
                </c:pt>
                <c:pt idx="1933">
                  <c:v>0.58058059215545699</c:v>
                </c:pt>
                <c:pt idx="1934">
                  <c:v>0.58235622644424401</c:v>
                </c:pt>
                <c:pt idx="1935">
                  <c:v>0.58152727484703104</c:v>
                </c:pt>
                <c:pt idx="1936">
                  <c:v>0.57974744439125103</c:v>
                </c:pt>
                <c:pt idx="1937">
                  <c:v>0.58285077214240999</c:v>
                </c:pt>
                <c:pt idx="1938">
                  <c:v>0.58354164361953698</c:v>
                </c:pt>
                <c:pt idx="1939">
                  <c:v>0.58367815017700198</c:v>
                </c:pt>
                <c:pt idx="1940">
                  <c:v>0.58546584248542799</c:v>
                </c:pt>
                <c:pt idx="1941">
                  <c:v>0.58791670203208901</c:v>
                </c:pt>
                <c:pt idx="1942">
                  <c:v>0.58611717820167497</c:v>
                </c:pt>
                <c:pt idx="1943">
                  <c:v>0.586905592679977</c:v>
                </c:pt>
                <c:pt idx="1944">
                  <c:v>0.58743319511413605</c:v>
                </c:pt>
                <c:pt idx="1945">
                  <c:v>0.59054497480392498</c:v>
                </c:pt>
                <c:pt idx="1946">
                  <c:v>0.59424141049385104</c:v>
                </c:pt>
                <c:pt idx="1947">
                  <c:v>0.59418995976448097</c:v>
                </c:pt>
                <c:pt idx="1948">
                  <c:v>0.59496171474456805</c:v>
                </c:pt>
                <c:pt idx="1949">
                  <c:v>0.59558675289154095</c:v>
                </c:pt>
                <c:pt idx="1950">
                  <c:v>0.5954097032547</c:v>
                </c:pt>
                <c:pt idx="1951">
                  <c:v>0.59032826423645002</c:v>
                </c:pt>
                <c:pt idx="1952">
                  <c:v>0.59203928709030196</c:v>
                </c:pt>
                <c:pt idx="1953">
                  <c:v>0.59243025779724101</c:v>
                </c:pt>
                <c:pt idx="1954">
                  <c:v>0.59460948109626799</c:v>
                </c:pt>
                <c:pt idx="1955">
                  <c:v>0.59046101570129395</c:v>
                </c:pt>
                <c:pt idx="1956">
                  <c:v>0.58891430497169495</c:v>
                </c:pt>
                <c:pt idx="1957">
                  <c:v>0.58651202917098999</c:v>
                </c:pt>
                <c:pt idx="1958">
                  <c:v>0.58693606853485103</c:v>
                </c:pt>
                <c:pt idx="1959">
                  <c:v>0.58893940448760995</c:v>
                </c:pt>
                <c:pt idx="1960">
                  <c:v>0.58716281056404096</c:v>
                </c:pt>
                <c:pt idx="1961">
                  <c:v>0.58940248489379898</c:v>
                </c:pt>
                <c:pt idx="1962">
                  <c:v>0.58766935467720005</c:v>
                </c:pt>
                <c:pt idx="1963">
                  <c:v>0.58862276673317004</c:v>
                </c:pt>
                <c:pt idx="1964">
                  <c:v>0.58583522439003</c:v>
                </c:pt>
                <c:pt idx="1965">
                  <c:v>0.58682991266250595</c:v>
                </c:pt>
                <c:pt idx="1966">
                  <c:v>0.58449171185493498</c:v>
                </c:pt>
                <c:pt idx="1967">
                  <c:v>0.58664987087249798</c:v>
                </c:pt>
                <c:pt idx="1968">
                  <c:v>0.58958788514137295</c:v>
                </c:pt>
                <c:pt idx="1969">
                  <c:v>0.58808405995368995</c:v>
                </c:pt>
                <c:pt idx="1970">
                  <c:v>0.589023005962372</c:v>
                </c:pt>
                <c:pt idx="1971">
                  <c:v>0.58979762792587298</c:v>
                </c:pt>
                <c:pt idx="1972">
                  <c:v>0.590902727842331</c:v>
                </c:pt>
                <c:pt idx="1973">
                  <c:v>0.59154252409935004</c:v>
                </c:pt>
                <c:pt idx="1974">
                  <c:v>0.59332627058029197</c:v>
                </c:pt>
                <c:pt idx="1975">
                  <c:v>0.59423306584358204</c:v>
                </c:pt>
                <c:pt idx="1976">
                  <c:v>0.59516953229904201</c:v>
                </c:pt>
                <c:pt idx="1977">
                  <c:v>0.59634954333305401</c:v>
                </c:pt>
                <c:pt idx="1978">
                  <c:v>0.59322463870048503</c:v>
                </c:pt>
                <c:pt idx="1979">
                  <c:v>0.59385866522788999</c:v>
                </c:pt>
                <c:pt idx="1980">
                  <c:v>0.59506853818893402</c:v>
                </c:pt>
                <c:pt idx="1981">
                  <c:v>0.59490385651588396</c:v>
                </c:pt>
                <c:pt idx="1982">
                  <c:v>0.59560610651969903</c:v>
                </c:pt>
                <c:pt idx="1983">
                  <c:v>0.59477775692939805</c:v>
                </c:pt>
                <c:pt idx="1984">
                  <c:v>0.59473031163215595</c:v>
                </c:pt>
                <c:pt idx="1985">
                  <c:v>0.59399997591972398</c:v>
                </c:pt>
                <c:pt idx="1986">
                  <c:v>0.59389696717262297</c:v>
                </c:pt>
                <c:pt idx="1987">
                  <c:v>0.59357770681381194</c:v>
                </c:pt>
                <c:pt idx="1988">
                  <c:v>0.59475769996643102</c:v>
                </c:pt>
                <c:pt idx="1989">
                  <c:v>0.59299362301826497</c:v>
                </c:pt>
                <c:pt idx="1990">
                  <c:v>0.59170354008674597</c:v>
                </c:pt>
                <c:pt idx="1991">
                  <c:v>0.59254320263862603</c:v>
                </c:pt>
                <c:pt idx="1992">
                  <c:v>0.59191573262214703</c:v>
                </c:pt>
                <c:pt idx="1993">
                  <c:v>0.59333800077438403</c:v>
                </c:pt>
                <c:pt idx="1994">
                  <c:v>0.59157220125198395</c:v>
                </c:pt>
                <c:pt idx="1995">
                  <c:v>0.59209790229797399</c:v>
                </c:pt>
                <c:pt idx="1996">
                  <c:v>0.59248974919319197</c:v>
                </c:pt>
                <c:pt idx="1997">
                  <c:v>0.59156420230865503</c:v>
                </c:pt>
                <c:pt idx="1998">
                  <c:v>0.58841678500175498</c:v>
                </c:pt>
                <c:pt idx="1999">
                  <c:v>0.58985657691955595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CB-5147-B361-333D066BA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0404016"/>
        <c:axId val="720416128"/>
      </c:lineChart>
      <c:catAx>
        <c:axId val="720404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1800" dirty="0"/>
                  <a:t>iteration</a:t>
                </a:r>
              </a:p>
            </c:rich>
          </c:tx>
          <c:layout>
            <c:manualLayout>
              <c:xMode val="edge"/>
              <c:yMode val="edge"/>
              <c:x val="0.66004121616136646"/>
              <c:y val="0.781082724975644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720416128"/>
        <c:crosses val="autoZero"/>
        <c:auto val="1"/>
        <c:lblAlgn val="ctr"/>
        <c:lblOffset val="100"/>
        <c:tickLblSkip val="250"/>
        <c:tickMarkSkip val="1"/>
        <c:noMultiLvlLbl val="0"/>
      </c:catAx>
      <c:valAx>
        <c:axId val="720416128"/>
        <c:scaling>
          <c:orientation val="minMax"/>
          <c:max val="0.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dirty="0"/>
                  <a:t>MI</a:t>
                </a:r>
                <a:r>
                  <a:rPr lang="en-US" baseline="0" dirty="0"/>
                  <a:t> Estimation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5925411813941244"/>
              <c:y val="0.160440248841984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720404016"/>
        <c:crossesAt val="1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0805393676760377E-2"/>
          <c:y val="0.16996717926024266"/>
          <c:w val="0.25527419064285761"/>
          <c:h val="0.51778439700818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73108051395697"/>
          <c:y val="0.19673258171498822"/>
          <c:w val="0.47279862240369469"/>
          <c:h val="0.633356658985423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Epoch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Sheet1!$A$2:$A$2342</c:f>
              <c:numCache>
                <c:formatCode>General</c:formatCode>
                <c:ptCount val="23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</c:numCache>
            </c:numRef>
          </c:cat>
          <c:val>
            <c:numRef>
              <c:f>Sheet1!$B$2:$B$2001</c:f>
              <c:numCache>
                <c:formatCode>0.00E+00</c:formatCode>
                <c:ptCount val="2000"/>
                <c:pt idx="0">
                  <c:v>2.72634002612904E-5</c:v>
                </c:pt>
                <c:pt idx="1">
                  <c:v>6.3531429623253597E-5</c:v>
                </c:pt>
                <c:pt idx="2">
                  <c:v>8.8224018691107595E-5</c:v>
                </c:pt>
                <c:pt idx="3">
                  <c:v>1.43209233647212E-4</c:v>
                </c:pt>
                <c:pt idx="4">
                  <c:v>2.06415774300694E-4</c:v>
                </c:pt>
                <c:pt idx="5" formatCode="General">
                  <c:v>2.80091760214418E-4</c:v>
                </c:pt>
                <c:pt idx="6" formatCode="General">
                  <c:v>3.5455110482871498E-4</c:v>
                </c:pt>
                <c:pt idx="7" formatCode="General">
                  <c:v>4.4682085281238002E-4</c:v>
                </c:pt>
                <c:pt idx="8" formatCode="General">
                  <c:v>5.6109061697497999E-4</c:v>
                </c:pt>
                <c:pt idx="9" formatCode="General">
                  <c:v>6.7839993862435196E-4</c:v>
                </c:pt>
                <c:pt idx="10" formatCode="General">
                  <c:v>7.7036623551975905E-4</c:v>
                </c:pt>
                <c:pt idx="11" formatCode="General">
                  <c:v>8.6318789690267297E-4</c:v>
                </c:pt>
                <c:pt idx="12" formatCode="General">
                  <c:v>9.7873926279135092E-4</c:v>
                </c:pt>
                <c:pt idx="13" formatCode="General">
                  <c:v>1.08103197417222E-3</c:v>
                </c:pt>
                <c:pt idx="14" formatCode="General">
                  <c:v>1.1734550818800901E-3</c:v>
                </c:pt>
                <c:pt idx="15" formatCode="General">
                  <c:v>1.2726337066851601E-3</c:v>
                </c:pt>
                <c:pt idx="16" formatCode="General">
                  <c:v>1.3702761847525799E-3</c:v>
                </c:pt>
                <c:pt idx="17" formatCode="General">
                  <c:v>1.4521337929181801E-3</c:v>
                </c:pt>
                <c:pt idx="18" formatCode="General">
                  <c:v>1.52943577850238E-3</c:v>
                </c:pt>
                <c:pt idx="19" formatCode="General">
                  <c:v>1.62011807551608E-3</c:v>
                </c:pt>
                <c:pt idx="20" formatCode="General">
                  <c:v>1.71837776433677E-3</c:v>
                </c:pt>
                <c:pt idx="21" formatCode="General">
                  <c:v>1.81816928088665E-3</c:v>
                </c:pt>
                <c:pt idx="22" formatCode="General">
                  <c:v>1.9157183123752501E-3</c:v>
                </c:pt>
                <c:pt idx="23" formatCode="General">
                  <c:v>1.9984679645858698E-3</c:v>
                </c:pt>
                <c:pt idx="24" formatCode="General">
                  <c:v>2.0983542082831301E-3</c:v>
                </c:pt>
                <c:pt idx="25" formatCode="General">
                  <c:v>2.1802459377795501E-3</c:v>
                </c:pt>
                <c:pt idx="26" formatCode="General">
                  <c:v>2.2913646651431898E-3</c:v>
                </c:pt>
                <c:pt idx="27" formatCode="General">
                  <c:v>2.3873728467151498E-3</c:v>
                </c:pt>
                <c:pt idx="28" formatCode="General">
                  <c:v>2.47021561954171E-3</c:v>
                </c:pt>
                <c:pt idx="29" formatCode="General">
                  <c:v>2.5590048171579799E-3</c:v>
                </c:pt>
                <c:pt idx="30" formatCode="General">
                  <c:v>2.6380266994237901E-3</c:v>
                </c:pt>
                <c:pt idx="31" formatCode="General">
                  <c:v>2.7006162563338902E-3</c:v>
                </c:pt>
                <c:pt idx="32" formatCode="General">
                  <c:v>2.7751073241233798E-3</c:v>
                </c:pt>
                <c:pt idx="33" formatCode="General">
                  <c:v>2.8389830607920899E-3</c:v>
                </c:pt>
                <c:pt idx="34" formatCode="General">
                  <c:v>2.8981665847823E-3</c:v>
                </c:pt>
                <c:pt idx="35" formatCode="General">
                  <c:v>2.9572904808446801E-3</c:v>
                </c:pt>
                <c:pt idx="36" formatCode="General">
                  <c:v>3.0096024973318E-3</c:v>
                </c:pt>
                <c:pt idx="37" formatCode="General">
                  <c:v>3.0878663994371898E-3</c:v>
                </c:pt>
                <c:pt idx="38" formatCode="General">
                  <c:v>3.17721767351031E-3</c:v>
                </c:pt>
                <c:pt idx="39" formatCode="General">
                  <c:v>3.2594948774203698E-3</c:v>
                </c:pt>
                <c:pt idx="40" formatCode="General">
                  <c:v>3.3579132752493E-3</c:v>
                </c:pt>
                <c:pt idx="41" formatCode="General">
                  <c:v>3.4510058118030402E-3</c:v>
                </c:pt>
                <c:pt idx="42" formatCode="General">
                  <c:v>3.5403290996327999E-3</c:v>
                </c:pt>
                <c:pt idx="43" formatCode="General">
                  <c:v>3.6128389881923801E-3</c:v>
                </c:pt>
                <c:pt idx="44" formatCode="General">
                  <c:v>3.7265482824295798E-3</c:v>
                </c:pt>
                <c:pt idx="45" formatCode="General">
                  <c:v>3.8372720591723902E-3</c:v>
                </c:pt>
                <c:pt idx="46" formatCode="General">
                  <c:v>3.9721361827105301E-3</c:v>
                </c:pt>
                <c:pt idx="47" formatCode="General">
                  <c:v>4.0682238060980999E-3</c:v>
                </c:pt>
                <c:pt idx="48" formatCode="General">
                  <c:v>4.1847651824355103E-3</c:v>
                </c:pt>
                <c:pt idx="49" formatCode="General">
                  <c:v>4.2516143061220703E-3</c:v>
                </c:pt>
                <c:pt idx="50" formatCode="General">
                  <c:v>4.3236149009317198E-3</c:v>
                </c:pt>
                <c:pt idx="51" formatCode="General">
                  <c:v>4.4328639283776304E-3</c:v>
                </c:pt>
                <c:pt idx="52" formatCode="General">
                  <c:v>4.5356827322393699E-3</c:v>
                </c:pt>
                <c:pt idx="53" formatCode="General">
                  <c:v>4.6516740694642102E-3</c:v>
                </c:pt>
                <c:pt idx="54" formatCode="General">
                  <c:v>4.7218586318194897E-3</c:v>
                </c:pt>
                <c:pt idx="55" formatCode="General">
                  <c:v>4.8160351812839503E-3</c:v>
                </c:pt>
                <c:pt idx="56" formatCode="General">
                  <c:v>4.8563649412244596E-3</c:v>
                </c:pt>
                <c:pt idx="57" formatCode="General">
                  <c:v>4.9381693825125703E-3</c:v>
                </c:pt>
                <c:pt idx="58" formatCode="General">
                  <c:v>4.9629929009824998E-3</c:v>
                </c:pt>
                <c:pt idx="59" formatCode="General">
                  <c:v>5.0464099738746901E-3</c:v>
                </c:pt>
                <c:pt idx="60" formatCode="General">
                  <c:v>5.1790903322398701E-3</c:v>
                </c:pt>
                <c:pt idx="61" formatCode="General">
                  <c:v>5.2426952868700003E-3</c:v>
                </c:pt>
                <c:pt idx="62" formatCode="General">
                  <c:v>5.3116810042411096E-3</c:v>
                </c:pt>
                <c:pt idx="63" formatCode="General">
                  <c:v>5.3989080712199197E-3</c:v>
                </c:pt>
                <c:pt idx="64" formatCode="General">
                  <c:v>5.4941589944064598E-3</c:v>
                </c:pt>
                <c:pt idx="65" formatCode="General">
                  <c:v>5.6229032576084097E-3</c:v>
                </c:pt>
                <c:pt idx="66" formatCode="General">
                  <c:v>5.7516156695783102E-3</c:v>
                </c:pt>
                <c:pt idx="67" formatCode="General">
                  <c:v>5.8732436969876302E-3</c:v>
                </c:pt>
                <c:pt idx="68" formatCode="General">
                  <c:v>6.0116346925497104E-3</c:v>
                </c:pt>
                <c:pt idx="69" formatCode="General">
                  <c:v>6.1382067855447501E-3</c:v>
                </c:pt>
                <c:pt idx="70" formatCode="General">
                  <c:v>6.23160894028843E-3</c:v>
                </c:pt>
                <c:pt idx="71" formatCode="General">
                  <c:v>6.3534047454595604E-3</c:v>
                </c:pt>
                <c:pt idx="72" formatCode="General">
                  <c:v>6.4448032993823304E-3</c:v>
                </c:pt>
                <c:pt idx="73" formatCode="General">
                  <c:v>6.5484359860420198E-3</c:v>
                </c:pt>
                <c:pt idx="74" formatCode="General">
                  <c:v>6.63930987939239E-3</c:v>
                </c:pt>
                <c:pt idx="75" formatCode="General">
                  <c:v>6.7082286346703797E-3</c:v>
                </c:pt>
                <c:pt idx="76" formatCode="General">
                  <c:v>6.8427122198045304E-3</c:v>
                </c:pt>
                <c:pt idx="77" formatCode="General">
                  <c:v>6.92880586721003E-3</c:v>
                </c:pt>
                <c:pt idx="78" formatCode="General">
                  <c:v>7.0806616917252598E-3</c:v>
                </c:pt>
                <c:pt idx="79" formatCode="General">
                  <c:v>7.2162460535764696E-3</c:v>
                </c:pt>
                <c:pt idx="80" formatCode="General">
                  <c:v>7.2738695424050103E-3</c:v>
                </c:pt>
                <c:pt idx="81" formatCode="General">
                  <c:v>7.3266318067908296E-3</c:v>
                </c:pt>
                <c:pt idx="82" formatCode="General">
                  <c:v>7.4871918652206701E-3</c:v>
                </c:pt>
                <c:pt idx="83" formatCode="General">
                  <c:v>7.5846482068300299E-3</c:v>
                </c:pt>
                <c:pt idx="84" formatCode="General">
                  <c:v>7.7283151913434302E-3</c:v>
                </c:pt>
                <c:pt idx="85" formatCode="General">
                  <c:v>7.8424370381981103E-3</c:v>
                </c:pt>
                <c:pt idx="86" formatCode="General">
                  <c:v>7.9451771918684303E-3</c:v>
                </c:pt>
                <c:pt idx="87" formatCode="General">
                  <c:v>8.0139306373894197E-3</c:v>
                </c:pt>
                <c:pt idx="88" formatCode="General">
                  <c:v>8.1166594289243197E-3</c:v>
                </c:pt>
                <c:pt idx="89" formatCode="General">
                  <c:v>8.2278145477175692E-3</c:v>
                </c:pt>
                <c:pt idx="90" formatCode="General">
                  <c:v>8.3899577613919998E-3</c:v>
                </c:pt>
                <c:pt idx="91" formatCode="General">
                  <c:v>8.5595214739441899E-3</c:v>
                </c:pt>
                <c:pt idx="92" formatCode="General">
                  <c:v>8.6788826622068906E-3</c:v>
                </c:pt>
                <c:pt idx="93" formatCode="General">
                  <c:v>8.7709782645106309E-3</c:v>
                </c:pt>
                <c:pt idx="94" formatCode="General">
                  <c:v>8.8608684949576903E-3</c:v>
                </c:pt>
                <c:pt idx="95" formatCode="General">
                  <c:v>8.9291434735059797E-3</c:v>
                </c:pt>
                <c:pt idx="96" formatCode="General">
                  <c:v>9.01419185101986E-3</c:v>
                </c:pt>
                <c:pt idx="97" formatCode="General">
                  <c:v>9.2223723419010608E-3</c:v>
                </c:pt>
                <c:pt idx="98" formatCode="General">
                  <c:v>9.2624679207801795E-3</c:v>
                </c:pt>
                <c:pt idx="99" formatCode="General">
                  <c:v>9.3141316436231199E-3</c:v>
                </c:pt>
                <c:pt idx="100" formatCode="General">
                  <c:v>9.4678071327507496E-3</c:v>
                </c:pt>
                <c:pt idx="101" formatCode="General">
                  <c:v>9.5387342385947708E-3</c:v>
                </c:pt>
                <c:pt idx="102" formatCode="General">
                  <c:v>9.6288605593144901E-3</c:v>
                </c:pt>
                <c:pt idx="103" formatCode="General">
                  <c:v>9.8685317672789104E-3</c:v>
                </c:pt>
                <c:pt idx="104" formatCode="General">
                  <c:v>1.00411795079708E-2</c:v>
                </c:pt>
                <c:pt idx="105" formatCode="General">
                  <c:v>1.02374559268355E-2</c:v>
                </c:pt>
                <c:pt idx="106" formatCode="General">
                  <c:v>1.0372656211257001E-2</c:v>
                </c:pt>
                <c:pt idx="107" formatCode="General">
                  <c:v>1.04866221547127E-2</c:v>
                </c:pt>
                <c:pt idx="108" formatCode="General">
                  <c:v>1.06600406579673E-2</c:v>
                </c:pt>
                <c:pt idx="109" formatCode="General">
                  <c:v>1.08293483965099E-2</c:v>
                </c:pt>
                <c:pt idx="110" formatCode="General">
                  <c:v>1.09022640623152E-2</c:v>
                </c:pt>
                <c:pt idx="111" formatCode="General">
                  <c:v>1.11176104284823E-2</c:v>
                </c:pt>
                <c:pt idx="112" formatCode="General">
                  <c:v>1.12112665548921E-2</c:v>
                </c:pt>
                <c:pt idx="113" formatCode="General">
                  <c:v>1.12959848716855E-2</c:v>
                </c:pt>
                <c:pt idx="114" formatCode="General">
                  <c:v>1.14228185266256E-2</c:v>
                </c:pt>
                <c:pt idx="115" formatCode="General">
                  <c:v>1.15382147952914E-2</c:v>
                </c:pt>
                <c:pt idx="116" formatCode="General">
                  <c:v>1.16838333196938E-2</c:v>
                </c:pt>
                <c:pt idx="117" formatCode="General">
                  <c:v>1.17818024009466E-2</c:v>
                </c:pt>
                <c:pt idx="118" formatCode="General">
                  <c:v>1.1906211916357301E-2</c:v>
                </c:pt>
                <c:pt idx="119" formatCode="General">
                  <c:v>1.20613593608141E-2</c:v>
                </c:pt>
                <c:pt idx="120" formatCode="General">
                  <c:v>1.2250488065183199E-2</c:v>
                </c:pt>
                <c:pt idx="121" formatCode="General">
                  <c:v>1.24084499664605E-2</c:v>
                </c:pt>
                <c:pt idx="122" formatCode="General">
                  <c:v>1.2672475725412399E-2</c:v>
                </c:pt>
                <c:pt idx="123" formatCode="General">
                  <c:v>1.28558577038348E-2</c:v>
                </c:pt>
                <c:pt idx="124" formatCode="General">
                  <c:v>1.29610998556018E-2</c:v>
                </c:pt>
                <c:pt idx="125" formatCode="General">
                  <c:v>1.3165176101028899E-2</c:v>
                </c:pt>
                <c:pt idx="126" formatCode="General">
                  <c:v>1.34163455106318E-2</c:v>
                </c:pt>
                <c:pt idx="127" formatCode="General">
                  <c:v>1.35840147733688E-2</c:v>
                </c:pt>
                <c:pt idx="128" formatCode="General">
                  <c:v>1.3790888339281099E-2</c:v>
                </c:pt>
                <c:pt idx="129" formatCode="General">
                  <c:v>1.40030813403428E-2</c:v>
                </c:pt>
                <c:pt idx="130" formatCode="General">
                  <c:v>1.4059130009263799E-2</c:v>
                </c:pt>
                <c:pt idx="131" formatCode="General">
                  <c:v>1.4118445478379701E-2</c:v>
                </c:pt>
                <c:pt idx="132" formatCode="General">
                  <c:v>1.4254657831043E-2</c:v>
                </c:pt>
                <c:pt idx="133" formatCode="General">
                  <c:v>1.4294308051466901E-2</c:v>
                </c:pt>
                <c:pt idx="134" formatCode="General">
                  <c:v>1.43655586056411E-2</c:v>
                </c:pt>
                <c:pt idx="135" formatCode="General">
                  <c:v>1.44507896155119E-2</c:v>
                </c:pt>
                <c:pt idx="136" formatCode="General">
                  <c:v>1.45870451815426E-2</c:v>
                </c:pt>
                <c:pt idx="137" formatCode="General">
                  <c:v>1.47720533423126E-2</c:v>
                </c:pt>
                <c:pt idx="138" formatCode="General">
                  <c:v>1.48274791426957E-2</c:v>
                </c:pt>
                <c:pt idx="139" formatCode="General">
                  <c:v>1.49596657603979E-2</c:v>
                </c:pt>
                <c:pt idx="140" formatCode="General">
                  <c:v>1.51723726652563E-2</c:v>
                </c:pt>
                <c:pt idx="141" formatCode="General">
                  <c:v>1.5365977864712501E-2</c:v>
                </c:pt>
                <c:pt idx="142" formatCode="General">
                  <c:v>1.54552822001278E-2</c:v>
                </c:pt>
                <c:pt idx="143" formatCode="General">
                  <c:v>1.5744671039283301E-2</c:v>
                </c:pt>
                <c:pt idx="144" formatCode="General">
                  <c:v>1.6152960713952801E-2</c:v>
                </c:pt>
                <c:pt idx="145" formatCode="General">
                  <c:v>1.6493042744696099E-2</c:v>
                </c:pt>
                <c:pt idx="146" formatCode="General">
                  <c:v>1.66680352762342E-2</c:v>
                </c:pt>
                <c:pt idx="147" formatCode="General">
                  <c:v>1.68431419879198E-2</c:v>
                </c:pt>
                <c:pt idx="148" formatCode="General">
                  <c:v>1.70996123924851E-2</c:v>
                </c:pt>
                <c:pt idx="149" formatCode="General">
                  <c:v>1.7317061685025701E-2</c:v>
                </c:pt>
                <c:pt idx="150" formatCode="General">
                  <c:v>1.7443080805242098E-2</c:v>
                </c:pt>
                <c:pt idx="151" formatCode="General">
                  <c:v>1.7621226981282202E-2</c:v>
                </c:pt>
                <c:pt idx="152" formatCode="General">
                  <c:v>1.78645310923457E-2</c:v>
                </c:pt>
                <c:pt idx="153" formatCode="General">
                  <c:v>1.7944223992526501E-2</c:v>
                </c:pt>
                <c:pt idx="154" formatCode="General">
                  <c:v>1.80507738143206E-2</c:v>
                </c:pt>
                <c:pt idx="155" formatCode="General">
                  <c:v>1.8199841119349001E-2</c:v>
                </c:pt>
                <c:pt idx="156" formatCode="General">
                  <c:v>1.8348792567849201E-2</c:v>
                </c:pt>
                <c:pt idx="157" formatCode="General">
                  <c:v>1.85151191428304E-2</c:v>
                </c:pt>
                <c:pt idx="158" formatCode="General">
                  <c:v>1.8778969161212401E-2</c:v>
                </c:pt>
                <c:pt idx="159" formatCode="General">
                  <c:v>1.8992124684154999E-2</c:v>
                </c:pt>
                <c:pt idx="160" formatCode="General">
                  <c:v>1.9330055266618702E-2</c:v>
                </c:pt>
                <c:pt idx="161" formatCode="General">
                  <c:v>1.9579635187983498E-2</c:v>
                </c:pt>
                <c:pt idx="162" formatCode="General">
                  <c:v>1.9684252887964201E-2</c:v>
                </c:pt>
                <c:pt idx="163" formatCode="General">
                  <c:v>1.9887976162135598E-2</c:v>
                </c:pt>
                <c:pt idx="164" formatCode="General">
                  <c:v>2.01001254841685E-2</c:v>
                </c:pt>
                <c:pt idx="165" formatCode="General">
                  <c:v>2.0208439975976902E-2</c:v>
                </c:pt>
                <c:pt idx="166" formatCode="General">
                  <c:v>2.0441817492246599E-2</c:v>
                </c:pt>
                <c:pt idx="167" formatCode="General">
                  <c:v>2.0631860941648501E-2</c:v>
                </c:pt>
                <c:pt idx="168" formatCode="General">
                  <c:v>2.0824427343905001E-2</c:v>
                </c:pt>
                <c:pt idx="169" formatCode="General">
                  <c:v>2.10321540012956E-2</c:v>
                </c:pt>
                <c:pt idx="170" formatCode="General">
                  <c:v>2.1150152385234801E-2</c:v>
                </c:pt>
                <c:pt idx="171" formatCode="General">
                  <c:v>2.1494077146053302E-2</c:v>
                </c:pt>
                <c:pt idx="172" formatCode="General">
                  <c:v>2.1716652251779999E-2</c:v>
                </c:pt>
                <c:pt idx="173" formatCode="General">
                  <c:v>2.2099920921027701E-2</c:v>
                </c:pt>
                <c:pt idx="174" formatCode="General">
                  <c:v>2.2140202857554001E-2</c:v>
                </c:pt>
                <c:pt idx="175" formatCode="General">
                  <c:v>2.23877228796482E-2</c:v>
                </c:pt>
                <c:pt idx="176" formatCode="General">
                  <c:v>2.24459821358323E-2</c:v>
                </c:pt>
                <c:pt idx="177" formatCode="General">
                  <c:v>2.2855022735893699E-2</c:v>
                </c:pt>
                <c:pt idx="178" formatCode="General">
                  <c:v>2.3165808059275199E-2</c:v>
                </c:pt>
                <c:pt idx="179" formatCode="General">
                  <c:v>2.3387717828154599E-2</c:v>
                </c:pt>
                <c:pt idx="180" formatCode="General">
                  <c:v>2.36173717305064E-2</c:v>
                </c:pt>
                <c:pt idx="181" formatCode="General">
                  <c:v>2.3719513230025802E-2</c:v>
                </c:pt>
                <c:pt idx="182" formatCode="General">
                  <c:v>2.40949917584658E-2</c:v>
                </c:pt>
                <c:pt idx="183" formatCode="General">
                  <c:v>2.41578105837107E-2</c:v>
                </c:pt>
                <c:pt idx="184" formatCode="General">
                  <c:v>2.4238909967243701E-2</c:v>
                </c:pt>
                <c:pt idx="185" formatCode="General">
                  <c:v>2.4249221384525298E-2</c:v>
                </c:pt>
                <c:pt idx="186" formatCode="General">
                  <c:v>2.4748436547815798E-2</c:v>
                </c:pt>
                <c:pt idx="187" formatCode="General">
                  <c:v>2.5090204924345001E-2</c:v>
                </c:pt>
                <c:pt idx="188" formatCode="General">
                  <c:v>2.5262882560491601E-2</c:v>
                </c:pt>
                <c:pt idx="189" formatCode="General">
                  <c:v>2.5633028149604799E-2</c:v>
                </c:pt>
                <c:pt idx="190" formatCode="General">
                  <c:v>2.5946965627372299E-2</c:v>
                </c:pt>
                <c:pt idx="191" formatCode="General">
                  <c:v>2.6226320490241099E-2</c:v>
                </c:pt>
                <c:pt idx="192" formatCode="General">
                  <c:v>2.6472611352801299E-2</c:v>
                </c:pt>
                <c:pt idx="193" formatCode="General">
                  <c:v>2.7049723453819799E-2</c:v>
                </c:pt>
                <c:pt idx="194" formatCode="General">
                  <c:v>2.76289159432054E-2</c:v>
                </c:pt>
                <c:pt idx="195" formatCode="General">
                  <c:v>2.8141833469271699E-2</c:v>
                </c:pt>
                <c:pt idx="196" formatCode="General">
                  <c:v>2.8332781046629001E-2</c:v>
                </c:pt>
                <c:pt idx="197" formatCode="General">
                  <c:v>2.8338558971881901E-2</c:v>
                </c:pt>
                <c:pt idx="198" formatCode="General">
                  <c:v>2.8606494702398799E-2</c:v>
                </c:pt>
                <c:pt idx="199" formatCode="General">
                  <c:v>2.8845802880823598E-2</c:v>
                </c:pt>
                <c:pt idx="200" formatCode="General">
                  <c:v>2.9362369701266301E-2</c:v>
                </c:pt>
                <c:pt idx="201" formatCode="General">
                  <c:v>2.96489268541336E-2</c:v>
                </c:pt>
                <c:pt idx="202" formatCode="General">
                  <c:v>2.97474415972829E-2</c:v>
                </c:pt>
                <c:pt idx="203" formatCode="General">
                  <c:v>2.97583246603608E-2</c:v>
                </c:pt>
                <c:pt idx="204" formatCode="General">
                  <c:v>3.0246957205236E-2</c:v>
                </c:pt>
                <c:pt idx="205" formatCode="General">
                  <c:v>3.0685436166822899E-2</c:v>
                </c:pt>
                <c:pt idx="206" formatCode="General">
                  <c:v>3.11114924028516E-2</c:v>
                </c:pt>
                <c:pt idx="207" formatCode="General">
                  <c:v>3.1312220171093898E-2</c:v>
                </c:pt>
                <c:pt idx="208" formatCode="General">
                  <c:v>3.1668575294315798E-2</c:v>
                </c:pt>
                <c:pt idx="209" formatCode="General">
                  <c:v>3.2146525755524603E-2</c:v>
                </c:pt>
                <c:pt idx="210" formatCode="General">
                  <c:v>3.2243337482214002E-2</c:v>
                </c:pt>
                <c:pt idx="211" formatCode="General">
                  <c:v>3.2535548694431801E-2</c:v>
                </c:pt>
                <c:pt idx="212" formatCode="General">
                  <c:v>3.3020500093698502E-2</c:v>
                </c:pt>
                <c:pt idx="213" formatCode="General">
                  <c:v>3.3606812171638002E-2</c:v>
                </c:pt>
                <c:pt idx="214" formatCode="General">
                  <c:v>3.3822386525571298E-2</c:v>
                </c:pt>
                <c:pt idx="215" formatCode="General">
                  <c:v>3.4432618506252802E-2</c:v>
                </c:pt>
                <c:pt idx="216" formatCode="General">
                  <c:v>3.4830794297158699E-2</c:v>
                </c:pt>
                <c:pt idx="217" formatCode="General">
                  <c:v>3.5206900164485001E-2</c:v>
                </c:pt>
                <c:pt idx="218" formatCode="General">
                  <c:v>3.5317741706967401E-2</c:v>
                </c:pt>
                <c:pt idx="219" formatCode="General">
                  <c:v>3.5131546109914799E-2</c:v>
                </c:pt>
                <c:pt idx="220" formatCode="General">
                  <c:v>3.5266568511724501E-2</c:v>
                </c:pt>
                <c:pt idx="221" formatCode="General">
                  <c:v>3.5605588182806999E-2</c:v>
                </c:pt>
                <c:pt idx="222" formatCode="General">
                  <c:v>3.5803805664181697E-2</c:v>
                </c:pt>
                <c:pt idx="223" formatCode="General">
                  <c:v>3.57973627746105E-2</c:v>
                </c:pt>
                <c:pt idx="224" formatCode="General">
                  <c:v>3.6084072291851101E-2</c:v>
                </c:pt>
                <c:pt idx="225" formatCode="General">
                  <c:v>3.6345766484737398E-2</c:v>
                </c:pt>
                <c:pt idx="226" formatCode="General">
                  <c:v>3.6356741935014703E-2</c:v>
                </c:pt>
                <c:pt idx="227" formatCode="General">
                  <c:v>3.6683590337634103E-2</c:v>
                </c:pt>
                <c:pt idx="228" formatCode="General">
                  <c:v>3.7224552035331697E-2</c:v>
                </c:pt>
                <c:pt idx="229" formatCode="General">
                  <c:v>3.7472089007496802E-2</c:v>
                </c:pt>
                <c:pt idx="230" formatCode="General">
                  <c:v>3.7770666554570197E-2</c:v>
                </c:pt>
                <c:pt idx="231" formatCode="General">
                  <c:v>3.8271922245621703E-2</c:v>
                </c:pt>
                <c:pt idx="232" formatCode="General">
                  <c:v>3.8737330213189099E-2</c:v>
                </c:pt>
                <c:pt idx="233" formatCode="General">
                  <c:v>3.9052985981106798E-2</c:v>
                </c:pt>
                <c:pt idx="234" formatCode="General">
                  <c:v>3.9230684936046603E-2</c:v>
                </c:pt>
                <c:pt idx="235" formatCode="General">
                  <c:v>3.88312671333551E-2</c:v>
                </c:pt>
                <c:pt idx="236" formatCode="General">
                  <c:v>3.92573710530996E-2</c:v>
                </c:pt>
                <c:pt idx="237" formatCode="General">
                  <c:v>3.9806543663144102E-2</c:v>
                </c:pt>
                <c:pt idx="238" formatCode="General">
                  <c:v>4.02879785746336E-2</c:v>
                </c:pt>
                <c:pt idx="239" formatCode="General">
                  <c:v>4.0954053029418E-2</c:v>
                </c:pt>
                <c:pt idx="240" formatCode="General">
                  <c:v>4.15908571332693E-2</c:v>
                </c:pt>
                <c:pt idx="241" formatCode="General">
                  <c:v>4.1704992204904603E-2</c:v>
                </c:pt>
                <c:pt idx="242" formatCode="General">
                  <c:v>4.2133891582489001E-2</c:v>
                </c:pt>
                <c:pt idx="243" formatCode="General">
                  <c:v>4.2884936183690998E-2</c:v>
                </c:pt>
                <c:pt idx="244" formatCode="General">
                  <c:v>4.3168612569570497E-2</c:v>
                </c:pt>
                <c:pt idx="245" formatCode="General">
                  <c:v>4.3797499313950501E-2</c:v>
                </c:pt>
                <c:pt idx="246" formatCode="General">
                  <c:v>4.4050377607345599E-2</c:v>
                </c:pt>
                <c:pt idx="247" formatCode="General">
                  <c:v>4.4588882103562398E-2</c:v>
                </c:pt>
                <c:pt idx="248" formatCode="General">
                  <c:v>4.4732980057597203E-2</c:v>
                </c:pt>
                <c:pt idx="249" formatCode="General">
                  <c:v>4.5110367611050597E-2</c:v>
                </c:pt>
                <c:pt idx="250" formatCode="General">
                  <c:v>4.50495142489672E-2</c:v>
                </c:pt>
                <c:pt idx="251" formatCode="General">
                  <c:v>4.5753288269042999E-2</c:v>
                </c:pt>
                <c:pt idx="252" formatCode="General">
                  <c:v>4.6398389339447003E-2</c:v>
                </c:pt>
                <c:pt idx="253" formatCode="General">
                  <c:v>4.7119253501295998E-2</c:v>
                </c:pt>
                <c:pt idx="254" formatCode="General">
                  <c:v>4.7374631837010399E-2</c:v>
                </c:pt>
                <c:pt idx="255" formatCode="General">
                  <c:v>4.8122092336416303E-2</c:v>
                </c:pt>
                <c:pt idx="256" formatCode="General">
                  <c:v>4.8326801508665099E-2</c:v>
                </c:pt>
                <c:pt idx="257" formatCode="General">
                  <c:v>4.8566614091396301E-2</c:v>
                </c:pt>
                <c:pt idx="258" formatCode="General">
                  <c:v>4.9345723539590797E-2</c:v>
                </c:pt>
                <c:pt idx="259" formatCode="General">
                  <c:v>4.9724836274981497E-2</c:v>
                </c:pt>
                <c:pt idx="260" formatCode="General">
                  <c:v>4.9863034859299701E-2</c:v>
                </c:pt>
                <c:pt idx="261" formatCode="General">
                  <c:v>4.9957524240016898E-2</c:v>
                </c:pt>
                <c:pt idx="262" formatCode="General">
                  <c:v>5.0058425962925E-2</c:v>
                </c:pt>
                <c:pt idx="263" formatCode="General">
                  <c:v>4.9707211926579502E-2</c:v>
                </c:pt>
                <c:pt idx="264" formatCode="General">
                  <c:v>5.0410657748580001E-2</c:v>
                </c:pt>
                <c:pt idx="265" formatCode="General">
                  <c:v>5.0443096458911901E-2</c:v>
                </c:pt>
                <c:pt idx="266" formatCode="General">
                  <c:v>5.0902828946709597E-2</c:v>
                </c:pt>
                <c:pt idx="267" formatCode="General">
                  <c:v>5.1042350009083803E-2</c:v>
                </c:pt>
                <c:pt idx="268" formatCode="General">
                  <c:v>5.1231895014643702E-2</c:v>
                </c:pt>
                <c:pt idx="269" formatCode="General">
                  <c:v>5.1512268185615502E-2</c:v>
                </c:pt>
                <c:pt idx="270" formatCode="General">
                  <c:v>5.2287243679165797E-2</c:v>
                </c:pt>
                <c:pt idx="271" formatCode="General">
                  <c:v>5.26542782783508E-2</c:v>
                </c:pt>
                <c:pt idx="272" formatCode="General">
                  <c:v>5.2924793586134902E-2</c:v>
                </c:pt>
                <c:pt idx="273" formatCode="General">
                  <c:v>5.3186757117509899E-2</c:v>
                </c:pt>
                <c:pt idx="274" formatCode="General">
                  <c:v>5.3751495480537398E-2</c:v>
                </c:pt>
                <c:pt idx="275" formatCode="General">
                  <c:v>5.4188227653503403E-2</c:v>
                </c:pt>
                <c:pt idx="276" formatCode="General">
                  <c:v>5.4963668808340999E-2</c:v>
                </c:pt>
                <c:pt idx="277" formatCode="General">
                  <c:v>5.5544950813055098E-2</c:v>
                </c:pt>
                <c:pt idx="278" formatCode="General">
                  <c:v>5.5348714068532E-2</c:v>
                </c:pt>
                <c:pt idx="279" formatCode="General">
                  <c:v>5.5700533837079999E-2</c:v>
                </c:pt>
                <c:pt idx="280" formatCode="General">
                  <c:v>5.6175672635436102E-2</c:v>
                </c:pt>
                <c:pt idx="281" formatCode="General">
                  <c:v>5.7399670034647E-2</c:v>
                </c:pt>
                <c:pt idx="282" formatCode="General">
                  <c:v>5.7680772617459297E-2</c:v>
                </c:pt>
                <c:pt idx="283" formatCode="General">
                  <c:v>5.8119577169418297E-2</c:v>
                </c:pt>
                <c:pt idx="284" formatCode="General">
                  <c:v>5.8276361972093599E-2</c:v>
                </c:pt>
                <c:pt idx="285" formatCode="General">
                  <c:v>5.8602405339479503E-2</c:v>
                </c:pt>
                <c:pt idx="286" formatCode="General">
                  <c:v>5.89495446532965E-2</c:v>
                </c:pt>
                <c:pt idx="287" formatCode="General">
                  <c:v>5.91889958828688E-2</c:v>
                </c:pt>
                <c:pt idx="288" formatCode="General">
                  <c:v>6.0057131946086903E-2</c:v>
                </c:pt>
                <c:pt idx="289" formatCode="General">
                  <c:v>6.0383395850658397E-2</c:v>
                </c:pt>
                <c:pt idx="290" formatCode="General">
                  <c:v>6.10952083021402E-2</c:v>
                </c:pt>
                <c:pt idx="291" formatCode="General">
                  <c:v>6.0584771260619202E-2</c:v>
                </c:pt>
                <c:pt idx="292" formatCode="General">
                  <c:v>6.0846446081995999E-2</c:v>
                </c:pt>
                <c:pt idx="293" formatCode="General">
                  <c:v>6.1410847306251501E-2</c:v>
                </c:pt>
                <c:pt idx="294" formatCode="General">
                  <c:v>6.2159456312656403E-2</c:v>
                </c:pt>
                <c:pt idx="295" formatCode="General">
                  <c:v>6.2305895984172799E-2</c:v>
                </c:pt>
                <c:pt idx="296" formatCode="General">
                  <c:v>6.2586291879415501E-2</c:v>
                </c:pt>
                <c:pt idx="297" formatCode="General">
                  <c:v>6.2937209382653195E-2</c:v>
                </c:pt>
                <c:pt idx="298" formatCode="General">
                  <c:v>6.33043892681599E-2</c:v>
                </c:pt>
                <c:pt idx="299" formatCode="General">
                  <c:v>6.3440024107694601E-2</c:v>
                </c:pt>
                <c:pt idx="300" formatCode="General">
                  <c:v>6.3502532988786706E-2</c:v>
                </c:pt>
                <c:pt idx="301" formatCode="General">
                  <c:v>6.3853286951780303E-2</c:v>
                </c:pt>
                <c:pt idx="302" formatCode="General">
                  <c:v>6.4168359711766196E-2</c:v>
                </c:pt>
                <c:pt idx="303" formatCode="General">
                  <c:v>6.4537531509995499E-2</c:v>
                </c:pt>
                <c:pt idx="304" formatCode="General">
                  <c:v>6.5049271658062902E-2</c:v>
                </c:pt>
                <c:pt idx="305" formatCode="General">
                  <c:v>6.4991166070103704E-2</c:v>
                </c:pt>
                <c:pt idx="306" formatCode="General">
                  <c:v>6.5082680806517607E-2</c:v>
                </c:pt>
                <c:pt idx="307" formatCode="General">
                  <c:v>6.5808082744479204E-2</c:v>
                </c:pt>
                <c:pt idx="308" formatCode="General">
                  <c:v>6.6396840289235107E-2</c:v>
                </c:pt>
                <c:pt idx="309" formatCode="General">
                  <c:v>6.7666854336857804E-2</c:v>
                </c:pt>
                <c:pt idx="310" formatCode="General">
                  <c:v>6.8086211755871803E-2</c:v>
                </c:pt>
                <c:pt idx="311" formatCode="General">
                  <c:v>6.8570516631007203E-2</c:v>
                </c:pt>
                <c:pt idx="312" formatCode="General">
                  <c:v>6.91714983433485E-2</c:v>
                </c:pt>
                <c:pt idx="313" formatCode="General">
                  <c:v>6.9389026984572402E-2</c:v>
                </c:pt>
                <c:pt idx="314" formatCode="General">
                  <c:v>6.9146269932389301E-2</c:v>
                </c:pt>
                <c:pt idx="315" formatCode="General">
                  <c:v>7.0194844901561804E-2</c:v>
                </c:pt>
                <c:pt idx="316" formatCode="General">
                  <c:v>7.0978318154811898E-2</c:v>
                </c:pt>
                <c:pt idx="317" formatCode="General">
                  <c:v>7.1536256372928597E-2</c:v>
                </c:pt>
                <c:pt idx="318" formatCode="General">
                  <c:v>7.1308075636625307E-2</c:v>
                </c:pt>
                <c:pt idx="319" formatCode="General">
                  <c:v>7.1649364382028596E-2</c:v>
                </c:pt>
                <c:pt idx="320" formatCode="General">
                  <c:v>7.1954787522554395E-2</c:v>
                </c:pt>
                <c:pt idx="321" formatCode="General">
                  <c:v>7.16855868697166E-2</c:v>
                </c:pt>
                <c:pt idx="322" formatCode="General">
                  <c:v>7.1591126173734698E-2</c:v>
                </c:pt>
                <c:pt idx="323" formatCode="General">
                  <c:v>7.2177346050739305E-2</c:v>
                </c:pt>
                <c:pt idx="324" formatCode="General">
                  <c:v>7.2666180133819605E-2</c:v>
                </c:pt>
                <c:pt idx="325" formatCode="General">
                  <c:v>7.3287948966026306E-2</c:v>
                </c:pt>
                <c:pt idx="326" formatCode="General">
                  <c:v>7.3045798391103797E-2</c:v>
                </c:pt>
                <c:pt idx="327" formatCode="General">
                  <c:v>7.3208682984113704E-2</c:v>
                </c:pt>
                <c:pt idx="328" formatCode="General">
                  <c:v>7.3952607810497298E-2</c:v>
                </c:pt>
                <c:pt idx="329" formatCode="General">
                  <c:v>7.3926565796136906E-2</c:v>
                </c:pt>
                <c:pt idx="330" formatCode="General">
                  <c:v>7.4041742831468596E-2</c:v>
                </c:pt>
                <c:pt idx="331" formatCode="General">
                  <c:v>7.5556890666484799E-2</c:v>
                </c:pt>
                <c:pt idx="332" formatCode="General">
                  <c:v>7.6233205199241705E-2</c:v>
                </c:pt>
                <c:pt idx="333" formatCode="General">
                  <c:v>7.6063828915357595E-2</c:v>
                </c:pt>
                <c:pt idx="334" formatCode="General">
                  <c:v>7.6028891652822506E-2</c:v>
                </c:pt>
                <c:pt idx="335" formatCode="General">
                  <c:v>7.6601288467645703E-2</c:v>
                </c:pt>
                <c:pt idx="336" formatCode="General">
                  <c:v>7.6879303157329604E-2</c:v>
                </c:pt>
                <c:pt idx="337" formatCode="General">
                  <c:v>7.67404280602932E-2</c:v>
                </c:pt>
                <c:pt idx="338" formatCode="General">
                  <c:v>7.7252390980720495E-2</c:v>
                </c:pt>
                <c:pt idx="339" formatCode="General">
                  <c:v>7.7432221919298203E-2</c:v>
                </c:pt>
                <c:pt idx="340" formatCode="General">
                  <c:v>7.8865564614534395E-2</c:v>
                </c:pt>
                <c:pt idx="341" formatCode="General">
                  <c:v>7.8486348688602506E-2</c:v>
                </c:pt>
                <c:pt idx="342" formatCode="General">
                  <c:v>7.8825196623802204E-2</c:v>
                </c:pt>
                <c:pt idx="343" formatCode="General">
                  <c:v>7.9271409660577802E-2</c:v>
                </c:pt>
                <c:pt idx="344" formatCode="General">
                  <c:v>8.0226857960224204E-2</c:v>
                </c:pt>
                <c:pt idx="345" formatCode="General">
                  <c:v>8.0218094587326094E-2</c:v>
                </c:pt>
                <c:pt idx="346" formatCode="General">
                  <c:v>8.1007801741361601E-2</c:v>
                </c:pt>
                <c:pt idx="347" formatCode="General">
                  <c:v>8.1950967758894003E-2</c:v>
                </c:pt>
                <c:pt idx="348" formatCode="General">
                  <c:v>8.2171493768691997E-2</c:v>
                </c:pt>
                <c:pt idx="349" formatCode="General">
                  <c:v>8.2747687399387398E-2</c:v>
                </c:pt>
                <c:pt idx="350" formatCode="General">
                  <c:v>8.2099918276071604E-2</c:v>
                </c:pt>
                <c:pt idx="351" formatCode="General">
                  <c:v>8.15869115293026E-2</c:v>
                </c:pt>
                <c:pt idx="352" formatCode="General">
                  <c:v>8.2385146617889399E-2</c:v>
                </c:pt>
                <c:pt idx="353" formatCode="General">
                  <c:v>8.3114758878946302E-2</c:v>
                </c:pt>
                <c:pt idx="354" formatCode="General">
                  <c:v>8.3284677565097803E-2</c:v>
                </c:pt>
                <c:pt idx="355" formatCode="General">
                  <c:v>8.3954247832298295E-2</c:v>
                </c:pt>
                <c:pt idx="356" formatCode="General">
                  <c:v>8.5021499544382095E-2</c:v>
                </c:pt>
                <c:pt idx="357" formatCode="General">
                  <c:v>8.5297212004661602E-2</c:v>
                </c:pt>
                <c:pt idx="358" formatCode="General">
                  <c:v>8.5979302972555197E-2</c:v>
                </c:pt>
                <c:pt idx="359" formatCode="General">
                  <c:v>8.6486206203699095E-2</c:v>
                </c:pt>
                <c:pt idx="360" formatCode="General">
                  <c:v>8.7079861015081403E-2</c:v>
                </c:pt>
                <c:pt idx="361" formatCode="General">
                  <c:v>8.8200294971466101E-2</c:v>
                </c:pt>
                <c:pt idx="362" formatCode="General">
                  <c:v>8.8841670006513607E-2</c:v>
                </c:pt>
                <c:pt idx="363" formatCode="General">
                  <c:v>8.8997992873191906E-2</c:v>
                </c:pt>
                <c:pt idx="364" formatCode="General">
                  <c:v>9.0053355693817103E-2</c:v>
                </c:pt>
                <c:pt idx="365" formatCode="General">
                  <c:v>8.9755159616470306E-2</c:v>
                </c:pt>
                <c:pt idx="366" formatCode="General">
                  <c:v>9.0010412782430702E-2</c:v>
                </c:pt>
                <c:pt idx="367" formatCode="General">
                  <c:v>8.9360118657350607E-2</c:v>
                </c:pt>
                <c:pt idx="368" formatCode="General">
                  <c:v>8.9534646272659293E-2</c:v>
                </c:pt>
                <c:pt idx="369" formatCode="General">
                  <c:v>8.9307182282209394E-2</c:v>
                </c:pt>
                <c:pt idx="370" formatCode="General">
                  <c:v>8.9509843289852203E-2</c:v>
                </c:pt>
                <c:pt idx="371" formatCode="General">
                  <c:v>9.0786742419004501E-2</c:v>
                </c:pt>
                <c:pt idx="372" formatCode="General">
                  <c:v>9.0236929059028595E-2</c:v>
                </c:pt>
                <c:pt idx="373" formatCode="General">
                  <c:v>9.1304346919059795E-2</c:v>
                </c:pt>
                <c:pt idx="374" formatCode="General">
                  <c:v>9.1359182447195098E-2</c:v>
                </c:pt>
                <c:pt idx="375" formatCode="General">
                  <c:v>9.1530670225620295E-2</c:v>
                </c:pt>
                <c:pt idx="376" formatCode="General">
                  <c:v>9.0911923348903703E-2</c:v>
                </c:pt>
                <c:pt idx="377" formatCode="General">
                  <c:v>9.2932821810245494E-2</c:v>
                </c:pt>
                <c:pt idx="378" formatCode="General">
                  <c:v>9.38581608235836E-2</c:v>
                </c:pt>
                <c:pt idx="379" formatCode="General">
                  <c:v>9.3742008507251798E-2</c:v>
                </c:pt>
                <c:pt idx="380" formatCode="General">
                  <c:v>9.3635261803865402E-2</c:v>
                </c:pt>
                <c:pt idx="381" formatCode="General">
                  <c:v>9.31983686983585E-2</c:v>
                </c:pt>
                <c:pt idx="382" formatCode="General">
                  <c:v>9.4812263548374201E-2</c:v>
                </c:pt>
                <c:pt idx="383" formatCode="General">
                  <c:v>9.4795735925435998E-2</c:v>
                </c:pt>
                <c:pt idx="384" formatCode="General">
                  <c:v>9.48488064110279E-2</c:v>
                </c:pt>
                <c:pt idx="385" formatCode="General">
                  <c:v>9.5771168917417604E-2</c:v>
                </c:pt>
                <c:pt idx="386" formatCode="General">
                  <c:v>9.5923154056072199E-2</c:v>
                </c:pt>
                <c:pt idx="387" formatCode="General">
                  <c:v>9.5467941462993602E-2</c:v>
                </c:pt>
                <c:pt idx="388" formatCode="General">
                  <c:v>9.5591282099485406E-2</c:v>
                </c:pt>
                <c:pt idx="389" formatCode="General">
                  <c:v>9.7289595007896398E-2</c:v>
                </c:pt>
                <c:pt idx="390" formatCode="General">
                  <c:v>9.8420339077711097E-2</c:v>
                </c:pt>
                <c:pt idx="391" formatCode="General">
                  <c:v>9.8108697682619095E-2</c:v>
                </c:pt>
                <c:pt idx="392" formatCode="General">
                  <c:v>9.8296405375003795E-2</c:v>
                </c:pt>
                <c:pt idx="393" formatCode="General">
                  <c:v>9.7804600745439493E-2</c:v>
                </c:pt>
                <c:pt idx="394" formatCode="General">
                  <c:v>9.7743885219097104E-2</c:v>
                </c:pt>
                <c:pt idx="395" formatCode="General">
                  <c:v>9.8026917129755003E-2</c:v>
                </c:pt>
                <c:pt idx="396" formatCode="General">
                  <c:v>9.8938743025064502E-2</c:v>
                </c:pt>
                <c:pt idx="397" formatCode="General">
                  <c:v>9.9498389661312095E-2</c:v>
                </c:pt>
                <c:pt idx="398" formatCode="General">
                  <c:v>9.9900426715612403E-2</c:v>
                </c:pt>
                <c:pt idx="399" formatCode="General">
                  <c:v>9.9515570700168601E-2</c:v>
                </c:pt>
                <c:pt idx="400" formatCode="General">
                  <c:v>0.10004925429821</c:v>
                </c:pt>
                <c:pt idx="401" formatCode="General">
                  <c:v>0.101169023662806</c:v>
                </c:pt>
                <c:pt idx="402" formatCode="General">
                  <c:v>0.100876968353987</c:v>
                </c:pt>
                <c:pt idx="403" formatCode="General">
                  <c:v>0.10252017006278</c:v>
                </c:pt>
                <c:pt idx="404" formatCode="General">
                  <c:v>0.103073450177908</c:v>
                </c:pt>
                <c:pt idx="405" formatCode="General">
                  <c:v>0.103896524757147</c:v>
                </c:pt>
                <c:pt idx="406" formatCode="General">
                  <c:v>0.103982916474342</c:v>
                </c:pt>
                <c:pt idx="407" formatCode="General">
                  <c:v>0.104095647484064</c:v>
                </c:pt>
                <c:pt idx="408" formatCode="General">
                  <c:v>0.10368990153074301</c:v>
                </c:pt>
                <c:pt idx="409" formatCode="General">
                  <c:v>0.104718396812677</c:v>
                </c:pt>
                <c:pt idx="410" formatCode="General">
                  <c:v>0.104695073515177</c:v>
                </c:pt>
                <c:pt idx="411" formatCode="General">
                  <c:v>0.105803275853395</c:v>
                </c:pt>
                <c:pt idx="412" formatCode="General">
                  <c:v>0.10647991746664</c:v>
                </c:pt>
                <c:pt idx="413" formatCode="General">
                  <c:v>0.10621226951479899</c:v>
                </c:pt>
                <c:pt idx="414" formatCode="General">
                  <c:v>0.106454525142908</c:v>
                </c:pt>
                <c:pt idx="415" formatCode="General">
                  <c:v>0.105731089413166</c:v>
                </c:pt>
                <c:pt idx="416" formatCode="General">
                  <c:v>0.106458524614573</c:v>
                </c:pt>
                <c:pt idx="417" formatCode="General">
                  <c:v>0.106581360846758</c:v>
                </c:pt>
                <c:pt idx="418" formatCode="General">
                  <c:v>0.106850300729275</c:v>
                </c:pt>
                <c:pt idx="419" formatCode="General">
                  <c:v>0.105979563295841</c:v>
                </c:pt>
                <c:pt idx="420" formatCode="General">
                  <c:v>0.106489434093237</c:v>
                </c:pt>
                <c:pt idx="421" formatCode="General">
                  <c:v>0.105455569177866</c:v>
                </c:pt>
                <c:pt idx="422" formatCode="General">
                  <c:v>0.105605904012918</c:v>
                </c:pt>
                <c:pt idx="423" formatCode="General">
                  <c:v>0.105576954782009</c:v>
                </c:pt>
                <c:pt idx="424" formatCode="General">
                  <c:v>0.105784922838211</c:v>
                </c:pt>
                <c:pt idx="425" formatCode="General">
                  <c:v>0.106809393316507</c:v>
                </c:pt>
                <c:pt idx="426" formatCode="General">
                  <c:v>0.107213259488344</c:v>
                </c:pt>
                <c:pt idx="427" formatCode="General">
                  <c:v>0.10718393698334699</c:v>
                </c:pt>
                <c:pt idx="428" formatCode="General">
                  <c:v>0.108445470035076</c:v>
                </c:pt>
                <c:pt idx="429" formatCode="General">
                  <c:v>0.110255347192287</c:v>
                </c:pt>
                <c:pt idx="430" formatCode="General">
                  <c:v>0.11058222129941001</c:v>
                </c:pt>
                <c:pt idx="431" formatCode="General">
                  <c:v>0.11138421818614</c:v>
                </c:pt>
                <c:pt idx="432" formatCode="General">
                  <c:v>0.112056437134743</c:v>
                </c:pt>
                <c:pt idx="433" formatCode="General">
                  <c:v>0.112206556648016</c:v>
                </c:pt>
                <c:pt idx="434" formatCode="General">
                  <c:v>0.113517774641514</c:v>
                </c:pt>
                <c:pt idx="435" formatCode="General">
                  <c:v>0.114161312580109</c:v>
                </c:pt>
                <c:pt idx="436" formatCode="General">
                  <c:v>0.11496312469243999</c:v>
                </c:pt>
                <c:pt idx="437" formatCode="General">
                  <c:v>0.115237580239773</c:v>
                </c:pt>
                <c:pt idx="438" formatCode="General">
                  <c:v>0.11453403457999201</c:v>
                </c:pt>
                <c:pt idx="439" formatCode="General">
                  <c:v>0.113720592856407</c:v>
                </c:pt>
                <c:pt idx="440" formatCode="General">
                  <c:v>0.113273058831692</c:v>
                </c:pt>
                <c:pt idx="441" formatCode="General">
                  <c:v>0.113433040678501</c:v>
                </c:pt>
                <c:pt idx="442" formatCode="General">
                  <c:v>0.111875383555889</c:v>
                </c:pt>
                <c:pt idx="443" formatCode="General">
                  <c:v>0.11262565776705701</c:v>
                </c:pt>
                <c:pt idx="444" formatCode="General">
                  <c:v>0.111528705060482</c:v>
                </c:pt>
                <c:pt idx="445" formatCode="General">
                  <c:v>0.111229590326548</c:v>
                </c:pt>
                <c:pt idx="446" formatCode="General">
                  <c:v>0.10987202450633</c:v>
                </c:pt>
                <c:pt idx="447" formatCode="General">
                  <c:v>0.11032682806253399</c:v>
                </c:pt>
                <c:pt idx="448" formatCode="General">
                  <c:v>0.110609490424395</c:v>
                </c:pt>
                <c:pt idx="449" formatCode="General">
                  <c:v>0.110914590209723</c:v>
                </c:pt>
                <c:pt idx="450" formatCode="General">
                  <c:v>0.111069545149803</c:v>
                </c:pt>
                <c:pt idx="451" formatCode="General">
                  <c:v>0.11167941018939</c:v>
                </c:pt>
                <c:pt idx="452" formatCode="General">
                  <c:v>0.113615778833628</c:v>
                </c:pt>
                <c:pt idx="453" formatCode="General">
                  <c:v>0.113152001053095</c:v>
                </c:pt>
                <c:pt idx="454" formatCode="General">
                  <c:v>0.113750905543566</c:v>
                </c:pt>
                <c:pt idx="455" formatCode="General">
                  <c:v>0.11409285068512</c:v>
                </c:pt>
                <c:pt idx="456" formatCode="General">
                  <c:v>0.1148840688169</c:v>
                </c:pt>
                <c:pt idx="457" formatCode="General">
                  <c:v>0.114936584234238</c:v>
                </c:pt>
                <c:pt idx="458" formatCode="General">
                  <c:v>0.114860085397959</c:v>
                </c:pt>
                <c:pt idx="459" formatCode="General">
                  <c:v>0.115135864913464</c:v>
                </c:pt>
                <c:pt idx="460" formatCode="General">
                  <c:v>0.115553051233292</c:v>
                </c:pt>
                <c:pt idx="461" formatCode="General">
                  <c:v>0.116072384268045</c:v>
                </c:pt>
                <c:pt idx="462" formatCode="General">
                  <c:v>0.115701023489237</c:v>
                </c:pt>
                <c:pt idx="463" formatCode="General">
                  <c:v>0.117388188093901</c:v>
                </c:pt>
                <c:pt idx="464" formatCode="General">
                  <c:v>0.116846881061792</c:v>
                </c:pt>
                <c:pt idx="465" formatCode="General">
                  <c:v>0.117609789222479</c:v>
                </c:pt>
                <c:pt idx="466" formatCode="General">
                  <c:v>0.117764285951853</c:v>
                </c:pt>
                <c:pt idx="467" formatCode="General">
                  <c:v>0.118392738699913</c:v>
                </c:pt>
                <c:pt idx="468" formatCode="General">
                  <c:v>0.118958996981382</c:v>
                </c:pt>
                <c:pt idx="469" formatCode="General">
                  <c:v>0.11874050423502901</c:v>
                </c:pt>
                <c:pt idx="470" formatCode="General">
                  <c:v>0.11891462430357901</c:v>
                </c:pt>
                <c:pt idx="471" formatCode="General">
                  <c:v>0.11954981610179</c:v>
                </c:pt>
                <c:pt idx="472" formatCode="General">
                  <c:v>0.119914968311787</c:v>
                </c:pt>
                <c:pt idx="473" formatCode="General">
                  <c:v>0.118082466721535</c:v>
                </c:pt>
                <c:pt idx="474" formatCode="General">
                  <c:v>0.118222270160913</c:v>
                </c:pt>
                <c:pt idx="475" formatCode="General">
                  <c:v>0.118026616424322</c:v>
                </c:pt>
                <c:pt idx="476" formatCode="General">
                  <c:v>0.11826012581586801</c:v>
                </c:pt>
                <c:pt idx="477" formatCode="General">
                  <c:v>0.11853457018733</c:v>
                </c:pt>
                <c:pt idx="478" formatCode="General">
                  <c:v>0.119108912348747</c:v>
                </c:pt>
                <c:pt idx="479" formatCode="General">
                  <c:v>0.1191421687603</c:v>
                </c:pt>
                <c:pt idx="480" formatCode="General">
                  <c:v>0.119882046431303</c:v>
                </c:pt>
                <c:pt idx="481" formatCode="General">
                  <c:v>0.119035123288631</c:v>
                </c:pt>
                <c:pt idx="482" formatCode="General">
                  <c:v>0.12010999619960799</c:v>
                </c:pt>
                <c:pt idx="483" formatCode="General">
                  <c:v>0.121364381164312</c:v>
                </c:pt>
                <c:pt idx="484" formatCode="General">
                  <c:v>0.12295853048563</c:v>
                </c:pt>
                <c:pt idx="485" formatCode="General">
                  <c:v>0.122946732491255</c:v>
                </c:pt>
                <c:pt idx="486" formatCode="General">
                  <c:v>0.12401623874902699</c:v>
                </c:pt>
                <c:pt idx="487" formatCode="General">
                  <c:v>0.124028760194778</c:v>
                </c:pt>
                <c:pt idx="488" formatCode="General">
                  <c:v>0.123611052334309</c:v>
                </c:pt>
                <c:pt idx="489" formatCode="General">
                  <c:v>0.122921980172396</c:v>
                </c:pt>
                <c:pt idx="490" formatCode="General">
                  <c:v>0.121954774111509</c:v>
                </c:pt>
                <c:pt idx="491" formatCode="General">
                  <c:v>0.121623361110687</c:v>
                </c:pt>
                <c:pt idx="492" formatCode="General">
                  <c:v>0.119345580786467</c:v>
                </c:pt>
                <c:pt idx="493" formatCode="General">
                  <c:v>0.119949598610401</c:v>
                </c:pt>
                <c:pt idx="494" formatCode="General">
                  <c:v>0.119703942537308</c:v>
                </c:pt>
                <c:pt idx="495" formatCode="General">
                  <c:v>0.120391152054071</c:v>
                </c:pt>
                <c:pt idx="496" formatCode="General">
                  <c:v>0.119483458995819</c:v>
                </c:pt>
                <c:pt idx="497" formatCode="General">
                  <c:v>0.120287262648344</c:v>
                </c:pt>
                <c:pt idx="498" formatCode="General">
                  <c:v>0.12077184990048399</c:v>
                </c:pt>
                <c:pt idx="499" formatCode="General">
                  <c:v>0.122118070721626</c:v>
                </c:pt>
                <c:pt idx="500" formatCode="General">
                  <c:v>0.123132282495499</c:v>
                </c:pt>
                <c:pt idx="501" formatCode="General">
                  <c:v>0.12384041249751999</c:v>
                </c:pt>
                <c:pt idx="502" formatCode="General">
                  <c:v>0.12577502951026001</c:v>
                </c:pt>
                <c:pt idx="503" formatCode="General">
                  <c:v>0.124595894664526</c:v>
                </c:pt>
                <c:pt idx="504" formatCode="General">
                  <c:v>0.124265280365944</c:v>
                </c:pt>
                <c:pt idx="505" formatCode="General">
                  <c:v>0.123882308602333</c:v>
                </c:pt>
                <c:pt idx="506" formatCode="General">
                  <c:v>0.124779889732599</c:v>
                </c:pt>
                <c:pt idx="507" formatCode="General">
                  <c:v>0.12423370555043201</c:v>
                </c:pt>
                <c:pt idx="508" formatCode="General">
                  <c:v>0.12464259788394</c:v>
                </c:pt>
                <c:pt idx="509" formatCode="General">
                  <c:v>0.12564678266644499</c:v>
                </c:pt>
                <c:pt idx="510" formatCode="General">
                  <c:v>0.12613743320107501</c:v>
                </c:pt>
                <c:pt idx="511" formatCode="General">
                  <c:v>0.126724053174257</c:v>
                </c:pt>
                <c:pt idx="512" formatCode="General">
                  <c:v>0.12742241248488401</c:v>
                </c:pt>
                <c:pt idx="513" formatCode="General">
                  <c:v>0.12755134999751999</c:v>
                </c:pt>
                <c:pt idx="514" formatCode="General">
                  <c:v>0.128439646214247</c:v>
                </c:pt>
                <c:pt idx="515" formatCode="General">
                  <c:v>0.12890791669488</c:v>
                </c:pt>
                <c:pt idx="516" formatCode="General">
                  <c:v>0.12878515496849999</c:v>
                </c:pt>
                <c:pt idx="517" formatCode="General">
                  <c:v>0.128397540003061</c:v>
                </c:pt>
                <c:pt idx="518" formatCode="General">
                  <c:v>0.12798023149371199</c:v>
                </c:pt>
                <c:pt idx="519" formatCode="General">
                  <c:v>0.127920346707106</c:v>
                </c:pt>
                <c:pt idx="520" formatCode="General">
                  <c:v>0.127849670499563</c:v>
                </c:pt>
                <c:pt idx="521" formatCode="General">
                  <c:v>0.12827582731843001</c:v>
                </c:pt>
                <c:pt idx="522" formatCode="General">
                  <c:v>0.12764132097363501</c:v>
                </c:pt>
                <c:pt idx="523" formatCode="General">
                  <c:v>0.12877675890922499</c:v>
                </c:pt>
                <c:pt idx="524" formatCode="General">
                  <c:v>0.12844350039958999</c:v>
                </c:pt>
                <c:pt idx="525" formatCode="General">
                  <c:v>0.12773064970970199</c:v>
                </c:pt>
                <c:pt idx="526" formatCode="General">
                  <c:v>0.12734574675560001</c:v>
                </c:pt>
                <c:pt idx="527" formatCode="General">
                  <c:v>0.128950656950474</c:v>
                </c:pt>
                <c:pt idx="528" formatCode="General">
                  <c:v>0.12879033312201499</c:v>
                </c:pt>
                <c:pt idx="529" formatCode="General">
                  <c:v>0.12889297083020201</c:v>
                </c:pt>
                <c:pt idx="530" formatCode="General">
                  <c:v>0.13012865856289901</c:v>
                </c:pt>
                <c:pt idx="531" formatCode="General">
                  <c:v>0.12916967198252699</c:v>
                </c:pt>
                <c:pt idx="532" formatCode="General">
                  <c:v>0.12842365503311201</c:v>
                </c:pt>
                <c:pt idx="533" formatCode="General">
                  <c:v>0.12725827768445</c:v>
                </c:pt>
                <c:pt idx="534" formatCode="General">
                  <c:v>0.12800654098391501</c:v>
                </c:pt>
                <c:pt idx="535" formatCode="General">
                  <c:v>0.12751838862896001</c:v>
                </c:pt>
                <c:pt idx="536" formatCode="General">
                  <c:v>0.127730637788773</c:v>
                </c:pt>
                <c:pt idx="537" formatCode="General">
                  <c:v>0.12799424976110499</c:v>
                </c:pt>
                <c:pt idx="538" formatCode="General">
                  <c:v>0.12864742502570201</c:v>
                </c:pt>
                <c:pt idx="539" formatCode="General">
                  <c:v>0.129364598542452</c:v>
                </c:pt>
                <c:pt idx="540" formatCode="General">
                  <c:v>0.12914801761507999</c:v>
                </c:pt>
                <c:pt idx="541" formatCode="General">
                  <c:v>0.128457402437925</c:v>
                </c:pt>
                <c:pt idx="542" formatCode="General">
                  <c:v>0.128855568170548</c:v>
                </c:pt>
                <c:pt idx="543" formatCode="General">
                  <c:v>0.12953446581959699</c:v>
                </c:pt>
                <c:pt idx="544" formatCode="General">
                  <c:v>0.12945491150021601</c:v>
                </c:pt>
                <c:pt idx="545" formatCode="General">
                  <c:v>0.13014847934246099</c:v>
                </c:pt>
                <c:pt idx="546" formatCode="General">
                  <c:v>0.13021514713764201</c:v>
                </c:pt>
                <c:pt idx="547" formatCode="General">
                  <c:v>0.12967803031206099</c:v>
                </c:pt>
                <c:pt idx="548" formatCode="General">
                  <c:v>0.12881103008985501</c:v>
                </c:pt>
                <c:pt idx="549" formatCode="General">
                  <c:v>0.128022947907448</c:v>
                </c:pt>
                <c:pt idx="550" formatCode="General">
                  <c:v>0.12738686054945</c:v>
                </c:pt>
                <c:pt idx="551" formatCode="General">
                  <c:v>0.128638091683388</c:v>
                </c:pt>
                <c:pt idx="552" formatCode="General">
                  <c:v>0.12870055437087999</c:v>
                </c:pt>
                <c:pt idx="553" formatCode="General">
                  <c:v>0.129244184494019</c:v>
                </c:pt>
                <c:pt idx="554" formatCode="General">
                  <c:v>0.12741235494613601</c:v>
                </c:pt>
                <c:pt idx="555" formatCode="General">
                  <c:v>0.127709254622459</c:v>
                </c:pt>
                <c:pt idx="556" formatCode="General">
                  <c:v>0.12909689992666201</c:v>
                </c:pt>
                <c:pt idx="557" formatCode="General">
                  <c:v>0.12883952558040601</c:v>
                </c:pt>
                <c:pt idx="558" formatCode="General">
                  <c:v>0.12886925488710399</c:v>
                </c:pt>
                <c:pt idx="559" formatCode="General">
                  <c:v>0.12818418517708799</c:v>
                </c:pt>
                <c:pt idx="560" formatCode="General">
                  <c:v>0.12845542654395101</c:v>
                </c:pt>
                <c:pt idx="561" formatCode="General">
                  <c:v>0.12944898828864099</c:v>
                </c:pt>
                <c:pt idx="562" formatCode="General">
                  <c:v>0.12982626631856001</c:v>
                </c:pt>
                <c:pt idx="563" formatCode="General">
                  <c:v>0.13139518722891799</c:v>
                </c:pt>
                <c:pt idx="564" formatCode="General">
                  <c:v>0.13304160907864601</c:v>
                </c:pt>
                <c:pt idx="565" formatCode="General">
                  <c:v>0.13317075744271301</c:v>
                </c:pt>
                <c:pt idx="566" formatCode="General">
                  <c:v>0.13163276240229599</c:v>
                </c:pt>
                <c:pt idx="567" formatCode="General">
                  <c:v>0.131761891394854</c:v>
                </c:pt>
                <c:pt idx="568" formatCode="General">
                  <c:v>0.13312615975737599</c:v>
                </c:pt>
                <c:pt idx="569" formatCode="General">
                  <c:v>0.13541691750288001</c:v>
                </c:pt>
                <c:pt idx="570" formatCode="General">
                  <c:v>0.13555504977703101</c:v>
                </c:pt>
                <c:pt idx="571" formatCode="General">
                  <c:v>0.135202066600323</c:v>
                </c:pt>
                <c:pt idx="572" formatCode="General">
                  <c:v>0.137373659014702</c:v>
                </c:pt>
                <c:pt idx="573" formatCode="General">
                  <c:v>0.13629188090562799</c:v>
                </c:pt>
                <c:pt idx="574" formatCode="General">
                  <c:v>0.13633588403463401</c:v>
                </c:pt>
                <c:pt idx="575" formatCode="General">
                  <c:v>0.136671376228333</c:v>
                </c:pt>
                <c:pt idx="576" formatCode="General">
                  <c:v>0.13638998568058</c:v>
                </c:pt>
                <c:pt idx="577" formatCode="General">
                  <c:v>0.13571608960628501</c:v>
                </c:pt>
                <c:pt idx="578" formatCode="General">
                  <c:v>0.135711668431759</c:v>
                </c:pt>
                <c:pt idx="579" formatCode="General">
                  <c:v>0.13425934761762601</c:v>
                </c:pt>
                <c:pt idx="580" formatCode="General">
                  <c:v>0.135295815765858</c:v>
                </c:pt>
                <c:pt idx="581" formatCode="General">
                  <c:v>0.135533359646797</c:v>
                </c:pt>
                <c:pt idx="582" formatCode="General">
                  <c:v>0.133191901445389</c:v>
                </c:pt>
                <c:pt idx="583" formatCode="General">
                  <c:v>0.13236469924449901</c:v>
                </c:pt>
                <c:pt idx="584" formatCode="General">
                  <c:v>0.132979264855385</c:v>
                </c:pt>
                <c:pt idx="585" formatCode="General">
                  <c:v>0.134213854372501</c:v>
                </c:pt>
                <c:pt idx="586" formatCode="General">
                  <c:v>0.13538616001605999</c:v>
                </c:pt>
                <c:pt idx="587" formatCode="General">
                  <c:v>0.13617073148489001</c:v>
                </c:pt>
                <c:pt idx="588" formatCode="General">
                  <c:v>0.13639078289270401</c:v>
                </c:pt>
                <c:pt idx="589" formatCode="General">
                  <c:v>0.13668554872274399</c:v>
                </c:pt>
                <c:pt idx="590" formatCode="General">
                  <c:v>0.13539025038480801</c:v>
                </c:pt>
                <c:pt idx="591" formatCode="General">
                  <c:v>0.13517244309186899</c:v>
                </c:pt>
                <c:pt idx="592" formatCode="General">
                  <c:v>0.135812693834305</c:v>
                </c:pt>
                <c:pt idx="593" formatCode="General">
                  <c:v>0.137889765202999</c:v>
                </c:pt>
                <c:pt idx="594" formatCode="General">
                  <c:v>0.13725665658712399</c:v>
                </c:pt>
                <c:pt idx="595" formatCode="General">
                  <c:v>0.13584274798631699</c:v>
                </c:pt>
                <c:pt idx="596" formatCode="General">
                  <c:v>0.13576030135154701</c:v>
                </c:pt>
                <c:pt idx="597" formatCode="General">
                  <c:v>0.13703688979148901</c:v>
                </c:pt>
                <c:pt idx="598" formatCode="General">
                  <c:v>0.13599756360053999</c:v>
                </c:pt>
                <c:pt idx="599" formatCode="General">
                  <c:v>0.13559035807847999</c:v>
                </c:pt>
                <c:pt idx="600" formatCode="General">
                  <c:v>0.135533028841019</c:v>
                </c:pt>
                <c:pt idx="601" formatCode="General">
                  <c:v>0.13534479588270201</c:v>
                </c:pt>
                <c:pt idx="602" formatCode="General">
                  <c:v>0.13607169687748</c:v>
                </c:pt>
                <c:pt idx="603" formatCode="General">
                  <c:v>0.13796148449182499</c:v>
                </c:pt>
                <c:pt idx="604" formatCode="General">
                  <c:v>0.137124044448137</c:v>
                </c:pt>
                <c:pt idx="605" formatCode="General">
                  <c:v>0.13582256659865399</c:v>
                </c:pt>
                <c:pt idx="606" formatCode="General">
                  <c:v>0.13603771999478301</c:v>
                </c:pt>
                <c:pt idx="607" formatCode="General">
                  <c:v>0.13535540476441399</c:v>
                </c:pt>
                <c:pt idx="608" formatCode="General">
                  <c:v>0.134812868386507</c:v>
                </c:pt>
                <c:pt idx="609" formatCode="General">
                  <c:v>0.13639249578118301</c:v>
                </c:pt>
                <c:pt idx="610" formatCode="General">
                  <c:v>0.136999522894621</c:v>
                </c:pt>
                <c:pt idx="611" formatCode="General">
                  <c:v>0.138885640352964</c:v>
                </c:pt>
                <c:pt idx="612" formatCode="General">
                  <c:v>0.13805861547589299</c:v>
                </c:pt>
                <c:pt idx="613" formatCode="General">
                  <c:v>0.13565744087100001</c:v>
                </c:pt>
                <c:pt idx="614" formatCode="General">
                  <c:v>0.137318091094494</c:v>
                </c:pt>
                <c:pt idx="615" formatCode="General">
                  <c:v>0.14031830877065701</c:v>
                </c:pt>
                <c:pt idx="616" formatCode="General">
                  <c:v>0.14150359481573099</c:v>
                </c:pt>
                <c:pt idx="617" formatCode="General">
                  <c:v>0.14028305709361999</c:v>
                </c:pt>
                <c:pt idx="618" formatCode="General">
                  <c:v>0.143245719373226</c:v>
                </c:pt>
                <c:pt idx="619" formatCode="General">
                  <c:v>0.143010398745537</c:v>
                </c:pt>
                <c:pt idx="620" formatCode="General">
                  <c:v>0.14322439432144199</c:v>
                </c:pt>
                <c:pt idx="621" formatCode="General">
                  <c:v>0.141106289625168</c:v>
                </c:pt>
                <c:pt idx="622" formatCode="General">
                  <c:v>0.14132878482341801</c:v>
                </c:pt>
                <c:pt idx="623" formatCode="General">
                  <c:v>0.14167667478323001</c:v>
                </c:pt>
                <c:pt idx="624" formatCode="General">
                  <c:v>0.14218401014804799</c:v>
                </c:pt>
                <c:pt idx="625" formatCode="General">
                  <c:v>0.14125832021236401</c:v>
                </c:pt>
                <c:pt idx="626" formatCode="General">
                  <c:v>0.14078001230955101</c:v>
                </c:pt>
                <c:pt idx="627" formatCode="General">
                  <c:v>0.14126210361719099</c:v>
                </c:pt>
                <c:pt idx="628" formatCode="General">
                  <c:v>0.13980910480022399</c:v>
                </c:pt>
                <c:pt idx="629" formatCode="General">
                  <c:v>0.139589460194111</c:v>
                </c:pt>
                <c:pt idx="630" formatCode="General">
                  <c:v>0.13900661915540699</c:v>
                </c:pt>
                <c:pt idx="631" formatCode="General">
                  <c:v>0.139646399021149</c:v>
                </c:pt>
                <c:pt idx="632" formatCode="General">
                  <c:v>0.140707935392857</c:v>
                </c:pt>
                <c:pt idx="633" formatCode="General">
                  <c:v>0.141510908305645</c:v>
                </c:pt>
                <c:pt idx="634" formatCode="General">
                  <c:v>0.14146872162818899</c:v>
                </c:pt>
                <c:pt idx="635" formatCode="General">
                  <c:v>0.14228950291872</c:v>
                </c:pt>
                <c:pt idx="636" formatCode="General">
                  <c:v>0.142703242599964</c:v>
                </c:pt>
                <c:pt idx="637" formatCode="General">
                  <c:v>0.144036786258221</c:v>
                </c:pt>
                <c:pt idx="638" formatCode="General">
                  <c:v>0.14277815148234399</c:v>
                </c:pt>
                <c:pt idx="639" formatCode="General">
                  <c:v>0.141902174800634</c:v>
                </c:pt>
                <c:pt idx="640" formatCode="General">
                  <c:v>0.142614633589983</c:v>
                </c:pt>
                <c:pt idx="641" formatCode="General">
                  <c:v>0.14239912852644901</c:v>
                </c:pt>
                <c:pt idx="642" formatCode="General">
                  <c:v>0.14202218577265699</c:v>
                </c:pt>
                <c:pt idx="643" formatCode="General">
                  <c:v>0.139661904424429</c:v>
                </c:pt>
                <c:pt idx="644" formatCode="General">
                  <c:v>0.13887069150805501</c:v>
                </c:pt>
                <c:pt idx="645" formatCode="General">
                  <c:v>0.137792613357306</c:v>
                </c:pt>
                <c:pt idx="646" formatCode="General">
                  <c:v>0.13688970282673801</c:v>
                </c:pt>
                <c:pt idx="647" formatCode="General">
                  <c:v>0.136927127093077</c:v>
                </c:pt>
                <c:pt idx="648" formatCode="General">
                  <c:v>0.13804017901420601</c:v>
                </c:pt>
                <c:pt idx="649" formatCode="General">
                  <c:v>0.13902769684791599</c:v>
                </c:pt>
                <c:pt idx="650" formatCode="General">
                  <c:v>0.13861607462167699</c:v>
                </c:pt>
                <c:pt idx="651" formatCode="General">
                  <c:v>0.140410614013672</c:v>
                </c:pt>
                <c:pt idx="652" formatCode="General">
                  <c:v>0.142105758190155</c:v>
                </c:pt>
                <c:pt idx="653" formatCode="General">
                  <c:v>0.14335009008645999</c:v>
                </c:pt>
                <c:pt idx="654" formatCode="General">
                  <c:v>0.14324745237827299</c:v>
                </c:pt>
                <c:pt idx="655" formatCode="General">
                  <c:v>0.142943376302719</c:v>
                </c:pt>
                <c:pt idx="656" formatCode="General">
                  <c:v>0.14281001836061499</c:v>
                </c:pt>
                <c:pt idx="657" formatCode="General">
                  <c:v>0.142431078851223</c:v>
                </c:pt>
                <c:pt idx="658" formatCode="General">
                  <c:v>0.143851761519909</c:v>
                </c:pt>
                <c:pt idx="659" formatCode="General">
                  <c:v>0.14261885434389099</c:v>
                </c:pt>
                <c:pt idx="660" formatCode="General">
                  <c:v>0.14254088401794399</c:v>
                </c:pt>
                <c:pt idx="661" formatCode="General">
                  <c:v>0.14230496883392299</c:v>
                </c:pt>
                <c:pt idx="662" formatCode="General">
                  <c:v>0.13975908011197999</c:v>
                </c:pt>
                <c:pt idx="663" formatCode="General">
                  <c:v>0.14055307060480099</c:v>
                </c:pt>
                <c:pt idx="664" formatCode="General">
                  <c:v>0.14041201174259199</c:v>
                </c:pt>
                <c:pt idx="665" formatCode="General">
                  <c:v>0.14202442765235901</c:v>
                </c:pt>
                <c:pt idx="666" formatCode="General">
                  <c:v>0.14182193726301201</c:v>
                </c:pt>
                <c:pt idx="667" formatCode="General">
                  <c:v>0.141428066790104</c:v>
                </c:pt>
                <c:pt idx="668" formatCode="General">
                  <c:v>0.140554967522621</c:v>
                </c:pt>
                <c:pt idx="669" formatCode="General">
                  <c:v>0.141889715194702</c:v>
                </c:pt>
                <c:pt idx="670" formatCode="General">
                  <c:v>0.14221471995115301</c:v>
                </c:pt>
                <c:pt idx="671" formatCode="General">
                  <c:v>0.14188554883003199</c:v>
                </c:pt>
                <c:pt idx="672" formatCode="General">
                  <c:v>0.14265522211790099</c:v>
                </c:pt>
                <c:pt idx="673" formatCode="General">
                  <c:v>0.14403552561998401</c:v>
                </c:pt>
                <c:pt idx="674" formatCode="General">
                  <c:v>0.14410277903079999</c:v>
                </c:pt>
                <c:pt idx="675" formatCode="General">
                  <c:v>0.143927523493767</c:v>
                </c:pt>
                <c:pt idx="676" formatCode="General">
                  <c:v>0.14564326107501999</c:v>
                </c:pt>
                <c:pt idx="677" formatCode="General">
                  <c:v>0.14682394415140201</c:v>
                </c:pt>
                <c:pt idx="678" formatCode="General">
                  <c:v>0.147228218615055</c:v>
                </c:pt>
                <c:pt idx="679" formatCode="General">
                  <c:v>0.14662053436040901</c:v>
                </c:pt>
                <c:pt idx="680" formatCode="General">
                  <c:v>0.146323335170746</c:v>
                </c:pt>
                <c:pt idx="681" formatCode="General">
                  <c:v>0.14659545421600301</c:v>
                </c:pt>
                <c:pt idx="682" formatCode="General">
                  <c:v>0.14731569290161101</c:v>
                </c:pt>
                <c:pt idx="683" formatCode="General">
                  <c:v>0.14438626915216499</c:v>
                </c:pt>
                <c:pt idx="684" formatCode="General">
                  <c:v>0.14523988068103799</c:v>
                </c:pt>
                <c:pt idx="685" formatCode="General">
                  <c:v>0.144319924712181</c:v>
                </c:pt>
                <c:pt idx="686" formatCode="General">
                  <c:v>0.143918840587139</c:v>
                </c:pt>
                <c:pt idx="687" formatCode="General">
                  <c:v>0.14267365783453001</c:v>
                </c:pt>
                <c:pt idx="688" formatCode="General">
                  <c:v>0.142501538991928</c:v>
                </c:pt>
                <c:pt idx="689" formatCode="General">
                  <c:v>0.14201520681381199</c:v>
                </c:pt>
                <c:pt idx="690" formatCode="General">
                  <c:v>0.14227416366338699</c:v>
                </c:pt>
                <c:pt idx="691" formatCode="General">
                  <c:v>0.141497613489628</c:v>
                </c:pt>
                <c:pt idx="692" formatCode="General">
                  <c:v>0.140455403923988</c:v>
                </c:pt>
                <c:pt idx="693" formatCode="General">
                  <c:v>0.141634868085384</c:v>
                </c:pt>
                <c:pt idx="694" formatCode="General">
                  <c:v>0.1414521291852</c:v>
                </c:pt>
                <c:pt idx="695" formatCode="General">
                  <c:v>0.142075815796852</c:v>
                </c:pt>
                <c:pt idx="696" formatCode="General">
                  <c:v>0.14393507540226</c:v>
                </c:pt>
                <c:pt idx="697" formatCode="General">
                  <c:v>0.14439442753791801</c:v>
                </c:pt>
                <c:pt idx="698" formatCode="General">
                  <c:v>0.143628196418285</c:v>
                </c:pt>
                <c:pt idx="699" formatCode="General">
                  <c:v>0.14436313360929501</c:v>
                </c:pt>
                <c:pt idx="700" formatCode="General">
                  <c:v>0.14498922675848</c:v>
                </c:pt>
                <c:pt idx="701" formatCode="General">
                  <c:v>0.144548365473747</c:v>
                </c:pt>
                <c:pt idx="702" formatCode="General">
                  <c:v>0.14477768689393999</c:v>
                </c:pt>
                <c:pt idx="703" formatCode="General">
                  <c:v>0.14685758054256401</c:v>
                </c:pt>
                <c:pt idx="704" formatCode="General">
                  <c:v>0.14690264016389801</c:v>
                </c:pt>
                <c:pt idx="705" formatCode="General">
                  <c:v>0.147427313029766</c:v>
                </c:pt>
                <c:pt idx="706" formatCode="General">
                  <c:v>0.14536704570055001</c:v>
                </c:pt>
                <c:pt idx="707" formatCode="General">
                  <c:v>0.14603702425956699</c:v>
                </c:pt>
                <c:pt idx="708" formatCode="General">
                  <c:v>0.147639095783234</c:v>
                </c:pt>
                <c:pt idx="709" formatCode="General">
                  <c:v>0.14833422452211401</c:v>
                </c:pt>
                <c:pt idx="710" formatCode="General">
                  <c:v>0.147961066663265</c:v>
                </c:pt>
                <c:pt idx="711" formatCode="General">
                  <c:v>0.149350422620773</c:v>
                </c:pt>
                <c:pt idx="712" formatCode="General">
                  <c:v>0.15181072354316699</c:v>
                </c:pt>
                <c:pt idx="713" formatCode="General">
                  <c:v>0.147882683575153</c:v>
                </c:pt>
                <c:pt idx="714" formatCode="General">
                  <c:v>0.149336886405945</c:v>
                </c:pt>
                <c:pt idx="715" formatCode="General">
                  <c:v>0.14812848418951</c:v>
                </c:pt>
                <c:pt idx="716" formatCode="General">
                  <c:v>0.14732169806957199</c:v>
                </c:pt>
                <c:pt idx="717" formatCode="General">
                  <c:v>0.147141660749912</c:v>
                </c:pt>
                <c:pt idx="718" formatCode="General">
                  <c:v>0.14617780297994601</c:v>
                </c:pt>
                <c:pt idx="719" formatCode="General">
                  <c:v>0.146116548776627</c:v>
                </c:pt>
                <c:pt idx="720" formatCode="General">
                  <c:v>0.146219903230667</c:v>
                </c:pt>
                <c:pt idx="721" formatCode="General">
                  <c:v>0.14638604968786201</c:v>
                </c:pt>
                <c:pt idx="722" formatCode="General">
                  <c:v>0.144332019984722</c:v>
                </c:pt>
                <c:pt idx="723" formatCode="General">
                  <c:v>0.14556431770324699</c:v>
                </c:pt>
                <c:pt idx="724" formatCode="General">
                  <c:v>0.145078741014004</c:v>
                </c:pt>
                <c:pt idx="725" formatCode="General">
                  <c:v>0.14546746313571901</c:v>
                </c:pt>
                <c:pt idx="726" formatCode="General">
                  <c:v>0.147774171829224</c:v>
                </c:pt>
                <c:pt idx="727" formatCode="General">
                  <c:v>0.147383181750774</c:v>
                </c:pt>
                <c:pt idx="728" formatCode="General">
                  <c:v>0.147477824985981</c:v>
                </c:pt>
                <c:pt idx="729" formatCode="General">
                  <c:v>0.148369580507278</c:v>
                </c:pt>
                <c:pt idx="730" formatCode="General">
                  <c:v>0.14917836934328099</c:v>
                </c:pt>
                <c:pt idx="731" formatCode="General">
                  <c:v>0.15004723668098499</c:v>
                </c:pt>
                <c:pt idx="732" formatCode="General">
                  <c:v>0.149986661970615</c:v>
                </c:pt>
                <c:pt idx="733" formatCode="General">
                  <c:v>0.15138216614723199</c:v>
                </c:pt>
                <c:pt idx="734" formatCode="General">
                  <c:v>0.15056516379118001</c:v>
                </c:pt>
                <c:pt idx="735" formatCode="General">
                  <c:v>0.15168658196926099</c:v>
                </c:pt>
                <c:pt idx="736" formatCode="General">
                  <c:v>0.15103953927755401</c:v>
                </c:pt>
                <c:pt idx="737" formatCode="General">
                  <c:v>0.15094028562307399</c:v>
                </c:pt>
                <c:pt idx="738" formatCode="General">
                  <c:v>0.152354821562767</c:v>
                </c:pt>
                <c:pt idx="739" formatCode="General">
                  <c:v>0.15340486317873001</c:v>
                </c:pt>
                <c:pt idx="740" formatCode="General">
                  <c:v>0.15439417213201501</c:v>
                </c:pt>
                <c:pt idx="741" formatCode="General">
                  <c:v>0.15225461423397099</c:v>
                </c:pt>
                <c:pt idx="742" formatCode="General">
                  <c:v>0.15156165510416</c:v>
                </c:pt>
                <c:pt idx="743" formatCode="General">
                  <c:v>0.15200104713439899</c:v>
                </c:pt>
                <c:pt idx="744" formatCode="General">
                  <c:v>0.15337793976068501</c:v>
                </c:pt>
                <c:pt idx="745" formatCode="General">
                  <c:v>0.15278347432613401</c:v>
                </c:pt>
                <c:pt idx="746" formatCode="General">
                  <c:v>0.15230728685855899</c:v>
                </c:pt>
                <c:pt idx="747" formatCode="General">
                  <c:v>0.15267952978610999</c:v>
                </c:pt>
                <c:pt idx="748" formatCode="General">
                  <c:v>0.15239087790250799</c:v>
                </c:pt>
                <c:pt idx="749" formatCode="General">
                  <c:v>0.14996605068445201</c:v>
                </c:pt>
                <c:pt idx="750" formatCode="General">
                  <c:v>0.14785344153642699</c:v>
                </c:pt>
                <c:pt idx="751" formatCode="General">
                  <c:v>0.14931734055280699</c:v>
                </c:pt>
                <c:pt idx="752" formatCode="General">
                  <c:v>0.151361645758152</c:v>
                </c:pt>
                <c:pt idx="753" formatCode="General">
                  <c:v>0.152011680603027</c:v>
                </c:pt>
                <c:pt idx="754" formatCode="General">
                  <c:v>0.15127490758895901</c:v>
                </c:pt>
                <c:pt idx="755" formatCode="General">
                  <c:v>0.14935889542102801</c:v>
                </c:pt>
                <c:pt idx="756" formatCode="General">
                  <c:v>0.14911658763885499</c:v>
                </c:pt>
                <c:pt idx="757" formatCode="General">
                  <c:v>0.148657029867172</c:v>
                </c:pt>
                <c:pt idx="758" formatCode="General">
                  <c:v>0.146937994658947</c:v>
                </c:pt>
                <c:pt idx="759" formatCode="General">
                  <c:v>0.14797670245170599</c:v>
                </c:pt>
                <c:pt idx="760" formatCode="General">
                  <c:v>0.14925299435854</c:v>
                </c:pt>
                <c:pt idx="761" formatCode="General">
                  <c:v>0.14877107143402099</c:v>
                </c:pt>
                <c:pt idx="762" formatCode="General">
                  <c:v>0.147244788706303</c:v>
                </c:pt>
                <c:pt idx="763" formatCode="General">
                  <c:v>0.144034439325333</c:v>
                </c:pt>
                <c:pt idx="764" formatCode="General">
                  <c:v>0.143379773199558</c:v>
                </c:pt>
                <c:pt idx="765" formatCode="General">
                  <c:v>0.14322009533643701</c:v>
                </c:pt>
                <c:pt idx="766" formatCode="General">
                  <c:v>0.14352551400661501</c:v>
                </c:pt>
                <c:pt idx="767" formatCode="General">
                  <c:v>0.14516374021768599</c:v>
                </c:pt>
                <c:pt idx="768" formatCode="General">
                  <c:v>0.14590842723846401</c:v>
                </c:pt>
                <c:pt idx="769" formatCode="General">
                  <c:v>0.14633561521768601</c:v>
                </c:pt>
                <c:pt idx="770" formatCode="General">
                  <c:v>0.14581190049648299</c:v>
                </c:pt>
                <c:pt idx="771" formatCode="General">
                  <c:v>0.145583906769753</c:v>
                </c:pt>
                <c:pt idx="772" formatCode="General">
                  <c:v>0.14663617908954599</c:v>
                </c:pt>
                <c:pt idx="773" formatCode="General">
                  <c:v>0.14895079135894801</c:v>
                </c:pt>
                <c:pt idx="774" formatCode="General">
                  <c:v>0.14977047294378301</c:v>
                </c:pt>
                <c:pt idx="775" formatCode="General">
                  <c:v>0.152447254955769</c:v>
                </c:pt>
                <c:pt idx="776" formatCode="General">
                  <c:v>0.154168483614922</c:v>
                </c:pt>
                <c:pt idx="777" formatCode="General">
                  <c:v>0.15432735234499001</c:v>
                </c:pt>
                <c:pt idx="778" formatCode="General">
                  <c:v>0.154943807423115</c:v>
                </c:pt>
                <c:pt idx="779" formatCode="General">
                  <c:v>0.15518941432237601</c:v>
                </c:pt>
                <c:pt idx="780" formatCode="General">
                  <c:v>0.15562347471714</c:v>
                </c:pt>
                <c:pt idx="781" formatCode="General">
                  <c:v>0.15657820999622399</c:v>
                </c:pt>
                <c:pt idx="782" formatCode="General">
                  <c:v>0.15614392608404201</c:v>
                </c:pt>
                <c:pt idx="783" formatCode="General">
                  <c:v>0.15665088891983001</c:v>
                </c:pt>
                <c:pt idx="784" formatCode="General">
                  <c:v>0.15665578097105001</c:v>
                </c:pt>
                <c:pt idx="785" formatCode="General">
                  <c:v>0.15645015388727199</c:v>
                </c:pt>
                <c:pt idx="786" formatCode="General">
                  <c:v>0.15701272338628799</c:v>
                </c:pt>
                <c:pt idx="787" formatCode="General">
                  <c:v>0.15736538767814601</c:v>
                </c:pt>
                <c:pt idx="788" formatCode="General">
                  <c:v>0.157251293957233</c:v>
                </c:pt>
                <c:pt idx="789" formatCode="General">
                  <c:v>0.15750052779913001</c:v>
                </c:pt>
                <c:pt idx="790" formatCode="General">
                  <c:v>0.155947671830654</c:v>
                </c:pt>
                <c:pt idx="791" formatCode="General">
                  <c:v>0.154661104083061</c:v>
                </c:pt>
                <c:pt idx="792" formatCode="General">
                  <c:v>0.15420747697353401</c:v>
                </c:pt>
                <c:pt idx="793" formatCode="General">
                  <c:v>0.15321842879056899</c:v>
                </c:pt>
                <c:pt idx="794" formatCode="General">
                  <c:v>0.15356288254261</c:v>
                </c:pt>
                <c:pt idx="795" formatCode="General">
                  <c:v>0.154388701915741</c:v>
                </c:pt>
                <c:pt idx="796" formatCode="General">
                  <c:v>0.153123317658901</c:v>
                </c:pt>
                <c:pt idx="797" formatCode="General">
                  <c:v>0.151877412199974</c:v>
                </c:pt>
                <c:pt idx="798" formatCode="General">
                  <c:v>0.15204865038394899</c:v>
                </c:pt>
                <c:pt idx="799" formatCode="General">
                  <c:v>0.15110286623239499</c:v>
                </c:pt>
                <c:pt idx="800" formatCode="General">
                  <c:v>0.152417090535164</c:v>
                </c:pt>
                <c:pt idx="801" formatCode="General">
                  <c:v>0.15324149876832999</c:v>
                </c:pt>
                <c:pt idx="802" formatCode="General">
                  <c:v>0.15316149294376399</c:v>
                </c:pt>
                <c:pt idx="803" formatCode="General">
                  <c:v>0.15240523219108601</c:v>
                </c:pt>
                <c:pt idx="804" formatCode="General">
                  <c:v>0.15215247720479999</c:v>
                </c:pt>
                <c:pt idx="805" formatCode="General">
                  <c:v>0.15121445357799501</c:v>
                </c:pt>
                <c:pt idx="806" formatCode="General">
                  <c:v>0.15098446011543301</c:v>
                </c:pt>
                <c:pt idx="807" formatCode="General">
                  <c:v>0.14981569796800601</c:v>
                </c:pt>
                <c:pt idx="808" formatCode="General">
                  <c:v>0.14960652440786401</c:v>
                </c:pt>
                <c:pt idx="809" formatCode="General">
                  <c:v>0.15080283284187301</c:v>
                </c:pt>
                <c:pt idx="810" formatCode="General">
                  <c:v>0.15149327516555799</c:v>
                </c:pt>
                <c:pt idx="811" formatCode="General">
                  <c:v>0.15398612767458</c:v>
                </c:pt>
                <c:pt idx="812" formatCode="General">
                  <c:v>0.15491787791252101</c:v>
                </c:pt>
                <c:pt idx="813" formatCode="General">
                  <c:v>0.157387647032738</c:v>
                </c:pt>
                <c:pt idx="814" formatCode="General">
                  <c:v>0.15740435719490101</c:v>
                </c:pt>
                <c:pt idx="815" formatCode="General">
                  <c:v>0.159078949689865</c:v>
                </c:pt>
                <c:pt idx="816" formatCode="General">
                  <c:v>0.15934545248746901</c:v>
                </c:pt>
                <c:pt idx="817" formatCode="General">
                  <c:v>0.1602783203125</c:v>
                </c:pt>
                <c:pt idx="818" formatCode="General">
                  <c:v>0.160984475910664</c:v>
                </c:pt>
                <c:pt idx="819" formatCode="General">
                  <c:v>0.15983977913856501</c:v>
                </c:pt>
                <c:pt idx="820" formatCode="General">
                  <c:v>0.16055219769477899</c:v>
                </c:pt>
                <c:pt idx="821" formatCode="General">
                  <c:v>0.157605700194836</c:v>
                </c:pt>
                <c:pt idx="822" formatCode="General">
                  <c:v>0.159005701541901</c:v>
                </c:pt>
                <c:pt idx="823" formatCode="General">
                  <c:v>0.15710007101297399</c:v>
                </c:pt>
                <c:pt idx="824" formatCode="General">
                  <c:v>0.15692922323942199</c:v>
                </c:pt>
                <c:pt idx="825" formatCode="General">
                  <c:v>0.15573581010103199</c:v>
                </c:pt>
                <c:pt idx="826" formatCode="General">
                  <c:v>0.15594652295112599</c:v>
                </c:pt>
                <c:pt idx="827" formatCode="General">
                  <c:v>0.15742641240358399</c:v>
                </c:pt>
                <c:pt idx="828" formatCode="General">
                  <c:v>0.15811723321676299</c:v>
                </c:pt>
                <c:pt idx="829" formatCode="General">
                  <c:v>0.15730344355106399</c:v>
                </c:pt>
                <c:pt idx="830" formatCode="General">
                  <c:v>0.15659907162189499</c:v>
                </c:pt>
                <c:pt idx="831" formatCode="General">
                  <c:v>0.156593963503838</c:v>
                </c:pt>
                <c:pt idx="832" formatCode="General">
                  <c:v>0.15588714629411701</c:v>
                </c:pt>
                <c:pt idx="833" formatCode="General">
                  <c:v>0.155230203270912</c:v>
                </c:pt>
                <c:pt idx="834" formatCode="General">
                  <c:v>0.157304152846336</c:v>
                </c:pt>
                <c:pt idx="835" formatCode="General">
                  <c:v>0.15703988969325999</c:v>
                </c:pt>
                <c:pt idx="836" formatCode="General">
                  <c:v>0.15524054020643199</c:v>
                </c:pt>
                <c:pt idx="837" formatCode="General">
                  <c:v>0.15361905246973001</c:v>
                </c:pt>
                <c:pt idx="838" formatCode="General">
                  <c:v>0.154311980307102</c:v>
                </c:pt>
                <c:pt idx="839" formatCode="General">
                  <c:v>0.15548685193061801</c:v>
                </c:pt>
                <c:pt idx="840" formatCode="General">
                  <c:v>0.156476397812366</c:v>
                </c:pt>
                <c:pt idx="841" formatCode="General">
                  <c:v>0.15759610533714299</c:v>
                </c:pt>
                <c:pt idx="842" formatCode="General">
                  <c:v>0.15724886208772701</c:v>
                </c:pt>
                <c:pt idx="843" formatCode="General">
                  <c:v>0.15906384289264699</c:v>
                </c:pt>
                <c:pt idx="844" formatCode="General">
                  <c:v>0.15726660639047599</c:v>
                </c:pt>
                <c:pt idx="845" formatCode="General">
                  <c:v>0.15824408084154101</c:v>
                </c:pt>
                <c:pt idx="846" formatCode="General">
                  <c:v>0.15963946878910101</c:v>
                </c:pt>
                <c:pt idx="847" formatCode="General">
                  <c:v>0.160517771542072</c:v>
                </c:pt>
                <c:pt idx="848" formatCode="General">
                  <c:v>0.16052841991186101</c:v>
                </c:pt>
                <c:pt idx="849" formatCode="General">
                  <c:v>0.160832720994949</c:v>
                </c:pt>
                <c:pt idx="850" formatCode="General">
                  <c:v>0.159282431006432</c:v>
                </c:pt>
                <c:pt idx="851" formatCode="General">
                  <c:v>0.15983273088932001</c:v>
                </c:pt>
                <c:pt idx="852" formatCode="General">
                  <c:v>0.159727661311626</c:v>
                </c:pt>
                <c:pt idx="853" formatCode="General">
                  <c:v>0.15847870260477101</c:v>
                </c:pt>
                <c:pt idx="854" formatCode="General">
                  <c:v>0.15998652577400199</c:v>
                </c:pt>
                <c:pt idx="855" formatCode="General">
                  <c:v>0.16156802922487301</c:v>
                </c:pt>
                <c:pt idx="856" formatCode="General">
                  <c:v>0.162424099445343</c:v>
                </c:pt>
                <c:pt idx="857" formatCode="General">
                  <c:v>0.162489247322083</c:v>
                </c:pt>
                <c:pt idx="858" formatCode="General">
                  <c:v>0.162962651252747</c:v>
                </c:pt>
                <c:pt idx="859" formatCode="General">
                  <c:v>0.16205193847417801</c:v>
                </c:pt>
                <c:pt idx="860" formatCode="General">
                  <c:v>0.16383764296770101</c:v>
                </c:pt>
                <c:pt idx="861" formatCode="General">
                  <c:v>0.16268708258867301</c:v>
                </c:pt>
                <c:pt idx="862" formatCode="General">
                  <c:v>0.162710891664028</c:v>
                </c:pt>
                <c:pt idx="863" formatCode="General">
                  <c:v>0.163709631562233</c:v>
                </c:pt>
                <c:pt idx="864" formatCode="General">
                  <c:v>0.16324683725833899</c:v>
                </c:pt>
                <c:pt idx="865" formatCode="General">
                  <c:v>0.16176004260778401</c:v>
                </c:pt>
                <c:pt idx="866" formatCode="General">
                  <c:v>0.161949276924133</c:v>
                </c:pt>
                <c:pt idx="867" formatCode="General">
                  <c:v>0.162513978779316</c:v>
                </c:pt>
                <c:pt idx="868" formatCode="General">
                  <c:v>0.16235326230526001</c:v>
                </c:pt>
                <c:pt idx="869" formatCode="General">
                  <c:v>0.164481216669083</c:v>
                </c:pt>
                <c:pt idx="870" formatCode="General">
                  <c:v>0.16403627097606699</c:v>
                </c:pt>
                <c:pt idx="871" formatCode="General">
                  <c:v>0.16666250079870201</c:v>
                </c:pt>
                <c:pt idx="872" formatCode="General">
                  <c:v>0.16747605800628701</c:v>
                </c:pt>
                <c:pt idx="873" formatCode="General">
                  <c:v>0.16663531959056899</c:v>
                </c:pt>
                <c:pt idx="874" formatCode="General">
                  <c:v>0.16608620434999499</c:v>
                </c:pt>
                <c:pt idx="875" formatCode="General">
                  <c:v>0.16667318940162701</c:v>
                </c:pt>
                <c:pt idx="876" formatCode="General">
                  <c:v>0.16490664631128299</c:v>
                </c:pt>
                <c:pt idx="877" formatCode="General">
                  <c:v>0.165168671309948</c:v>
                </c:pt>
                <c:pt idx="878" formatCode="General">
                  <c:v>0.16122672855854001</c:v>
                </c:pt>
                <c:pt idx="879" formatCode="General">
                  <c:v>0.15919107049703601</c:v>
                </c:pt>
                <c:pt idx="880" formatCode="General">
                  <c:v>0.159265500307083</c:v>
                </c:pt>
                <c:pt idx="881" formatCode="General">
                  <c:v>0.156895025074482</c:v>
                </c:pt>
                <c:pt idx="882" formatCode="General">
                  <c:v>0.15619651526212699</c:v>
                </c:pt>
                <c:pt idx="883" formatCode="General">
                  <c:v>0.158629001677036</c:v>
                </c:pt>
                <c:pt idx="884" formatCode="General">
                  <c:v>0.15971579104661901</c:v>
                </c:pt>
                <c:pt idx="885" formatCode="General">
                  <c:v>0.15898602008819601</c:v>
                </c:pt>
                <c:pt idx="886" formatCode="General">
                  <c:v>0.160363611578941</c:v>
                </c:pt>
                <c:pt idx="887" formatCode="General">
                  <c:v>0.15995510965585699</c:v>
                </c:pt>
                <c:pt idx="888" formatCode="General">
                  <c:v>0.16227031201124201</c:v>
                </c:pt>
                <c:pt idx="889" formatCode="General">
                  <c:v>0.163591441512108</c:v>
                </c:pt>
                <c:pt idx="890" formatCode="General">
                  <c:v>0.16303535550832801</c:v>
                </c:pt>
                <c:pt idx="891" formatCode="General">
                  <c:v>0.16287783384323101</c:v>
                </c:pt>
                <c:pt idx="892" formatCode="General">
                  <c:v>0.16265099346637699</c:v>
                </c:pt>
                <c:pt idx="893" formatCode="General">
                  <c:v>0.15973939597606701</c:v>
                </c:pt>
                <c:pt idx="894" formatCode="General">
                  <c:v>0.15951068252325101</c:v>
                </c:pt>
                <c:pt idx="895" formatCode="General">
                  <c:v>0.15938402414321901</c:v>
                </c:pt>
                <c:pt idx="896" formatCode="General">
                  <c:v>0.15939368307590501</c:v>
                </c:pt>
                <c:pt idx="897" formatCode="General">
                  <c:v>0.15889945030212399</c:v>
                </c:pt>
                <c:pt idx="898" formatCode="General">
                  <c:v>0.159621629118919</c:v>
                </c:pt>
                <c:pt idx="899" formatCode="General">
                  <c:v>0.15889442116022101</c:v>
                </c:pt>
                <c:pt idx="900" formatCode="General">
                  <c:v>0.158076013624668</c:v>
                </c:pt>
                <c:pt idx="901" formatCode="General">
                  <c:v>0.15975666791200599</c:v>
                </c:pt>
                <c:pt idx="902" formatCode="General">
                  <c:v>0.158630278706551</c:v>
                </c:pt>
                <c:pt idx="903" formatCode="General">
                  <c:v>0.16070659458637199</c:v>
                </c:pt>
                <c:pt idx="904" formatCode="General">
                  <c:v>0.15978998988866799</c:v>
                </c:pt>
                <c:pt idx="905" formatCode="General">
                  <c:v>0.16010073870420499</c:v>
                </c:pt>
                <c:pt idx="906" formatCode="General">
                  <c:v>0.159785805642605</c:v>
                </c:pt>
                <c:pt idx="907" formatCode="General">
                  <c:v>0.160167700052261</c:v>
                </c:pt>
                <c:pt idx="908" formatCode="General">
                  <c:v>0.159880802035332</c:v>
                </c:pt>
                <c:pt idx="909" formatCode="General">
                  <c:v>0.15894543379545201</c:v>
                </c:pt>
                <c:pt idx="910" formatCode="General">
                  <c:v>0.159509456157684</c:v>
                </c:pt>
                <c:pt idx="911" formatCode="General">
                  <c:v>0.158799223601818</c:v>
                </c:pt>
                <c:pt idx="912" formatCode="General">
                  <c:v>0.16009563803672799</c:v>
                </c:pt>
                <c:pt idx="913" formatCode="General">
                  <c:v>0.15872804671526</c:v>
                </c:pt>
                <c:pt idx="914" formatCode="General">
                  <c:v>0.15930316150188401</c:v>
                </c:pt>
                <c:pt idx="915" formatCode="General">
                  <c:v>0.15969002693891499</c:v>
                </c:pt>
                <c:pt idx="916" formatCode="General">
                  <c:v>0.158424359560013</c:v>
                </c:pt>
                <c:pt idx="917" formatCode="General">
                  <c:v>0.160269594192505</c:v>
                </c:pt>
                <c:pt idx="918" formatCode="General">
                  <c:v>0.15886966288089799</c:v>
                </c:pt>
                <c:pt idx="919" formatCode="General">
                  <c:v>0.16124079376459099</c:v>
                </c:pt>
                <c:pt idx="920" formatCode="General">
                  <c:v>0.16299311518669099</c:v>
                </c:pt>
                <c:pt idx="921" formatCode="General">
                  <c:v>0.16303366720676399</c:v>
                </c:pt>
                <c:pt idx="922" formatCode="General">
                  <c:v>0.16350108534097699</c:v>
                </c:pt>
                <c:pt idx="923" formatCode="General">
                  <c:v>0.16573930233716999</c:v>
                </c:pt>
                <c:pt idx="924" formatCode="General">
                  <c:v>0.16483952105045299</c:v>
                </c:pt>
                <c:pt idx="925" formatCode="General">
                  <c:v>0.165976320207119</c:v>
                </c:pt>
                <c:pt idx="926" formatCode="General">
                  <c:v>0.16871789842844001</c:v>
                </c:pt>
                <c:pt idx="927" formatCode="General">
                  <c:v>0.16591847389936401</c:v>
                </c:pt>
                <c:pt idx="928" formatCode="General">
                  <c:v>0.16795223355293301</c:v>
                </c:pt>
                <c:pt idx="929" formatCode="General">
                  <c:v>0.16674691736698199</c:v>
                </c:pt>
                <c:pt idx="930" formatCode="General">
                  <c:v>0.16471414119005201</c:v>
                </c:pt>
                <c:pt idx="931" formatCode="General">
                  <c:v>0.16489557325840001</c:v>
                </c:pt>
                <c:pt idx="932" formatCode="General">
                  <c:v>0.16522413790226001</c:v>
                </c:pt>
                <c:pt idx="933" formatCode="General">
                  <c:v>0.163895173370838</c:v>
                </c:pt>
                <c:pt idx="934" formatCode="General">
                  <c:v>0.16489923149347299</c:v>
                </c:pt>
                <c:pt idx="935" formatCode="General">
                  <c:v>0.163262921571732</c:v>
                </c:pt>
                <c:pt idx="936" formatCode="General">
                  <c:v>0.16311098188161899</c:v>
                </c:pt>
                <c:pt idx="937" formatCode="General">
                  <c:v>0.16516095697879801</c:v>
                </c:pt>
                <c:pt idx="938" formatCode="General">
                  <c:v>0.166614799201489</c:v>
                </c:pt>
                <c:pt idx="939" formatCode="General">
                  <c:v>0.16638726890087099</c:v>
                </c:pt>
                <c:pt idx="940" formatCode="General">
                  <c:v>0.16664824932813599</c:v>
                </c:pt>
                <c:pt idx="941" formatCode="General">
                  <c:v>0.16705782711505901</c:v>
                </c:pt>
                <c:pt idx="942" formatCode="General">
                  <c:v>0.16755721271038099</c:v>
                </c:pt>
                <c:pt idx="943" formatCode="General">
                  <c:v>0.169838151335716</c:v>
                </c:pt>
                <c:pt idx="944" formatCode="General">
                  <c:v>0.168191482126713</c:v>
                </c:pt>
                <c:pt idx="945" formatCode="General">
                  <c:v>0.16776026189327201</c:v>
                </c:pt>
                <c:pt idx="946" formatCode="General">
                  <c:v>0.16675561964511901</c:v>
                </c:pt>
                <c:pt idx="947" formatCode="General">
                  <c:v>0.165744440257549</c:v>
                </c:pt>
                <c:pt idx="948" formatCode="General">
                  <c:v>0.163812543451786</c:v>
                </c:pt>
                <c:pt idx="949" formatCode="General">
                  <c:v>0.16471572816371899</c:v>
                </c:pt>
                <c:pt idx="950" formatCode="General">
                  <c:v>0.16572526097297699</c:v>
                </c:pt>
                <c:pt idx="951" formatCode="General">
                  <c:v>0.163680557906628</c:v>
                </c:pt>
                <c:pt idx="952" formatCode="General">
                  <c:v>0.16452363729476899</c:v>
                </c:pt>
                <c:pt idx="953" formatCode="General">
                  <c:v>0.16317624449729901</c:v>
                </c:pt>
                <c:pt idx="954" formatCode="General">
                  <c:v>0.16317213773727399</c:v>
                </c:pt>
                <c:pt idx="955" formatCode="General">
                  <c:v>0.16365240961313299</c:v>
                </c:pt>
                <c:pt idx="956" formatCode="General">
                  <c:v>0.16372857689857501</c:v>
                </c:pt>
                <c:pt idx="957" formatCode="General">
                  <c:v>0.16534066945314399</c:v>
                </c:pt>
                <c:pt idx="958" formatCode="General">
                  <c:v>0.16663529276847799</c:v>
                </c:pt>
                <c:pt idx="959" formatCode="General">
                  <c:v>0.165714193880558</c:v>
                </c:pt>
                <c:pt idx="960" formatCode="General">
                  <c:v>0.165572328865528</c:v>
                </c:pt>
                <c:pt idx="961" formatCode="General">
                  <c:v>0.16623462736606601</c:v>
                </c:pt>
                <c:pt idx="962" formatCode="General">
                  <c:v>0.165097735822201</c:v>
                </c:pt>
                <c:pt idx="963" formatCode="General">
                  <c:v>0.165065985918045</c:v>
                </c:pt>
                <c:pt idx="964" formatCode="General">
                  <c:v>0.16702314466238</c:v>
                </c:pt>
                <c:pt idx="965" formatCode="General">
                  <c:v>0.16975167691707599</c:v>
                </c:pt>
                <c:pt idx="966" formatCode="General">
                  <c:v>0.168706198036671</c:v>
                </c:pt>
                <c:pt idx="967" formatCode="General">
                  <c:v>0.165817886590958</c:v>
                </c:pt>
                <c:pt idx="968" formatCode="General">
                  <c:v>0.16373424530029301</c:v>
                </c:pt>
                <c:pt idx="969" formatCode="General">
                  <c:v>0.165202736854553</c:v>
                </c:pt>
                <c:pt idx="970" formatCode="General">
                  <c:v>0.165593345463276</c:v>
                </c:pt>
                <c:pt idx="971" formatCode="General">
                  <c:v>0.16644857674837099</c:v>
                </c:pt>
                <c:pt idx="972" formatCode="General">
                  <c:v>0.164947359263897</c:v>
                </c:pt>
                <c:pt idx="973" formatCode="General">
                  <c:v>0.16577503830194501</c:v>
                </c:pt>
                <c:pt idx="974" formatCode="General">
                  <c:v>0.16654394865036001</c:v>
                </c:pt>
                <c:pt idx="975" formatCode="General">
                  <c:v>0.16468476653099101</c:v>
                </c:pt>
                <c:pt idx="976" formatCode="General">
                  <c:v>0.16572612673044201</c:v>
                </c:pt>
                <c:pt idx="977" formatCode="General">
                  <c:v>0.167765301465988</c:v>
                </c:pt>
                <c:pt idx="978" formatCode="General">
                  <c:v>0.16758316010236701</c:v>
                </c:pt>
                <c:pt idx="979" formatCode="General">
                  <c:v>0.16584382802247999</c:v>
                </c:pt>
                <c:pt idx="980" formatCode="General">
                  <c:v>0.165151064097881</c:v>
                </c:pt>
                <c:pt idx="981" formatCode="General">
                  <c:v>0.16616393029689799</c:v>
                </c:pt>
                <c:pt idx="982" formatCode="General">
                  <c:v>0.16749194711446799</c:v>
                </c:pt>
                <c:pt idx="983" formatCode="General">
                  <c:v>0.164097313582897</c:v>
                </c:pt>
                <c:pt idx="984" formatCode="General">
                  <c:v>0.16323179602623</c:v>
                </c:pt>
                <c:pt idx="985" formatCode="General">
                  <c:v>0.16276515573263201</c:v>
                </c:pt>
                <c:pt idx="986" formatCode="General">
                  <c:v>0.162110090255737</c:v>
                </c:pt>
                <c:pt idx="987" formatCode="General">
                  <c:v>0.16128685921430599</c:v>
                </c:pt>
                <c:pt idx="988" formatCode="General">
                  <c:v>0.163313084840775</c:v>
                </c:pt>
                <c:pt idx="989" formatCode="General">
                  <c:v>0.163967202603817</c:v>
                </c:pt>
                <c:pt idx="990" formatCode="General">
                  <c:v>0.16434158086776701</c:v>
                </c:pt>
                <c:pt idx="991" formatCode="General">
                  <c:v>0.162780366837978</c:v>
                </c:pt>
                <c:pt idx="992" formatCode="General">
                  <c:v>0.162450139224529</c:v>
                </c:pt>
                <c:pt idx="993" formatCode="General">
                  <c:v>0.164292813837528</c:v>
                </c:pt>
                <c:pt idx="994" formatCode="General">
                  <c:v>0.164020040631294</c:v>
                </c:pt>
                <c:pt idx="995" formatCode="General">
                  <c:v>0.16388858109712601</c:v>
                </c:pt>
                <c:pt idx="996" formatCode="General">
                  <c:v>0.16568956673145299</c:v>
                </c:pt>
                <c:pt idx="997" formatCode="General">
                  <c:v>0.166777224838734</c:v>
                </c:pt>
                <c:pt idx="998" formatCode="General">
                  <c:v>0.165810804069042</c:v>
                </c:pt>
                <c:pt idx="999" formatCode="General">
                  <c:v>0.16602661609649699</c:v>
                </c:pt>
                <c:pt idx="1000" formatCode="General">
                  <c:v>0.166899219155312</c:v>
                </c:pt>
                <c:pt idx="1001" formatCode="General">
                  <c:v>0.16741278618574101</c:v>
                </c:pt>
                <c:pt idx="1002" formatCode="General">
                  <c:v>0.16726542264223099</c:v>
                </c:pt>
                <c:pt idx="1003" formatCode="General">
                  <c:v>0.167376746237278</c:v>
                </c:pt>
                <c:pt idx="1004" formatCode="General">
                  <c:v>0.16822238117456401</c:v>
                </c:pt>
                <c:pt idx="1005" formatCode="General">
                  <c:v>0.168185980618</c:v>
                </c:pt>
                <c:pt idx="1006" formatCode="General">
                  <c:v>0.167816253006458</c:v>
                </c:pt>
                <c:pt idx="1007" formatCode="General">
                  <c:v>0.166724167764187</c:v>
                </c:pt>
                <c:pt idx="1008" formatCode="General">
                  <c:v>0.16789457947015801</c:v>
                </c:pt>
                <c:pt idx="1009" formatCode="General">
                  <c:v>0.16936098188161899</c:v>
                </c:pt>
                <c:pt idx="1010" formatCode="General">
                  <c:v>0.16691263914108301</c:v>
                </c:pt>
                <c:pt idx="1011" formatCode="General">
                  <c:v>0.166150562465191</c:v>
                </c:pt>
                <c:pt idx="1012" formatCode="General">
                  <c:v>0.16719628721475599</c:v>
                </c:pt>
                <c:pt idx="1013" formatCode="General">
                  <c:v>0.16846915632486301</c:v>
                </c:pt>
                <c:pt idx="1014" formatCode="General">
                  <c:v>0.168488064408302</c:v>
                </c:pt>
                <c:pt idx="1015" formatCode="General">
                  <c:v>0.16965017914771999</c:v>
                </c:pt>
                <c:pt idx="1016" formatCode="General">
                  <c:v>0.16974840164184599</c:v>
                </c:pt>
                <c:pt idx="1017" formatCode="General">
                  <c:v>0.17229576706886299</c:v>
                </c:pt>
                <c:pt idx="1018" formatCode="General">
                  <c:v>0.17179441750049601</c:v>
                </c:pt>
                <c:pt idx="1019" formatCode="General">
                  <c:v>0.17000521421432499</c:v>
                </c:pt>
                <c:pt idx="1020" formatCode="General">
                  <c:v>0.172293519973755</c:v>
                </c:pt>
                <c:pt idx="1021" formatCode="General">
                  <c:v>0.17251071184873601</c:v>
                </c:pt>
                <c:pt idx="1022" formatCode="General">
                  <c:v>0.172453266382217</c:v>
                </c:pt>
                <c:pt idx="1023" formatCode="General">
                  <c:v>0.172628392279148</c:v>
                </c:pt>
                <c:pt idx="1024" formatCode="General">
                  <c:v>0.17252703607082401</c:v>
                </c:pt>
                <c:pt idx="1025" formatCode="General">
                  <c:v>0.170927628874779</c:v>
                </c:pt>
                <c:pt idx="1026" formatCode="General">
                  <c:v>0.16899557262659101</c:v>
                </c:pt>
                <c:pt idx="1027" formatCode="General">
                  <c:v>0.166514977812767</c:v>
                </c:pt>
                <c:pt idx="1028" formatCode="General">
                  <c:v>0.165369819104671</c:v>
                </c:pt>
                <c:pt idx="1029" formatCode="General">
                  <c:v>0.16704674363136299</c:v>
                </c:pt>
                <c:pt idx="1030" formatCode="General">
                  <c:v>0.166309426724911</c:v>
                </c:pt>
                <c:pt idx="1031" formatCode="General">
                  <c:v>0.16697252392768899</c:v>
                </c:pt>
                <c:pt idx="1032" formatCode="General">
                  <c:v>0.166794754564762</c:v>
                </c:pt>
                <c:pt idx="1033" formatCode="General">
                  <c:v>0.16666080802679101</c:v>
                </c:pt>
                <c:pt idx="1034" formatCode="General">
                  <c:v>0.16731115430593499</c:v>
                </c:pt>
                <c:pt idx="1035" formatCode="General">
                  <c:v>0.169406713545322</c:v>
                </c:pt>
                <c:pt idx="1036" formatCode="General">
                  <c:v>0.17256752550602</c:v>
                </c:pt>
                <c:pt idx="1037" formatCode="General">
                  <c:v>0.17217110842466399</c:v>
                </c:pt>
                <c:pt idx="1038" formatCode="General">
                  <c:v>0.17153720855712901</c:v>
                </c:pt>
                <c:pt idx="1039" formatCode="General">
                  <c:v>0.17070348113775299</c:v>
                </c:pt>
                <c:pt idx="1040" formatCode="General">
                  <c:v>0.17166214287281001</c:v>
                </c:pt>
                <c:pt idx="1041" formatCode="General">
                  <c:v>0.17292390763759599</c:v>
                </c:pt>
                <c:pt idx="1042" formatCode="General">
                  <c:v>0.17117147594690299</c:v>
                </c:pt>
                <c:pt idx="1043" formatCode="General">
                  <c:v>0.16866304725408601</c:v>
                </c:pt>
                <c:pt idx="1044" formatCode="General">
                  <c:v>0.16656574308872199</c:v>
                </c:pt>
                <c:pt idx="1045" formatCode="General">
                  <c:v>0.16437071561813399</c:v>
                </c:pt>
                <c:pt idx="1046" formatCode="General">
                  <c:v>0.162693014740944</c:v>
                </c:pt>
                <c:pt idx="1047" formatCode="General">
                  <c:v>0.16301886439323399</c:v>
                </c:pt>
                <c:pt idx="1048" formatCode="General">
                  <c:v>0.164720836281776</c:v>
                </c:pt>
                <c:pt idx="1049" formatCode="General">
                  <c:v>0.16711557060480101</c:v>
                </c:pt>
                <c:pt idx="1050" formatCode="General">
                  <c:v>0.16564750671386699</c:v>
                </c:pt>
                <c:pt idx="1051" formatCode="General">
                  <c:v>0.164122179150581</c:v>
                </c:pt>
                <c:pt idx="1052" formatCode="General">
                  <c:v>0.16511720418930101</c:v>
                </c:pt>
                <c:pt idx="1053" formatCode="General">
                  <c:v>0.16743727624416399</c:v>
                </c:pt>
                <c:pt idx="1054" formatCode="General">
                  <c:v>0.16971679776907</c:v>
                </c:pt>
                <c:pt idx="1055" formatCode="General">
                  <c:v>0.17059448808431599</c:v>
                </c:pt>
                <c:pt idx="1056" formatCode="General">
                  <c:v>0.171178714931011</c:v>
                </c:pt>
                <c:pt idx="1057" formatCode="General">
                  <c:v>0.17218348681926701</c:v>
                </c:pt>
                <c:pt idx="1058" formatCode="General">
                  <c:v>0.17178447693586399</c:v>
                </c:pt>
                <c:pt idx="1059" formatCode="General">
                  <c:v>0.16946182996034601</c:v>
                </c:pt>
                <c:pt idx="1060" formatCode="General">
                  <c:v>0.17094889879226699</c:v>
                </c:pt>
                <c:pt idx="1061" formatCode="General">
                  <c:v>0.17042973339557699</c:v>
                </c:pt>
                <c:pt idx="1062" formatCode="General">
                  <c:v>0.17313433289527899</c:v>
                </c:pt>
                <c:pt idx="1063" formatCode="General">
                  <c:v>0.17259123921394301</c:v>
                </c:pt>
                <c:pt idx="1064" formatCode="General">
                  <c:v>0.17128422558307599</c:v>
                </c:pt>
                <c:pt idx="1065" formatCode="General">
                  <c:v>0.17229202240705499</c:v>
                </c:pt>
                <c:pt idx="1066" formatCode="General">
                  <c:v>0.17190877050161399</c:v>
                </c:pt>
                <c:pt idx="1067" formatCode="General">
                  <c:v>0.172681188583374</c:v>
                </c:pt>
                <c:pt idx="1068" formatCode="General">
                  <c:v>0.17145697027444801</c:v>
                </c:pt>
                <c:pt idx="1069" formatCode="General">
                  <c:v>0.172269004583359</c:v>
                </c:pt>
                <c:pt idx="1070" formatCode="General">
                  <c:v>0.17107248753309201</c:v>
                </c:pt>
                <c:pt idx="1071" formatCode="General">
                  <c:v>0.172120633721352</c:v>
                </c:pt>
                <c:pt idx="1072" formatCode="General">
                  <c:v>0.16937987357378001</c:v>
                </c:pt>
                <c:pt idx="1073" formatCode="General">
                  <c:v>0.16880577057599999</c:v>
                </c:pt>
                <c:pt idx="1074" formatCode="General">
                  <c:v>0.17029819339513799</c:v>
                </c:pt>
                <c:pt idx="1075" formatCode="General">
                  <c:v>0.16933743804693199</c:v>
                </c:pt>
                <c:pt idx="1076" formatCode="General">
                  <c:v>0.16919149756431601</c:v>
                </c:pt>
                <c:pt idx="1077" formatCode="General">
                  <c:v>0.168009072542191</c:v>
                </c:pt>
                <c:pt idx="1078" formatCode="General">
                  <c:v>0.170245721936226</c:v>
                </c:pt>
                <c:pt idx="1079" formatCode="General">
                  <c:v>0.16905019581317901</c:v>
                </c:pt>
                <c:pt idx="1080" formatCode="General">
                  <c:v>0.16914115399122201</c:v>
                </c:pt>
                <c:pt idx="1081" formatCode="General">
                  <c:v>0.16931576877832399</c:v>
                </c:pt>
                <c:pt idx="1082" formatCode="General">
                  <c:v>0.16969285160303099</c:v>
                </c:pt>
                <c:pt idx="1083" formatCode="General">
                  <c:v>0.17111602425575301</c:v>
                </c:pt>
                <c:pt idx="1084" formatCode="General">
                  <c:v>0.168680036067963</c:v>
                </c:pt>
                <c:pt idx="1085" formatCode="General">
                  <c:v>0.16944675743579901</c:v>
                </c:pt>
                <c:pt idx="1086" formatCode="General">
                  <c:v>0.17025922387838399</c:v>
                </c:pt>
                <c:pt idx="1087" formatCode="General">
                  <c:v>0.17024985402822501</c:v>
                </c:pt>
                <c:pt idx="1088" formatCode="General">
                  <c:v>0.169634182751179</c:v>
                </c:pt>
                <c:pt idx="1089" formatCode="General">
                  <c:v>0.17019030302763</c:v>
                </c:pt>
                <c:pt idx="1090" formatCode="General">
                  <c:v>0.17116484791040401</c:v>
                </c:pt>
                <c:pt idx="1091" formatCode="General">
                  <c:v>0.173223802447319</c:v>
                </c:pt>
                <c:pt idx="1092" formatCode="General">
                  <c:v>0.17447754591703399</c:v>
                </c:pt>
                <c:pt idx="1093" formatCode="General">
                  <c:v>0.17450747936964001</c:v>
                </c:pt>
                <c:pt idx="1094" formatCode="General">
                  <c:v>0.175930245220661</c:v>
                </c:pt>
                <c:pt idx="1095" formatCode="General">
                  <c:v>0.176394371688366</c:v>
                </c:pt>
                <c:pt idx="1096" formatCode="General">
                  <c:v>0.17567898035049401</c:v>
                </c:pt>
                <c:pt idx="1097" formatCode="General">
                  <c:v>0.17581565976142899</c:v>
                </c:pt>
                <c:pt idx="1098" formatCode="General">
                  <c:v>0.17456974089145699</c:v>
                </c:pt>
                <c:pt idx="1099" formatCode="General">
                  <c:v>0.175490374863148</c:v>
                </c:pt>
                <c:pt idx="1100" formatCode="General">
                  <c:v>0.17506127357482901</c:v>
                </c:pt>
                <c:pt idx="1101" formatCode="General">
                  <c:v>0.17222003936767599</c:v>
                </c:pt>
                <c:pt idx="1102" formatCode="General">
                  <c:v>0.17202650010585799</c:v>
                </c:pt>
                <c:pt idx="1103" formatCode="General">
                  <c:v>0.172615614533424</c:v>
                </c:pt>
                <c:pt idx="1104" formatCode="General">
                  <c:v>0.174612110853195</c:v>
                </c:pt>
                <c:pt idx="1105" formatCode="General">
                  <c:v>0.173200106620789</c:v>
                </c:pt>
                <c:pt idx="1106" formatCode="General">
                  <c:v>0.172833545506001</c:v>
                </c:pt>
                <c:pt idx="1107" formatCode="General">
                  <c:v>0.17415133714675901</c:v>
                </c:pt>
                <c:pt idx="1108" formatCode="General">
                  <c:v>0.17520015686750401</c:v>
                </c:pt>
                <c:pt idx="1109" formatCode="General">
                  <c:v>0.17456233799457599</c:v>
                </c:pt>
                <c:pt idx="1110" formatCode="General">
                  <c:v>0.17639326751232101</c:v>
                </c:pt>
                <c:pt idx="1111" formatCode="General">
                  <c:v>0.17696390599012399</c:v>
                </c:pt>
                <c:pt idx="1112" formatCode="General">
                  <c:v>0.177662773430347</c:v>
                </c:pt>
                <c:pt idx="1113" formatCode="General">
                  <c:v>0.17673227041959799</c:v>
                </c:pt>
                <c:pt idx="1114" formatCode="General">
                  <c:v>0.174000191688538</c:v>
                </c:pt>
                <c:pt idx="1115" formatCode="General">
                  <c:v>0.17408156394958499</c:v>
                </c:pt>
                <c:pt idx="1116" formatCode="General">
                  <c:v>0.174766221642494</c:v>
                </c:pt>
                <c:pt idx="1117" formatCode="General">
                  <c:v>0.174477569758892</c:v>
                </c:pt>
                <c:pt idx="1118" formatCode="General">
                  <c:v>0.175981946289539</c:v>
                </c:pt>
                <c:pt idx="1119" formatCode="General">
                  <c:v>0.17640685141086601</c:v>
                </c:pt>
                <c:pt idx="1120" formatCode="General">
                  <c:v>0.17609766721725501</c:v>
                </c:pt>
                <c:pt idx="1121" formatCode="General">
                  <c:v>0.176238602399826</c:v>
                </c:pt>
                <c:pt idx="1122" formatCode="General">
                  <c:v>0.174997313320637</c:v>
                </c:pt>
                <c:pt idx="1123" formatCode="General">
                  <c:v>0.17690992057323501</c:v>
                </c:pt>
                <c:pt idx="1124" formatCode="General">
                  <c:v>0.17764723151922199</c:v>
                </c:pt>
                <c:pt idx="1125" formatCode="General">
                  <c:v>0.17746631652116801</c:v>
                </c:pt>
                <c:pt idx="1126" formatCode="General">
                  <c:v>0.17688003629446</c:v>
                </c:pt>
                <c:pt idx="1127" formatCode="General">
                  <c:v>0.17704890817403801</c:v>
                </c:pt>
                <c:pt idx="1128" formatCode="General">
                  <c:v>0.17559175789356199</c:v>
                </c:pt>
                <c:pt idx="1129" formatCode="General">
                  <c:v>0.17439717054367099</c:v>
                </c:pt>
                <c:pt idx="1130" formatCode="General">
                  <c:v>0.17191502749919901</c:v>
                </c:pt>
                <c:pt idx="1131" formatCode="General">
                  <c:v>0.173151072859764</c:v>
                </c:pt>
                <c:pt idx="1132" formatCode="General">
                  <c:v>0.171904769539833</c:v>
                </c:pt>
                <c:pt idx="1133" formatCode="General">
                  <c:v>0.17058756202459299</c:v>
                </c:pt>
                <c:pt idx="1134" formatCode="General">
                  <c:v>0.17194213122129401</c:v>
                </c:pt>
                <c:pt idx="1135" formatCode="General">
                  <c:v>0.17250620722770699</c:v>
                </c:pt>
                <c:pt idx="1136" formatCode="General">
                  <c:v>0.17338590323924999</c:v>
                </c:pt>
                <c:pt idx="1137" formatCode="General">
                  <c:v>0.17233757078647599</c:v>
                </c:pt>
                <c:pt idx="1138" formatCode="General">
                  <c:v>0.17199480682611501</c:v>
                </c:pt>
                <c:pt idx="1139" formatCode="General">
                  <c:v>0.17256371229886999</c:v>
                </c:pt>
                <c:pt idx="1140" formatCode="General">
                  <c:v>0.173017673194408</c:v>
                </c:pt>
                <c:pt idx="1141" formatCode="General">
                  <c:v>0.17300425618887</c:v>
                </c:pt>
                <c:pt idx="1142" formatCode="General">
                  <c:v>0.17458052188157999</c:v>
                </c:pt>
                <c:pt idx="1143" formatCode="General">
                  <c:v>0.173762568831444</c:v>
                </c:pt>
                <c:pt idx="1144" formatCode="General">
                  <c:v>0.174549689888954</c:v>
                </c:pt>
                <c:pt idx="1145" formatCode="General">
                  <c:v>0.17401398271322299</c:v>
                </c:pt>
                <c:pt idx="1146" formatCode="General">
                  <c:v>0.17391918599605599</c:v>
                </c:pt>
                <c:pt idx="1147" formatCode="General">
                  <c:v>0.17568355053663301</c:v>
                </c:pt>
                <c:pt idx="1148" formatCode="General">
                  <c:v>0.17706048488616899</c:v>
                </c:pt>
                <c:pt idx="1149" formatCode="General">
                  <c:v>0.17715209424495701</c:v>
                </c:pt>
                <c:pt idx="1150" formatCode="General">
                  <c:v>0.17897910177707699</c:v>
                </c:pt>
                <c:pt idx="1151" formatCode="General">
                  <c:v>0.178443875908852</c:v>
                </c:pt>
                <c:pt idx="1152" formatCode="General">
                  <c:v>0.179766048491001</c:v>
                </c:pt>
                <c:pt idx="1153" formatCode="General">
                  <c:v>0.17934636622667299</c:v>
                </c:pt>
                <c:pt idx="1154" formatCode="General">
                  <c:v>0.17720991820097001</c:v>
                </c:pt>
                <c:pt idx="1155" formatCode="General">
                  <c:v>0.178326678276062</c:v>
                </c:pt>
                <c:pt idx="1156" formatCode="General">
                  <c:v>0.17828450202941901</c:v>
                </c:pt>
                <c:pt idx="1157" formatCode="General">
                  <c:v>0.17578945159912099</c:v>
                </c:pt>
                <c:pt idx="1158" formatCode="General">
                  <c:v>0.17521827071905099</c:v>
                </c:pt>
                <c:pt idx="1159" formatCode="General">
                  <c:v>0.17568966299295399</c:v>
                </c:pt>
                <c:pt idx="1160" formatCode="General">
                  <c:v>0.17611621618270901</c:v>
                </c:pt>
                <c:pt idx="1161" formatCode="General">
                  <c:v>0.17691127359867101</c:v>
                </c:pt>
                <c:pt idx="1162" formatCode="General">
                  <c:v>0.17584499865770301</c:v>
                </c:pt>
                <c:pt idx="1163" formatCode="General">
                  <c:v>0.178267611563206</c:v>
                </c:pt>
                <c:pt idx="1164" formatCode="General">
                  <c:v>0.177188502252102</c:v>
                </c:pt>
                <c:pt idx="1165" formatCode="General">
                  <c:v>0.17763063013553601</c:v>
                </c:pt>
                <c:pt idx="1166" formatCode="General">
                  <c:v>0.17695134580135299</c:v>
                </c:pt>
                <c:pt idx="1167" formatCode="General">
                  <c:v>0.177955323457718</c:v>
                </c:pt>
                <c:pt idx="1168" formatCode="General">
                  <c:v>0.17737862914800601</c:v>
                </c:pt>
                <c:pt idx="1169" formatCode="General">
                  <c:v>0.17758462280035001</c:v>
                </c:pt>
                <c:pt idx="1170" formatCode="General">
                  <c:v>0.17489477396011399</c:v>
                </c:pt>
                <c:pt idx="1171" formatCode="General">
                  <c:v>0.17331938147544901</c:v>
                </c:pt>
                <c:pt idx="1172" formatCode="General">
                  <c:v>0.17355060875415801</c:v>
                </c:pt>
                <c:pt idx="1173" formatCode="General">
                  <c:v>0.172013427317142</c:v>
                </c:pt>
                <c:pt idx="1174" formatCode="General">
                  <c:v>0.174612306058407</c:v>
                </c:pt>
                <c:pt idx="1175" formatCode="General">
                  <c:v>0.17400418668985401</c:v>
                </c:pt>
                <c:pt idx="1176" formatCode="General">
                  <c:v>0.173974440991879</c:v>
                </c:pt>
                <c:pt idx="1177" formatCode="General">
                  <c:v>0.17416370064020201</c:v>
                </c:pt>
                <c:pt idx="1178" formatCode="General">
                  <c:v>0.17388156801462201</c:v>
                </c:pt>
                <c:pt idx="1179" formatCode="General">
                  <c:v>0.173207920789719</c:v>
                </c:pt>
                <c:pt idx="1180" formatCode="General">
                  <c:v>0.17436957955360399</c:v>
                </c:pt>
                <c:pt idx="1181" formatCode="General">
                  <c:v>0.17464116066694299</c:v>
                </c:pt>
                <c:pt idx="1182" formatCode="General">
                  <c:v>0.17445106059312801</c:v>
                </c:pt>
                <c:pt idx="1183" formatCode="General">
                  <c:v>0.174878193438053</c:v>
                </c:pt>
                <c:pt idx="1184" formatCode="General">
                  <c:v>0.173041521012783</c:v>
                </c:pt>
                <c:pt idx="1185" formatCode="General">
                  <c:v>0.172463558614254</c:v>
                </c:pt>
                <c:pt idx="1186" formatCode="General">
                  <c:v>0.17271507531404501</c:v>
                </c:pt>
                <c:pt idx="1187" formatCode="General">
                  <c:v>0.173343774676323</c:v>
                </c:pt>
                <c:pt idx="1188" formatCode="General">
                  <c:v>0.17464092522859601</c:v>
                </c:pt>
                <c:pt idx="1189" formatCode="General">
                  <c:v>0.17580813616514199</c:v>
                </c:pt>
                <c:pt idx="1190" formatCode="General">
                  <c:v>0.17602935284376101</c:v>
                </c:pt>
                <c:pt idx="1191" formatCode="General">
                  <c:v>0.17800877988338501</c:v>
                </c:pt>
                <c:pt idx="1192" formatCode="General">
                  <c:v>0.17856927812099499</c:v>
                </c:pt>
                <c:pt idx="1193" formatCode="General">
                  <c:v>0.18001419454813</c:v>
                </c:pt>
                <c:pt idx="1194" formatCode="General">
                  <c:v>0.18033015280962</c:v>
                </c:pt>
                <c:pt idx="1195" formatCode="General">
                  <c:v>0.18093710094690299</c:v>
                </c:pt>
                <c:pt idx="1196" formatCode="General">
                  <c:v>0.18067851960659001</c:v>
                </c:pt>
                <c:pt idx="1197" formatCode="General">
                  <c:v>0.180240336060524</c:v>
                </c:pt>
                <c:pt idx="1198" formatCode="General">
                  <c:v>0.18175013810396201</c:v>
                </c:pt>
                <c:pt idx="1199" formatCode="General">
                  <c:v>0.17974370121955899</c:v>
                </c:pt>
                <c:pt idx="1200" formatCode="General">
                  <c:v>0.18032706826925299</c:v>
                </c:pt>
                <c:pt idx="1201" formatCode="General">
                  <c:v>0.18000130653381299</c:v>
                </c:pt>
                <c:pt idx="1202" formatCode="General">
                  <c:v>0.180359859764576</c:v>
                </c:pt>
                <c:pt idx="1203" formatCode="General">
                  <c:v>0.17931250333786</c:v>
                </c:pt>
                <c:pt idx="1204" formatCode="General">
                  <c:v>0.17942337691783899</c:v>
                </c:pt>
                <c:pt idx="1205" formatCode="General">
                  <c:v>0.18168913573026699</c:v>
                </c:pt>
                <c:pt idx="1206" formatCode="General">
                  <c:v>0.18116246014833501</c:v>
                </c:pt>
                <c:pt idx="1207" formatCode="General">
                  <c:v>0.181598992645741</c:v>
                </c:pt>
                <c:pt idx="1208" formatCode="General">
                  <c:v>0.180284330248833</c:v>
                </c:pt>
                <c:pt idx="1209" formatCode="General">
                  <c:v>0.181048777699471</c:v>
                </c:pt>
                <c:pt idx="1210" formatCode="General">
                  <c:v>0.18013667166233099</c:v>
                </c:pt>
                <c:pt idx="1211" formatCode="General">
                  <c:v>0.179737617075443</c:v>
                </c:pt>
                <c:pt idx="1212" formatCode="General">
                  <c:v>0.17990067750215499</c:v>
                </c:pt>
                <c:pt idx="1213" formatCode="General">
                  <c:v>0.18012363016605401</c:v>
                </c:pt>
                <c:pt idx="1214" formatCode="General">
                  <c:v>0.18006368875503501</c:v>
                </c:pt>
                <c:pt idx="1215" formatCode="General">
                  <c:v>0.17676703631877899</c:v>
                </c:pt>
                <c:pt idx="1216" formatCode="General">
                  <c:v>0.17951483726501499</c:v>
                </c:pt>
                <c:pt idx="1217" formatCode="General">
                  <c:v>0.17859481871128099</c:v>
                </c:pt>
                <c:pt idx="1218" formatCode="General">
                  <c:v>0.18032030165195501</c:v>
                </c:pt>
                <c:pt idx="1219" formatCode="General">
                  <c:v>0.18114912658929799</c:v>
                </c:pt>
                <c:pt idx="1220" formatCode="General">
                  <c:v>0.17991829067468601</c:v>
                </c:pt>
                <c:pt idx="1221" formatCode="General">
                  <c:v>0.17993233203887901</c:v>
                </c:pt>
                <c:pt idx="1222" formatCode="General">
                  <c:v>0.17970909178257</c:v>
                </c:pt>
                <c:pt idx="1223" formatCode="General">
                  <c:v>0.18018182367086399</c:v>
                </c:pt>
                <c:pt idx="1224" formatCode="General">
                  <c:v>0.18066522628068901</c:v>
                </c:pt>
                <c:pt idx="1225" formatCode="General">
                  <c:v>0.18134214431047399</c:v>
                </c:pt>
                <c:pt idx="1226" formatCode="General">
                  <c:v>0.18156279921531701</c:v>
                </c:pt>
                <c:pt idx="1227" formatCode="General">
                  <c:v>0.18407766819000199</c:v>
                </c:pt>
                <c:pt idx="1228" formatCode="General">
                  <c:v>0.18342519253492401</c:v>
                </c:pt>
                <c:pt idx="1229" formatCode="General">
                  <c:v>0.18207173049449901</c:v>
                </c:pt>
                <c:pt idx="1230" formatCode="General">
                  <c:v>0.183681589365006</c:v>
                </c:pt>
                <c:pt idx="1231" formatCode="General">
                  <c:v>0.18268969804048499</c:v>
                </c:pt>
                <c:pt idx="1232" formatCode="General">
                  <c:v>0.182934513688087</c:v>
                </c:pt>
                <c:pt idx="1233" formatCode="General">
                  <c:v>0.18268360197544101</c:v>
                </c:pt>
                <c:pt idx="1234" formatCode="General">
                  <c:v>0.18270944803953201</c:v>
                </c:pt>
                <c:pt idx="1235" formatCode="General">
                  <c:v>0.183300726115704</c:v>
                </c:pt>
                <c:pt idx="1236" formatCode="General">
                  <c:v>0.182041142880917</c:v>
                </c:pt>
                <c:pt idx="1237" formatCode="General">
                  <c:v>0.18234408944845201</c:v>
                </c:pt>
                <c:pt idx="1238" formatCode="General">
                  <c:v>0.18112277537584301</c:v>
                </c:pt>
                <c:pt idx="1239" formatCode="General">
                  <c:v>0.18498891443014101</c:v>
                </c:pt>
                <c:pt idx="1240" formatCode="General">
                  <c:v>0.18583845496177701</c:v>
                </c:pt>
                <c:pt idx="1241" formatCode="General">
                  <c:v>0.18644902557134599</c:v>
                </c:pt>
                <c:pt idx="1242" formatCode="General">
                  <c:v>0.18645522296428699</c:v>
                </c:pt>
                <c:pt idx="1243" formatCode="General">
                  <c:v>0.186184775829315</c:v>
                </c:pt>
                <c:pt idx="1244" formatCode="General">
                  <c:v>0.186451788246632</c:v>
                </c:pt>
                <c:pt idx="1245" formatCode="General">
                  <c:v>0.18605301231145899</c:v>
                </c:pt>
                <c:pt idx="1246" formatCode="General">
                  <c:v>0.18724700361490301</c:v>
                </c:pt>
                <c:pt idx="1247" formatCode="General">
                  <c:v>0.186923000216484</c:v>
                </c:pt>
                <c:pt idx="1248" formatCode="General">
                  <c:v>0.18735725283622701</c:v>
                </c:pt>
                <c:pt idx="1249" formatCode="General">
                  <c:v>0.18504228889942201</c:v>
                </c:pt>
                <c:pt idx="1250" formatCode="General">
                  <c:v>0.183737643063068</c:v>
                </c:pt>
                <c:pt idx="1251" formatCode="General">
                  <c:v>0.183078499138355</c:v>
                </c:pt>
                <c:pt idx="1252" formatCode="General">
                  <c:v>0.181545934081078</c:v>
                </c:pt>
                <c:pt idx="1253" formatCode="General">
                  <c:v>0.18202420771121999</c:v>
                </c:pt>
                <c:pt idx="1254" formatCode="General">
                  <c:v>0.181415171921253</c:v>
                </c:pt>
                <c:pt idx="1255" formatCode="General">
                  <c:v>0.182123482227325</c:v>
                </c:pt>
                <c:pt idx="1256" formatCode="General">
                  <c:v>0.181515051424503</c:v>
                </c:pt>
                <c:pt idx="1257" formatCode="General">
                  <c:v>0.17999021410942101</c:v>
                </c:pt>
                <c:pt idx="1258" formatCode="General">
                  <c:v>0.18132188618183101</c:v>
                </c:pt>
                <c:pt idx="1259" formatCode="General">
                  <c:v>0.178760397434235</c:v>
                </c:pt>
                <c:pt idx="1260" formatCode="General">
                  <c:v>0.17931594848632801</c:v>
                </c:pt>
                <c:pt idx="1261" formatCode="General">
                  <c:v>0.17964348196983301</c:v>
                </c:pt>
                <c:pt idx="1262" formatCode="General">
                  <c:v>0.18073303103447</c:v>
                </c:pt>
                <c:pt idx="1263" formatCode="General">
                  <c:v>0.18063311278819999</c:v>
                </c:pt>
                <c:pt idx="1264" formatCode="General">
                  <c:v>0.18201691210269899</c:v>
                </c:pt>
                <c:pt idx="1265" formatCode="General">
                  <c:v>0.183521004021168</c:v>
                </c:pt>
                <c:pt idx="1266" formatCode="General">
                  <c:v>0.181991620361805</c:v>
                </c:pt>
                <c:pt idx="1267" formatCode="General">
                  <c:v>0.182807981967926</c:v>
                </c:pt>
                <c:pt idx="1268" formatCode="General">
                  <c:v>0.18086951225996001</c:v>
                </c:pt>
                <c:pt idx="1269" formatCode="General">
                  <c:v>0.18223368823528299</c:v>
                </c:pt>
                <c:pt idx="1270" formatCode="General">
                  <c:v>0.183462999761105</c:v>
                </c:pt>
                <c:pt idx="1271" formatCode="General">
                  <c:v>0.18383238166570701</c:v>
                </c:pt>
                <c:pt idx="1272" formatCode="General">
                  <c:v>0.18356105089187599</c:v>
                </c:pt>
                <c:pt idx="1273" formatCode="General">
                  <c:v>0.183135740458965</c:v>
                </c:pt>
                <c:pt idx="1274" formatCode="General">
                  <c:v>0.18344168365001701</c:v>
                </c:pt>
                <c:pt idx="1275" formatCode="General">
                  <c:v>0.18213202357292199</c:v>
                </c:pt>
                <c:pt idx="1276" formatCode="General">
                  <c:v>0.18228512108326</c:v>
                </c:pt>
                <c:pt idx="1277" formatCode="General">
                  <c:v>0.18238015323877299</c:v>
                </c:pt>
                <c:pt idx="1278" formatCode="General">
                  <c:v>0.18410166501998901</c:v>
                </c:pt>
                <c:pt idx="1279" formatCode="General">
                  <c:v>0.184309543669224</c:v>
                </c:pt>
                <c:pt idx="1280" formatCode="General">
                  <c:v>0.18493449538946199</c:v>
                </c:pt>
                <c:pt idx="1281" formatCode="General">
                  <c:v>0.184596091508865</c:v>
                </c:pt>
                <c:pt idx="1282" formatCode="General">
                  <c:v>0.18511039763689</c:v>
                </c:pt>
                <c:pt idx="1283" formatCode="General">
                  <c:v>0.183973652124405</c:v>
                </c:pt>
                <c:pt idx="1284" formatCode="General">
                  <c:v>0.18392451405525201</c:v>
                </c:pt>
                <c:pt idx="1285" formatCode="General">
                  <c:v>0.18400564193725599</c:v>
                </c:pt>
                <c:pt idx="1286" formatCode="General">
                  <c:v>0.18463802188634901</c:v>
                </c:pt>
                <c:pt idx="1287" formatCode="General">
                  <c:v>0.18341645598411599</c:v>
                </c:pt>
                <c:pt idx="1288" formatCode="General">
                  <c:v>0.18070532977581</c:v>
                </c:pt>
                <c:pt idx="1289" formatCode="General">
                  <c:v>0.180541458725929</c:v>
                </c:pt>
                <c:pt idx="1290" formatCode="General">
                  <c:v>0.181427048146725</c:v>
                </c:pt>
                <c:pt idx="1291" formatCode="General">
                  <c:v>0.18426666259765601</c:v>
                </c:pt>
                <c:pt idx="1292" formatCode="General">
                  <c:v>0.18433400839567199</c:v>
                </c:pt>
                <c:pt idx="1293" formatCode="General">
                  <c:v>0.18518742024898499</c:v>
                </c:pt>
                <c:pt idx="1294" formatCode="General">
                  <c:v>0.18663511425256701</c:v>
                </c:pt>
                <c:pt idx="1295" formatCode="General">
                  <c:v>0.18824294060468699</c:v>
                </c:pt>
                <c:pt idx="1296" formatCode="General">
                  <c:v>0.18962893038988099</c:v>
                </c:pt>
                <c:pt idx="1297" formatCode="General">
                  <c:v>0.18959801048040401</c:v>
                </c:pt>
                <c:pt idx="1298" formatCode="General">
                  <c:v>0.193310962617397</c:v>
                </c:pt>
                <c:pt idx="1299" formatCode="General">
                  <c:v>0.19439316987991301</c:v>
                </c:pt>
                <c:pt idx="1300" formatCode="General">
                  <c:v>0.19096242338419001</c:v>
                </c:pt>
                <c:pt idx="1301" formatCode="General">
                  <c:v>0.18856076747178999</c:v>
                </c:pt>
                <c:pt idx="1302" formatCode="General">
                  <c:v>0.187054207921028</c:v>
                </c:pt>
                <c:pt idx="1303" formatCode="General">
                  <c:v>0.18630142807960501</c:v>
                </c:pt>
                <c:pt idx="1304" formatCode="General">
                  <c:v>0.18377481997013101</c:v>
                </c:pt>
                <c:pt idx="1305" formatCode="General">
                  <c:v>0.182147315144539</c:v>
                </c:pt>
                <c:pt idx="1306" formatCode="General">
                  <c:v>0.18085574954748199</c:v>
                </c:pt>
                <c:pt idx="1307" formatCode="General">
                  <c:v>0.18082634508609799</c:v>
                </c:pt>
                <c:pt idx="1308" formatCode="General">
                  <c:v>0.18086978942155801</c:v>
                </c:pt>
                <c:pt idx="1309" formatCode="General">
                  <c:v>0.18083108663559</c:v>
                </c:pt>
                <c:pt idx="1310" formatCode="General">
                  <c:v>0.18288128674030299</c:v>
                </c:pt>
                <c:pt idx="1311" formatCode="General">
                  <c:v>0.18136589676141701</c:v>
                </c:pt>
                <c:pt idx="1312" formatCode="General">
                  <c:v>0.183527019619942</c:v>
                </c:pt>
                <c:pt idx="1313" formatCode="General">
                  <c:v>0.18347207307815599</c:v>
                </c:pt>
                <c:pt idx="1314" formatCode="General">
                  <c:v>0.185736133158207</c:v>
                </c:pt>
                <c:pt idx="1315" formatCode="General">
                  <c:v>0.18430581539869301</c:v>
                </c:pt>
                <c:pt idx="1316" formatCode="General">
                  <c:v>0.186421014368534</c:v>
                </c:pt>
                <c:pt idx="1317" formatCode="General">
                  <c:v>0.18838858306407899</c:v>
                </c:pt>
                <c:pt idx="1318" formatCode="General">
                  <c:v>0.18683657497167599</c:v>
                </c:pt>
                <c:pt idx="1319" formatCode="General">
                  <c:v>0.18658698052167899</c:v>
                </c:pt>
                <c:pt idx="1320" formatCode="General">
                  <c:v>0.18604474514722799</c:v>
                </c:pt>
                <c:pt idx="1321" formatCode="General">
                  <c:v>0.18733479082584401</c:v>
                </c:pt>
                <c:pt idx="1322" formatCode="General">
                  <c:v>0.187713426351547</c:v>
                </c:pt>
                <c:pt idx="1323" formatCode="General">
                  <c:v>0.18935536444187201</c:v>
                </c:pt>
                <c:pt idx="1324" formatCode="General">
                  <c:v>0.18821540027856801</c:v>
                </c:pt>
                <c:pt idx="1325" formatCode="General">
                  <c:v>0.19061111360788299</c:v>
                </c:pt>
                <c:pt idx="1326" formatCode="General">
                  <c:v>0.18844419270753901</c:v>
                </c:pt>
                <c:pt idx="1327" formatCode="General">
                  <c:v>0.18726320117712</c:v>
                </c:pt>
                <c:pt idx="1328" formatCode="General">
                  <c:v>0.187313666939735</c:v>
                </c:pt>
                <c:pt idx="1329" formatCode="General">
                  <c:v>0.18881402611732501</c:v>
                </c:pt>
                <c:pt idx="1330" formatCode="General">
                  <c:v>0.19115951359271999</c:v>
                </c:pt>
                <c:pt idx="1331" formatCode="General">
                  <c:v>0.191077303886414</c:v>
                </c:pt>
                <c:pt idx="1332" formatCode="General">
                  <c:v>0.19018611460924201</c:v>
                </c:pt>
                <c:pt idx="1333" formatCode="General">
                  <c:v>0.189300626516342</c:v>
                </c:pt>
                <c:pt idx="1334" formatCode="General">
                  <c:v>0.18985681980848301</c:v>
                </c:pt>
                <c:pt idx="1335" formatCode="General">
                  <c:v>0.188374198973179</c:v>
                </c:pt>
                <c:pt idx="1336" formatCode="General">
                  <c:v>0.18997004181146601</c:v>
                </c:pt>
                <c:pt idx="1337" formatCode="General">
                  <c:v>0.190972198545933</c:v>
                </c:pt>
                <c:pt idx="1338" formatCode="General">
                  <c:v>0.19347432702779799</c:v>
                </c:pt>
                <c:pt idx="1339" formatCode="General">
                  <c:v>0.194433553516865</c:v>
                </c:pt>
                <c:pt idx="1340" formatCode="General">
                  <c:v>0.194457796216011</c:v>
                </c:pt>
                <c:pt idx="1341" formatCode="General">
                  <c:v>0.19515140950679799</c:v>
                </c:pt>
                <c:pt idx="1342" formatCode="General">
                  <c:v>0.19532362818717999</c:v>
                </c:pt>
                <c:pt idx="1343" formatCode="General">
                  <c:v>0.1958097204566</c:v>
                </c:pt>
                <c:pt idx="1344" formatCode="General">
                  <c:v>0.19489240050315901</c:v>
                </c:pt>
                <c:pt idx="1345" formatCode="General">
                  <c:v>0.19543830901384401</c:v>
                </c:pt>
                <c:pt idx="1346" formatCode="General">
                  <c:v>0.19348259419202801</c:v>
                </c:pt>
                <c:pt idx="1347" formatCode="General">
                  <c:v>0.19416650384664499</c:v>
                </c:pt>
                <c:pt idx="1348" formatCode="General">
                  <c:v>0.192390367388725</c:v>
                </c:pt>
                <c:pt idx="1349" formatCode="General">
                  <c:v>0.190581470727921</c:v>
                </c:pt>
                <c:pt idx="1350" formatCode="General">
                  <c:v>0.188855291903019</c:v>
                </c:pt>
                <c:pt idx="1351" formatCode="General">
                  <c:v>0.188922511041164</c:v>
                </c:pt>
                <c:pt idx="1352" formatCode="General">
                  <c:v>0.18673315644264199</c:v>
                </c:pt>
                <c:pt idx="1353" formatCode="General">
                  <c:v>0.18607873171567901</c:v>
                </c:pt>
                <c:pt idx="1354" formatCode="General">
                  <c:v>0.18548503667116201</c:v>
                </c:pt>
                <c:pt idx="1355" formatCode="General">
                  <c:v>0.18514328747987699</c:v>
                </c:pt>
                <c:pt idx="1356" formatCode="General">
                  <c:v>0.18749892264604601</c:v>
                </c:pt>
                <c:pt idx="1357" formatCode="General">
                  <c:v>0.18679315745830499</c:v>
                </c:pt>
                <c:pt idx="1358" formatCode="General">
                  <c:v>0.185470962524414</c:v>
                </c:pt>
                <c:pt idx="1359" formatCode="General">
                  <c:v>0.18711888343095801</c:v>
                </c:pt>
                <c:pt idx="1360" formatCode="General">
                  <c:v>0.18789990991354</c:v>
                </c:pt>
                <c:pt idx="1361" formatCode="General">
                  <c:v>0.18870462924242001</c:v>
                </c:pt>
                <c:pt idx="1362" formatCode="General">
                  <c:v>0.19059924483299301</c:v>
                </c:pt>
                <c:pt idx="1363" formatCode="General">
                  <c:v>0.18924281299114201</c:v>
                </c:pt>
                <c:pt idx="1364" formatCode="General">
                  <c:v>0.191313815116882</c:v>
                </c:pt>
                <c:pt idx="1365" formatCode="General">
                  <c:v>0.19203476607799499</c:v>
                </c:pt>
                <c:pt idx="1366" formatCode="General">
                  <c:v>0.190257516503334</c:v>
                </c:pt>
                <c:pt idx="1367" formatCode="General">
                  <c:v>0.18859689384698899</c:v>
                </c:pt>
                <c:pt idx="1368" formatCode="General">
                  <c:v>0.18945065140724199</c:v>
                </c:pt>
                <c:pt idx="1369" formatCode="General">
                  <c:v>0.18913708031177501</c:v>
                </c:pt>
                <c:pt idx="1370" formatCode="General">
                  <c:v>0.188957564532757</c:v>
                </c:pt>
                <c:pt idx="1371" formatCode="General">
                  <c:v>0.18724272549152399</c:v>
                </c:pt>
                <c:pt idx="1372" formatCode="General">
                  <c:v>0.188042539358139</c:v>
                </c:pt>
                <c:pt idx="1373" formatCode="General">
                  <c:v>0.19155579805374101</c:v>
                </c:pt>
                <c:pt idx="1374" formatCode="General">
                  <c:v>0.18889730125665699</c:v>
                </c:pt>
                <c:pt idx="1375" formatCode="General">
                  <c:v>0.18924385011196099</c:v>
                </c:pt>
                <c:pt idx="1376" formatCode="General">
                  <c:v>0.190141324698925</c:v>
                </c:pt>
                <c:pt idx="1377" formatCode="General">
                  <c:v>0.191141548752785</c:v>
                </c:pt>
                <c:pt idx="1378" formatCode="General">
                  <c:v>0.191066980361938</c:v>
                </c:pt>
                <c:pt idx="1379" formatCode="General">
                  <c:v>0.19079735130071601</c:v>
                </c:pt>
                <c:pt idx="1380" formatCode="General">
                  <c:v>0.19072631299495699</c:v>
                </c:pt>
                <c:pt idx="1381" formatCode="General">
                  <c:v>0.192340278625488</c:v>
                </c:pt>
                <c:pt idx="1382" formatCode="General">
                  <c:v>0.19228884130716301</c:v>
                </c:pt>
                <c:pt idx="1383" formatCode="General">
                  <c:v>0.190478891134262</c:v>
                </c:pt>
                <c:pt idx="1384" formatCode="General">
                  <c:v>0.192263558506966</c:v>
                </c:pt>
                <c:pt idx="1385" formatCode="General">
                  <c:v>0.19183848649263399</c:v>
                </c:pt>
                <c:pt idx="1386" formatCode="General">
                  <c:v>0.193369089066982</c:v>
                </c:pt>
                <c:pt idx="1387" formatCode="General">
                  <c:v>0.192630425095558</c:v>
                </c:pt>
                <c:pt idx="1388" formatCode="General">
                  <c:v>0.19189841151237499</c:v>
                </c:pt>
                <c:pt idx="1389" formatCode="General">
                  <c:v>0.19051595926284801</c:v>
                </c:pt>
                <c:pt idx="1390" formatCode="General">
                  <c:v>0.189871400594711</c:v>
                </c:pt>
                <c:pt idx="1391" formatCode="General">
                  <c:v>0.19005379974842099</c:v>
                </c:pt>
                <c:pt idx="1392" formatCode="General">
                  <c:v>0.18951418697833999</c:v>
                </c:pt>
                <c:pt idx="1393" formatCode="General">
                  <c:v>0.190214022994041</c:v>
                </c:pt>
                <c:pt idx="1394" formatCode="General">
                  <c:v>0.18928796350956001</c:v>
                </c:pt>
                <c:pt idx="1395" formatCode="General">
                  <c:v>0.18993932455778101</c:v>
                </c:pt>
                <c:pt idx="1396" formatCode="General">
                  <c:v>0.18732864260673501</c:v>
                </c:pt>
                <c:pt idx="1397" formatCode="General">
                  <c:v>0.19029734581708899</c:v>
                </c:pt>
                <c:pt idx="1398" formatCode="General">
                  <c:v>0.19093583822250401</c:v>
                </c:pt>
                <c:pt idx="1399" formatCode="General">
                  <c:v>0.19216187447309499</c:v>
                </c:pt>
                <c:pt idx="1400" formatCode="General">
                  <c:v>0.19234575480222699</c:v>
                </c:pt>
                <c:pt idx="1401" formatCode="General">
                  <c:v>0.19186469316482499</c:v>
                </c:pt>
                <c:pt idx="1402" formatCode="General">
                  <c:v>0.19175818562507599</c:v>
                </c:pt>
                <c:pt idx="1403" formatCode="General">
                  <c:v>0.191733965277672</c:v>
                </c:pt>
                <c:pt idx="1404" formatCode="General">
                  <c:v>0.19212249368429199</c:v>
                </c:pt>
                <c:pt idx="1405" formatCode="General">
                  <c:v>0.19110418856144001</c:v>
                </c:pt>
                <c:pt idx="1406" formatCode="General">
                  <c:v>0.19176737070083599</c:v>
                </c:pt>
                <c:pt idx="1407" formatCode="General">
                  <c:v>0.18887614607811001</c:v>
                </c:pt>
                <c:pt idx="1408" formatCode="General">
                  <c:v>0.18717292100191099</c:v>
                </c:pt>
                <c:pt idx="1409" formatCode="General">
                  <c:v>0.18654452115297299</c:v>
                </c:pt>
                <c:pt idx="1410" formatCode="General">
                  <c:v>0.187083959579468</c:v>
                </c:pt>
                <c:pt idx="1411" formatCode="General">
                  <c:v>0.18626580834388701</c:v>
                </c:pt>
                <c:pt idx="1412" formatCode="General">
                  <c:v>0.18720576316118201</c:v>
                </c:pt>
                <c:pt idx="1413" formatCode="General">
                  <c:v>0.18590132594108599</c:v>
                </c:pt>
                <c:pt idx="1414" formatCode="General">
                  <c:v>0.18460609316825899</c:v>
                </c:pt>
                <c:pt idx="1415" formatCode="General">
                  <c:v>0.18467274159193001</c:v>
                </c:pt>
                <c:pt idx="1416" formatCode="General">
                  <c:v>0.18305722028017099</c:v>
                </c:pt>
                <c:pt idx="1417" formatCode="General">
                  <c:v>0.184610348939896</c:v>
                </c:pt>
                <c:pt idx="1418" formatCode="General">
                  <c:v>0.187743030488491</c:v>
                </c:pt>
                <c:pt idx="1419" formatCode="General">
                  <c:v>0.18789565265178701</c:v>
                </c:pt>
                <c:pt idx="1420" formatCode="General">
                  <c:v>0.186603020131588</c:v>
                </c:pt>
                <c:pt idx="1421" formatCode="General">
                  <c:v>0.18673056960105899</c:v>
                </c:pt>
                <c:pt idx="1422" formatCode="General">
                  <c:v>0.187483295798302</c:v>
                </c:pt>
                <c:pt idx="1423" formatCode="General">
                  <c:v>0.18776317238807699</c:v>
                </c:pt>
                <c:pt idx="1424" formatCode="General">
                  <c:v>0.19003788083791701</c:v>
                </c:pt>
                <c:pt idx="1425" formatCode="General">
                  <c:v>0.188456782698631</c:v>
                </c:pt>
                <c:pt idx="1426" formatCode="General">
                  <c:v>0.19176345467567399</c:v>
                </c:pt>
                <c:pt idx="1427" formatCode="General">
                  <c:v>0.19035544544458399</c:v>
                </c:pt>
                <c:pt idx="1428" formatCode="General">
                  <c:v>0.19087360054254501</c:v>
                </c:pt>
                <c:pt idx="1429" formatCode="General">
                  <c:v>0.19116400927305199</c:v>
                </c:pt>
                <c:pt idx="1430" formatCode="General">
                  <c:v>0.190522167086601</c:v>
                </c:pt>
                <c:pt idx="1431" formatCode="General">
                  <c:v>0.191771486401558</c:v>
                </c:pt>
                <c:pt idx="1432" formatCode="General">
                  <c:v>0.19144266545772601</c:v>
                </c:pt>
                <c:pt idx="1433" formatCode="General">
                  <c:v>0.19087074995040901</c:v>
                </c:pt>
                <c:pt idx="1434" formatCode="General">
                  <c:v>0.189751310646534</c:v>
                </c:pt>
                <c:pt idx="1435" formatCode="General">
                  <c:v>0.19375058561563499</c:v>
                </c:pt>
                <c:pt idx="1436" formatCode="General">
                  <c:v>0.192279443144798</c:v>
                </c:pt>
                <c:pt idx="1437" formatCode="General">
                  <c:v>0.19250260889530199</c:v>
                </c:pt>
                <c:pt idx="1438" formatCode="General">
                  <c:v>0.19054414033889799</c:v>
                </c:pt>
                <c:pt idx="1439" formatCode="General">
                  <c:v>0.19148590266704599</c:v>
                </c:pt>
                <c:pt idx="1440" formatCode="General">
                  <c:v>0.19213723093271301</c:v>
                </c:pt>
                <c:pt idx="1441" formatCode="General">
                  <c:v>0.19074917286634399</c:v>
                </c:pt>
                <c:pt idx="1442" formatCode="General">
                  <c:v>0.18978475779295001</c:v>
                </c:pt>
                <c:pt idx="1443" formatCode="General">
                  <c:v>0.190361599624157</c:v>
                </c:pt>
                <c:pt idx="1444" formatCode="General">
                  <c:v>0.19044110476970699</c:v>
                </c:pt>
                <c:pt idx="1445" formatCode="General">
                  <c:v>0.19069338440895101</c:v>
                </c:pt>
                <c:pt idx="1446" formatCode="General">
                  <c:v>0.191453610360622</c:v>
                </c:pt>
                <c:pt idx="1447" formatCode="General">
                  <c:v>0.191940641403198</c:v>
                </c:pt>
                <c:pt idx="1448" formatCode="General">
                  <c:v>0.19165119379758799</c:v>
                </c:pt>
                <c:pt idx="1449" formatCode="General">
                  <c:v>0.191577765345573</c:v>
                </c:pt>
                <c:pt idx="1450" formatCode="General">
                  <c:v>0.192442810535431</c:v>
                </c:pt>
                <c:pt idx="1451" formatCode="General">
                  <c:v>0.193400432169437</c:v>
                </c:pt>
                <c:pt idx="1452" formatCode="General">
                  <c:v>0.19583687931299201</c:v>
                </c:pt>
                <c:pt idx="1453" formatCode="General">
                  <c:v>0.197930067777634</c:v>
                </c:pt>
                <c:pt idx="1454" formatCode="General">
                  <c:v>0.19996492266655</c:v>
                </c:pt>
                <c:pt idx="1455" formatCode="General">
                  <c:v>0.19713772982358899</c:v>
                </c:pt>
                <c:pt idx="1456" formatCode="General">
                  <c:v>0.197042863070965</c:v>
                </c:pt>
                <c:pt idx="1457" formatCode="General">
                  <c:v>0.19709772318601601</c:v>
                </c:pt>
                <c:pt idx="1458" formatCode="General">
                  <c:v>0.19690543860197099</c:v>
                </c:pt>
                <c:pt idx="1459" formatCode="General">
                  <c:v>0.19590457230806399</c:v>
                </c:pt>
                <c:pt idx="1460" formatCode="General">
                  <c:v>0.19577346891164801</c:v>
                </c:pt>
                <c:pt idx="1461" formatCode="General">
                  <c:v>0.196128936111927</c:v>
                </c:pt>
                <c:pt idx="1462" formatCode="General">
                  <c:v>0.19276404380798301</c:v>
                </c:pt>
                <c:pt idx="1463" formatCode="General">
                  <c:v>0.19220475405454601</c:v>
                </c:pt>
                <c:pt idx="1464" formatCode="General">
                  <c:v>0.19321282953023899</c:v>
                </c:pt>
                <c:pt idx="1465" formatCode="General">
                  <c:v>0.194352886080742</c:v>
                </c:pt>
                <c:pt idx="1466" formatCode="General">
                  <c:v>0.19371278733015099</c:v>
                </c:pt>
                <c:pt idx="1467" formatCode="General">
                  <c:v>0.19405670017004001</c:v>
                </c:pt>
                <c:pt idx="1468" formatCode="General">
                  <c:v>0.195377919077873</c:v>
                </c:pt>
                <c:pt idx="1469" formatCode="General">
                  <c:v>0.19467451274395001</c:v>
                </c:pt>
                <c:pt idx="1470" formatCode="General">
                  <c:v>0.19555882811546299</c:v>
                </c:pt>
                <c:pt idx="1471" formatCode="General">
                  <c:v>0.196428325772285</c:v>
                </c:pt>
                <c:pt idx="1472" formatCode="General">
                  <c:v>0.19798981845378899</c:v>
                </c:pt>
                <c:pt idx="1473" formatCode="General">
                  <c:v>0.19927428215742099</c:v>
                </c:pt>
                <c:pt idx="1474" formatCode="General">
                  <c:v>0.19697792381048199</c:v>
                </c:pt>
                <c:pt idx="1475" formatCode="General">
                  <c:v>0.197243465483189</c:v>
                </c:pt>
                <c:pt idx="1476" formatCode="General">
                  <c:v>0.197989396750927</c:v>
                </c:pt>
                <c:pt idx="1477" formatCode="General">
                  <c:v>0.19751178771257399</c:v>
                </c:pt>
                <c:pt idx="1478" formatCode="General">
                  <c:v>0.197591388225555</c:v>
                </c:pt>
                <c:pt idx="1479" formatCode="General">
                  <c:v>0.19815541952848401</c:v>
                </c:pt>
                <c:pt idx="1480" formatCode="General">
                  <c:v>0.19821410328149799</c:v>
                </c:pt>
                <c:pt idx="1481" formatCode="General">
                  <c:v>0.19805767536163299</c:v>
                </c:pt>
                <c:pt idx="1482" formatCode="General">
                  <c:v>0.19672899991273901</c:v>
                </c:pt>
                <c:pt idx="1483" formatCode="General">
                  <c:v>0.19384358674287799</c:v>
                </c:pt>
                <c:pt idx="1484" formatCode="General">
                  <c:v>0.19333387911319699</c:v>
                </c:pt>
                <c:pt idx="1485" formatCode="General">
                  <c:v>0.192937444150448</c:v>
                </c:pt>
                <c:pt idx="1486" formatCode="General">
                  <c:v>0.19320012629032099</c:v>
                </c:pt>
                <c:pt idx="1487" formatCode="General">
                  <c:v>0.19437006860971501</c:v>
                </c:pt>
                <c:pt idx="1488" formatCode="General">
                  <c:v>0.19411786049604399</c:v>
                </c:pt>
                <c:pt idx="1489" formatCode="General">
                  <c:v>0.19625608175993001</c:v>
                </c:pt>
                <c:pt idx="1490" formatCode="General">
                  <c:v>0.195715686678886</c:v>
                </c:pt>
                <c:pt idx="1491" formatCode="General">
                  <c:v>0.19545349031686801</c:v>
                </c:pt>
                <c:pt idx="1492" formatCode="General">
                  <c:v>0.19705175012350101</c:v>
                </c:pt>
                <c:pt idx="1493" formatCode="General">
                  <c:v>0.199334941804409</c:v>
                </c:pt>
                <c:pt idx="1494" formatCode="General">
                  <c:v>0.20077504515647901</c:v>
                </c:pt>
                <c:pt idx="1495" formatCode="General">
                  <c:v>0.201338714361191</c:v>
                </c:pt>
                <c:pt idx="1496" formatCode="General">
                  <c:v>0.200115391612053</c:v>
                </c:pt>
                <c:pt idx="1497" formatCode="General">
                  <c:v>0.198878790438175</c:v>
                </c:pt>
                <c:pt idx="1498" formatCode="General">
                  <c:v>0.199494901299477</c:v>
                </c:pt>
                <c:pt idx="1499" formatCode="General">
                  <c:v>0.199356944859028</c:v>
                </c:pt>
                <c:pt idx="1500" formatCode="General">
                  <c:v>0.19976444542408001</c:v>
                </c:pt>
                <c:pt idx="1501" formatCode="General">
                  <c:v>0.19906158149242401</c:v>
                </c:pt>
                <c:pt idx="1502" formatCode="General">
                  <c:v>0.199177086353302</c:v>
                </c:pt>
                <c:pt idx="1503" formatCode="General">
                  <c:v>0.198892103135586</c:v>
                </c:pt>
                <c:pt idx="1504" formatCode="General">
                  <c:v>0.19852506220340699</c:v>
                </c:pt>
                <c:pt idx="1505" formatCode="General">
                  <c:v>0.19712790697813001</c:v>
                </c:pt>
                <c:pt idx="1506" formatCode="General">
                  <c:v>0.19952111989259699</c:v>
                </c:pt>
                <c:pt idx="1507" formatCode="General">
                  <c:v>0.20052136927843101</c:v>
                </c:pt>
                <c:pt idx="1508" formatCode="General">
                  <c:v>0.19989031106233601</c:v>
                </c:pt>
                <c:pt idx="1509" formatCode="General">
                  <c:v>0.198364745080471</c:v>
                </c:pt>
                <c:pt idx="1510" formatCode="General">
                  <c:v>0.19728346765041399</c:v>
                </c:pt>
                <c:pt idx="1511" formatCode="General">
                  <c:v>0.198267939686775</c:v>
                </c:pt>
                <c:pt idx="1512" formatCode="General">
                  <c:v>0.19915873855352401</c:v>
                </c:pt>
                <c:pt idx="1513" formatCode="General">
                  <c:v>0.19883895963430401</c:v>
                </c:pt>
                <c:pt idx="1514" formatCode="General">
                  <c:v>0.19860387891531001</c:v>
                </c:pt>
                <c:pt idx="1515" formatCode="General">
                  <c:v>0.198332569003105</c:v>
                </c:pt>
                <c:pt idx="1516" formatCode="General">
                  <c:v>0.19740655273199101</c:v>
                </c:pt>
                <c:pt idx="1517" formatCode="General">
                  <c:v>0.19645511507988</c:v>
                </c:pt>
                <c:pt idx="1518" formatCode="General">
                  <c:v>0.19712126702070201</c:v>
                </c:pt>
                <c:pt idx="1519" formatCode="General">
                  <c:v>0.19824677854776401</c:v>
                </c:pt>
                <c:pt idx="1520" formatCode="General">
                  <c:v>0.19976101070642499</c:v>
                </c:pt>
                <c:pt idx="1521" formatCode="General">
                  <c:v>0.198139503598213</c:v>
                </c:pt>
                <c:pt idx="1522" formatCode="General">
                  <c:v>0.19697138965129901</c:v>
                </c:pt>
                <c:pt idx="1523" formatCode="General">
                  <c:v>0.196944884955883</c:v>
                </c:pt>
                <c:pt idx="1524" formatCode="General">
                  <c:v>0.198617096245289</c:v>
                </c:pt>
                <c:pt idx="1525" formatCode="General">
                  <c:v>0.199458885192871</c:v>
                </c:pt>
                <c:pt idx="1526" formatCode="General">
                  <c:v>0.20036579817533501</c:v>
                </c:pt>
                <c:pt idx="1527" formatCode="General">
                  <c:v>0.20126718133688001</c:v>
                </c:pt>
                <c:pt idx="1528" formatCode="General">
                  <c:v>0.20208590626716599</c:v>
                </c:pt>
                <c:pt idx="1529" formatCode="General">
                  <c:v>0.198932227492332</c:v>
                </c:pt>
                <c:pt idx="1530" formatCode="General">
                  <c:v>0.19996751695871401</c:v>
                </c:pt>
                <c:pt idx="1531" formatCode="General">
                  <c:v>0.200990533828735</c:v>
                </c:pt>
                <c:pt idx="1532" formatCode="General">
                  <c:v>0.200765323638916</c:v>
                </c:pt>
                <c:pt idx="1533" formatCode="General">
                  <c:v>0.20185444951057399</c:v>
                </c:pt>
                <c:pt idx="1534" formatCode="General">
                  <c:v>0.20046445429325099</c:v>
                </c:pt>
                <c:pt idx="1535" formatCode="General">
                  <c:v>0.201858276128769</c:v>
                </c:pt>
                <c:pt idx="1536" formatCode="General">
                  <c:v>0.19913473129272499</c:v>
                </c:pt>
                <c:pt idx="1537" formatCode="General">
                  <c:v>0.19927472323179199</c:v>
                </c:pt>
                <c:pt idx="1538" formatCode="General">
                  <c:v>0.197108727693558</c:v>
                </c:pt>
                <c:pt idx="1539" formatCode="General">
                  <c:v>0.199528358876705</c:v>
                </c:pt>
                <c:pt idx="1540" formatCode="General">
                  <c:v>0.198757302761078</c:v>
                </c:pt>
                <c:pt idx="1541" formatCode="General">
                  <c:v>0.199442772567272</c:v>
                </c:pt>
                <c:pt idx="1542" formatCode="General">
                  <c:v>0.19836382865905799</c:v>
                </c:pt>
                <c:pt idx="1543" formatCode="General">
                  <c:v>0.19759543091058701</c:v>
                </c:pt>
                <c:pt idx="1544" formatCode="General">
                  <c:v>0.196815279126167</c:v>
                </c:pt>
                <c:pt idx="1545" formatCode="General">
                  <c:v>0.19664125591516499</c:v>
                </c:pt>
                <c:pt idx="1546" formatCode="General">
                  <c:v>0.19659100025892301</c:v>
                </c:pt>
                <c:pt idx="1547" formatCode="General">
                  <c:v>0.197233404219151</c:v>
                </c:pt>
                <c:pt idx="1548" formatCode="General">
                  <c:v>0.19960866272449501</c:v>
                </c:pt>
                <c:pt idx="1549" formatCode="General">
                  <c:v>0.20013312697410601</c:v>
                </c:pt>
                <c:pt idx="1550" formatCode="General">
                  <c:v>0.19963753670453999</c:v>
                </c:pt>
                <c:pt idx="1551" formatCode="General">
                  <c:v>0.19962999671697601</c:v>
                </c:pt>
                <c:pt idx="1552" formatCode="General">
                  <c:v>0.201173076033592</c:v>
                </c:pt>
                <c:pt idx="1553" formatCode="General">
                  <c:v>0.20180688947439199</c:v>
                </c:pt>
                <c:pt idx="1554" formatCode="General">
                  <c:v>0.20354893207550001</c:v>
                </c:pt>
                <c:pt idx="1555" formatCode="General">
                  <c:v>0.20489297360181799</c:v>
                </c:pt>
                <c:pt idx="1556" formatCode="General">
                  <c:v>0.206805995106697</c:v>
                </c:pt>
                <c:pt idx="1557" formatCode="General">
                  <c:v>0.20785015672445301</c:v>
                </c:pt>
                <c:pt idx="1558" formatCode="General">
                  <c:v>0.207772105932236</c:v>
                </c:pt>
                <c:pt idx="1559" formatCode="General">
                  <c:v>0.20817510783672299</c:v>
                </c:pt>
                <c:pt idx="1560" formatCode="General">
                  <c:v>0.20967742651700999</c:v>
                </c:pt>
                <c:pt idx="1561" formatCode="General">
                  <c:v>0.20928988009691199</c:v>
                </c:pt>
                <c:pt idx="1562" formatCode="General">
                  <c:v>0.20930070877075199</c:v>
                </c:pt>
                <c:pt idx="1563" formatCode="General">
                  <c:v>0.20908128470182399</c:v>
                </c:pt>
                <c:pt idx="1564" formatCode="General">
                  <c:v>0.20665609389543499</c:v>
                </c:pt>
                <c:pt idx="1565" formatCode="General">
                  <c:v>0.204270231723785</c:v>
                </c:pt>
                <c:pt idx="1566" formatCode="General">
                  <c:v>0.20681912750005699</c:v>
                </c:pt>
                <c:pt idx="1567" formatCode="General">
                  <c:v>0.20619799047708501</c:v>
                </c:pt>
                <c:pt idx="1568" formatCode="General">
                  <c:v>0.20381564050912901</c:v>
                </c:pt>
                <c:pt idx="1569" formatCode="General">
                  <c:v>0.20418369621038401</c:v>
                </c:pt>
                <c:pt idx="1570" formatCode="General">
                  <c:v>0.20052768141031299</c:v>
                </c:pt>
                <c:pt idx="1571" formatCode="General">
                  <c:v>0.20141412466764499</c:v>
                </c:pt>
                <c:pt idx="1572" formatCode="General">
                  <c:v>0.20042036622762699</c:v>
                </c:pt>
                <c:pt idx="1573" formatCode="General">
                  <c:v>0.19990157634019901</c:v>
                </c:pt>
                <c:pt idx="1574" formatCode="General">
                  <c:v>0.201704579591751</c:v>
                </c:pt>
                <c:pt idx="1575" formatCode="General">
                  <c:v>0.20211585313081701</c:v>
                </c:pt>
                <c:pt idx="1576" formatCode="General">
                  <c:v>0.199708263576031</c:v>
                </c:pt>
                <c:pt idx="1577" formatCode="General">
                  <c:v>0.19993759989738499</c:v>
                </c:pt>
                <c:pt idx="1578" formatCode="General">
                  <c:v>0.20027815848588901</c:v>
                </c:pt>
                <c:pt idx="1579" formatCode="General">
                  <c:v>0.199604135751724</c:v>
                </c:pt>
                <c:pt idx="1580" formatCode="General">
                  <c:v>0.201421955227852</c:v>
                </c:pt>
                <c:pt idx="1581" formatCode="General">
                  <c:v>0.201445300877094</c:v>
                </c:pt>
                <c:pt idx="1582" formatCode="General">
                  <c:v>0.20307370126247401</c:v>
                </c:pt>
                <c:pt idx="1583" formatCode="General">
                  <c:v>0.202738733589649</c:v>
                </c:pt>
                <c:pt idx="1584" formatCode="General">
                  <c:v>0.20286807715892799</c:v>
                </c:pt>
                <c:pt idx="1585" formatCode="General">
                  <c:v>0.203880003094673</c:v>
                </c:pt>
                <c:pt idx="1586" formatCode="General">
                  <c:v>0.203798000514507</c:v>
                </c:pt>
                <c:pt idx="1587" formatCode="General">
                  <c:v>0.202000750601292</c:v>
                </c:pt>
                <c:pt idx="1588" formatCode="General">
                  <c:v>0.20452852547168701</c:v>
                </c:pt>
                <c:pt idx="1589" formatCode="General">
                  <c:v>0.20463679730892201</c:v>
                </c:pt>
                <c:pt idx="1590" formatCode="General">
                  <c:v>0.20398755967616999</c:v>
                </c:pt>
                <c:pt idx="1591" formatCode="General">
                  <c:v>0.202624443173409</c:v>
                </c:pt>
                <c:pt idx="1592" formatCode="General">
                  <c:v>0.20175294727087001</c:v>
                </c:pt>
                <c:pt idx="1593" formatCode="General">
                  <c:v>0.20087720155715899</c:v>
                </c:pt>
                <c:pt idx="1594" formatCode="General">
                  <c:v>0.200454346835613</c:v>
                </c:pt>
                <c:pt idx="1595" formatCode="General">
                  <c:v>0.20055510252714201</c:v>
                </c:pt>
                <c:pt idx="1596" formatCode="General">
                  <c:v>0.199593672156334</c:v>
                </c:pt>
                <c:pt idx="1597" formatCode="General">
                  <c:v>0.20035582482814801</c:v>
                </c:pt>
                <c:pt idx="1598" formatCode="General">
                  <c:v>0.19855241179466299</c:v>
                </c:pt>
                <c:pt idx="1599" formatCode="General">
                  <c:v>0.196373973786831</c:v>
                </c:pt>
                <c:pt idx="1600" formatCode="General">
                  <c:v>0.19580761045217501</c:v>
                </c:pt>
                <c:pt idx="1601" formatCode="General">
                  <c:v>0.19738540351390799</c:v>
                </c:pt>
                <c:pt idx="1602" formatCode="General">
                  <c:v>0.20108168125152601</c:v>
                </c:pt>
                <c:pt idx="1603" formatCode="General">
                  <c:v>0.20347535163164099</c:v>
                </c:pt>
                <c:pt idx="1604" formatCode="General">
                  <c:v>0.203597974777222</c:v>
                </c:pt>
                <c:pt idx="1605" formatCode="General">
                  <c:v>0.20355214923620199</c:v>
                </c:pt>
                <c:pt idx="1606" formatCode="General">
                  <c:v>0.204740284383297</c:v>
                </c:pt>
                <c:pt idx="1607" formatCode="General">
                  <c:v>0.203954119980335</c:v>
                </c:pt>
                <c:pt idx="1608" formatCode="General">
                  <c:v>0.20670968145132099</c:v>
                </c:pt>
                <c:pt idx="1609" formatCode="General">
                  <c:v>0.20913278758525899</c:v>
                </c:pt>
                <c:pt idx="1610" formatCode="General">
                  <c:v>0.211408267915249</c:v>
                </c:pt>
                <c:pt idx="1611" formatCode="General">
                  <c:v>0.20960231721401201</c:v>
                </c:pt>
                <c:pt idx="1612" formatCode="General">
                  <c:v>0.20712559372186701</c:v>
                </c:pt>
                <c:pt idx="1613" formatCode="General">
                  <c:v>0.20651858299970599</c:v>
                </c:pt>
                <c:pt idx="1614" formatCode="General">
                  <c:v>0.20790696144104001</c:v>
                </c:pt>
                <c:pt idx="1615" formatCode="General">
                  <c:v>0.207874305546284</c:v>
                </c:pt>
                <c:pt idx="1616" formatCode="General">
                  <c:v>0.207534484565258</c:v>
                </c:pt>
                <c:pt idx="1617" formatCode="General">
                  <c:v>0.208610181510448</c:v>
                </c:pt>
                <c:pt idx="1618" formatCode="General">
                  <c:v>0.207305589318275</c:v>
                </c:pt>
                <c:pt idx="1619" formatCode="General">
                  <c:v>0.207400718331337</c:v>
                </c:pt>
                <c:pt idx="1620" formatCode="General">
                  <c:v>0.20695816278457599</c:v>
                </c:pt>
                <c:pt idx="1621" formatCode="General">
                  <c:v>0.21124019622802701</c:v>
                </c:pt>
                <c:pt idx="1622" formatCode="General">
                  <c:v>0.21047146171331399</c:v>
                </c:pt>
                <c:pt idx="1623" formatCode="General">
                  <c:v>0.210679438710213</c:v>
                </c:pt>
                <c:pt idx="1624" formatCode="General">
                  <c:v>0.20878758579492601</c:v>
                </c:pt>
                <c:pt idx="1625" formatCode="General">
                  <c:v>0.20900250822305699</c:v>
                </c:pt>
                <c:pt idx="1626" formatCode="General">
                  <c:v>0.20955954492092099</c:v>
                </c:pt>
                <c:pt idx="1627" formatCode="General">
                  <c:v>0.210321728885174</c:v>
                </c:pt>
                <c:pt idx="1628" formatCode="General">
                  <c:v>0.21018900871276899</c:v>
                </c:pt>
                <c:pt idx="1629" formatCode="General">
                  <c:v>0.209257024526596</c:v>
                </c:pt>
                <c:pt idx="1630" formatCode="General">
                  <c:v>0.20852348059415801</c:v>
                </c:pt>
                <c:pt idx="1631" formatCode="General">
                  <c:v>0.20341985374689101</c:v>
                </c:pt>
                <c:pt idx="1632" formatCode="General">
                  <c:v>0.20381802171468699</c:v>
                </c:pt>
                <c:pt idx="1633" formatCode="General">
                  <c:v>0.20196634680032699</c:v>
                </c:pt>
                <c:pt idx="1634" formatCode="General">
                  <c:v>0.20402137935161599</c:v>
                </c:pt>
                <c:pt idx="1635" formatCode="General">
                  <c:v>0.202681140601635</c:v>
                </c:pt>
                <c:pt idx="1636" formatCode="General">
                  <c:v>0.20218808799982099</c:v>
                </c:pt>
                <c:pt idx="1637" formatCode="General">
                  <c:v>0.201537539064884</c:v>
                </c:pt>
                <c:pt idx="1638" formatCode="General">
                  <c:v>0.19942670464515699</c:v>
                </c:pt>
                <c:pt idx="1639" formatCode="General">
                  <c:v>0.202165934443474</c:v>
                </c:pt>
                <c:pt idx="1640" formatCode="General">
                  <c:v>0.20241980999708201</c:v>
                </c:pt>
                <c:pt idx="1641" formatCode="General">
                  <c:v>0.203070236742497</c:v>
                </c:pt>
                <c:pt idx="1642" formatCode="General">
                  <c:v>0.20320378541946399</c:v>
                </c:pt>
                <c:pt idx="1643" formatCode="General">
                  <c:v>0.20571721792221101</c:v>
                </c:pt>
                <c:pt idx="1644" formatCode="General">
                  <c:v>0.20632500052452099</c:v>
                </c:pt>
                <c:pt idx="1645" formatCode="General">
                  <c:v>0.20520102977752699</c:v>
                </c:pt>
                <c:pt idx="1646" formatCode="General">
                  <c:v>0.20603062659502</c:v>
                </c:pt>
                <c:pt idx="1647" formatCode="General">
                  <c:v>0.20553784221410801</c:v>
                </c:pt>
                <c:pt idx="1648" formatCode="General">
                  <c:v>0.20674458593130099</c:v>
                </c:pt>
                <c:pt idx="1649" formatCode="General">
                  <c:v>0.20297326147556299</c:v>
                </c:pt>
                <c:pt idx="1650" formatCode="General">
                  <c:v>0.20505430102348299</c:v>
                </c:pt>
                <c:pt idx="1651" formatCode="General">
                  <c:v>0.20677317231893499</c:v>
                </c:pt>
                <c:pt idx="1652" formatCode="General">
                  <c:v>0.20697404593229299</c:v>
                </c:pt>
                <c:pt idx="1653" formatCode="General">
                  <c:v>0.20800123810768101</c:v>
                </c:pt>
                <c:pt idx="1654" formatCode="General">
                  <c:v>0.20522732138633701</c:v>
                </c:pt>
                <c:pt idx="1655" formatCode="General">
                  <c:v>0.205714744329453</c:v>
                </c:pt>
                <c:pt idx="1656" formatCode="General">
                  <c:v>0.20480223000049599</c:v>
                </c:pt>
                <c:pt idx="1657" formatCode="General">
                  <c:v>0.203884878754616</c:v>
                </c:pt>
                <c:pt idx="1658" formatCode="General">
                  <c:v>0.204337479174137</c:v>
                </c:pt>
                <c:pt idx="1659" formatCode="General">
                  <c:v>0.204173468053341</c:v>
                </c:pt>
                <c:pt idx="1660" formatCode="General">
                  <c:v>0.20200387090444599</c:v>
                </c:pt>
                <c:pt idx="1661" formatCode="General">
                  <c:v>0.200478377938271</c:v>
                </c:pt>
                <c:pt idx="1662" formatCode="General">
                  <c:v>0.201099769771099</c:v>
                </c:pt>
                <c:pt idx="1663" formatCode="General">
                  <c:v>0.198509034514427</c:v>
                </c:pt>
                <c:pt idx="1664" formatCode="General">
                  <c:v>0.19881172329187399</c:v>
                </c:pt>
                <c:pt idx="1665" formatCode="General">
                  <c:v>0.20190715342760099</c:v>
                </c:pt>
                <c:pt idx="1666" formatCode="General">
                  <c:v>0.20271806269884099</c:v>
                </c:pt>
                <c:pt idx="1667" formatCode="General">
                  <c:v>0.204310649633408</c:v>
                </c:pt>
                <c:pt idx="1668" formatCode="General">
                  <c:v>0.204334355890751</c:v>
                </c:pt>
                <c:pt idx="1669" formatCode="General">
                  <c:v>0.207342274487019</c:v>
                </c:pt>
                <c:pt idx="1670" formatCode="General">
                  <c:v>0.20712315887212801</c:v>
                </c:pt>
                <c:pt idx="1671" formatCode="General">
                  <c:v>0.208397747576237</c:v>
                </c:pt>
                <c:pt idx="1672" formatCode="General">
                  <c:v>0.20867200642824199</c:v>
                </c:pt>
                <c:pt idx="1673" formatCode="General">
                  <c:v>0.211290493607521</c:v>
                </c:pt>
                <c:pt idx="1674" formatCode="General">
                  <c:v>0.212041537463665</c:v>
                </c:pt>
                <c:pt idx="1675" formatCode="General">
                  <c:v>0.209387043118477</c:v>
                </c:pt>
                <c:pt idx="1676" formatCode="General">
                  <c:v>0.20861413180828101</c:v>
                </c:pt>
                <c:pt idx="1677" formatCode="General">
                  <c:v>0.208442553877831</c:v>
                </c:pt>
                <c:pt idx="1678" formatCode="General">
                  <c:v>0.20873443782329601</c:v>
                </c:pt>
                <c:pt idx="1679" formatCode="General">
                  <c:v>0.208852069079876</c:v>
                </c:pt>
                <c:pt idx="1680" formatCode="General">
                  <c:v>0.212450525164604</c:v>
                </c:pt>
                <c:pt idx="1681" formatCode="General">
                  <c:v>0.21096621304750399</c:v>
                </c:pt>
                <c:pt idx="1682" formatCode="General">
                  <c:v>0.208682017028332</c:v>
                </c:pt>
                <c:pt idx="1683" formatCode="General">
                  <c:v>0.205999852716923</c:v>
                </c:pt>
                <c:pt idx="1684" formatCode="General">
                  <c:v>0.20520963072776799</c:v>
                </c:pt>
                <c:pt idx="1685" formatCode="General">
                  <c:v>0.20607092529535301</c:v>
                </c:pt>
                <c:pt idx="1686" formatCode="General">
                  <c:v>0.208248922228813</c:v>
                </c:pt>
                <c:pt idx="1687" formatCode="General">
                  <c:v>0.20904494076967201</c:v>
                </c:pt>
                <c:pt idx="1688" formatCode="General">
                  <c:v>0.20898692458868001</c:v>
                </c:pt>
                <c:pt idx="1689" formatCode="General">
                  <c:v>0.207830236852169</c:v>
                </c:pt>
                <c:pt idx="1690" formatCode="General">
                  <c:v>0.20429326891899099</c:v>
                </c:pt>
                <c:pt idx="1691" formatCode="General">
                  <c:v>0.205571629106998</c:v>
                </c:pt>
                <c:pt idx="1692" formatCode="General">
                  <c:v>0.206705315411091</c:v>
                </c:pt>
                <c:pt idx="1693" formatCode="General">
                  <c:v>0.20920236259698899</c:v>
                </c:pt>
                <c:pt idx="1694" formatCode="General">
                  <c:v>0.21096033602952999</c:v>
                </c:pt>
                <c:pt idx="1695" formatCode="General">
                  <c:v>0.211696037650108</c:v>
                </c:pt>
                <c:pt idx="1696" formatCode="General">
                  <c:v>0.20920298993587499</c:v>
                </c:pt>
                <c:pt idx="1697" formatCode="General">
                  <c:v>0.20711927562952001</c:v>
                </c:pt>
                <c:pt idx="1698" formatCode="General">
                  <c:v>0.205902816355228</c:v>
                </c:pt>
                <c:pt idx="1699" formatCode="General">
                  <c:v>0.20531960874795899</c:v>
                </c:pt>
                <c:pt idx="1700" formatCode="General">
                  <c:v>0.207546530663967</c:v>
                </c:pt>
                <c:pt idx="1701" formatCode="General">
                  <c:v>0.20817686915397601</c:v>
                </c:pt>
                <c:pt idx="1702" formatCode="General">
                  <c:v>0.20976235717534999</c:v>
                </c:pt>
                <c:pt idx="1703" formatCode="General">
                  <c:v>0.209791795909405</c:v>
                </c:pt>
                <c:pt idx="1704" formatCode="General">
                  <c:v>0.20958838611841199</c:v>
                </c:pt>
                <c:pt idx="1705" formatCode="General">
                  <c:v>0.21169732213020301</c:v>
                </c:pt>
                <c:pt idx="1706" formatCode="General">
                  <c:v>0.21110547184944201</c:v>
                </c:pt>
                <c:pt idx="1707" formatCode="General">
                  <c:v>0.212229576706886</c:v>
                </c:pt>
                <c:pt idx="1708" formatCode="General">
                  <c:v>0.21186662167310699</c:v>
                </c:pt>
                <c:pt idx="1709" formatCode="General">
                  <c:v>0.21298589706420901</c:v>
                </c:pt>
                <c:pt idx="1710" formatCode="General">
                  <c:v>0.211727531254292</c:v>
                </c:pt>
                <c:pt idx="1711" formatCode="General">
                  <c:v>0.21269819289445899</c:v>
                </c:pt>
                <c:pt idx="1712" formatCode="General">
                  <c:v>0.212524825334549</c:v>
                </c:pt>
                <c:pt idx="1713" formatCode="General">
                  <c:v>0.21168491691350899</c:v>
                </c:pt>
                <c:pt idx="1714" formatCode="General">
                  <c:v>0.209541262686253</c:v>
                </c:pt>
                <c:pt idx="1715" formatCode="General">
                  <c:v>0.207598109543324</c:v>
                </c:pt>
                <c:pt idx="1716" formatCode="General">
                  <c:v>0.20818223059177399</c:v>
                </c:pt>
                <c:pt idx="1717" formatCode="General">
                  <c:v>0.20972009450197199</c:v>
                </c:pt>
                <c:pt idx="1718" formatCode="General">
                  <c:v>0.20991687178611801</c:v>
                </c:pt>
                <c:pt idx="1719" formatCode="General">
                  <c:v>0.210669209063053</c:v>
                </c:pt>
                <c:pt idx="1720" formatCode="General">
                  <c:v>0.21038326472044</c:v>
                </c:pt>
                <c:pt idx="1721" formatCode="General">
                  <c:v>0.209481185674667</c:v>
                </c:pt>
                <c:pt idx="1722" formatCode="General">
                  <c:v>0.20793195217847801</c:v>
                </c:pt>
                <c:pt idx="1723" formatCode="General">
                  <c:v>0.20881633907556499</c:v>
                </c:pt>
                <c:pt idx="1724" formatCode="General">
                  <c:v>0.211525569856167</c:v>
                </c:pt>
                <c:pt idx="1725" formatCode="General">
                  <c:v>0.211750467121601</c:v>
                </c:pt>
                <c:pt idx="1726" formatCode="General">
                  <c:v>0.21289250254631001</c:v>
                </c:pt>
                <c:pt idx="1727" formatCode="General">
                  <c:v>0.21194571256637601</c:v>
                </c:pt>
                <c:pt idx="1728" formatCode="General">
                  <c:v>0.21311903148889499</c:v>
                </c:pt>
                <c:pt idx="1729" formatCode="General">
                  <c:v>0.21220122724771501</c:v>
                </c:pt>
                <c:pt idx="1730" formatCode="General">
                  <c:v>0.21295453310012799</c:v>
                </c:pt>
                <c:pt idx="1731" formatCode="General">
                  <c:v>0.21405876576900501</c:v>
                </c:pt>
                <c:pt idx="1732" formatCode="General">
                  <c:v>0.213602428138256</c:v>
                </c:pt>
                <c:pt idx="1733" formatCode="General">
                  <c:v>0.21350402534008001</c:v>
                </c:pt>
                <c:pt idx="1734" formatCode="General">
                  <c:v>0.21293821781873701</c:v>
                </c:pt>
                <c:pt idx="1735" formatCode="General">
                  <c:v>0.21115845590829899</c:v>
                </c:pt>
                <c:pt idx="1736" formatCode="General">
                  <c:v>0.21238730400800701</c:v>
                </c:pt>
                <c:pt idx="1737" formatCode="General">
                  <c:v>0.212636922299862</c:v>
                </c:pt>
                <c:pt idx="1738" formatCode="General">
                  <c:v>0.21403699219226799</c:v>
                </c:pt>
                <c:pt idx="1739" formatCode="General">
                  <c:v>0.21359861344098999</c:v>
                </c:pt>
                <c:pt idx="1740" formatCode="General">
                  <c:v>0.213882870972157</c:v>
                </c:pt>
                <c:pt idx="1741" formatCode="General">
                  <c:v>0.213850374519825</c:v>
                </c:pt>
                <c:pt idx="1742" formatCode="General">
                  <c:v>0.21488750874996199</c:v>
                </c:pt>
                <c:pt idx="1743" formatCode="General">
                  <c:v>0.21353699862957001</c:v>
                </c:pt>
                <c:pt idx="1744" formatCode="General">
                  <c:v>0.21154879033565499</c:v>
                </c:pt>
                <c:pt idx="1745" formatCode="General">
                  <c:v>0.21409205347299601</c:v>
                </c:pt>
                <c:pt idx="1746" formatCode="General">
                  <c:v>0.214012864232063</c:v>
                </c:pt>
                <c:pt idx="1747" formatCode="General">
                  <c:v>0.21419236361980401</c:v>
                </c:pt>
                <c:pt idx="1748" formatCode="General">
                  <c:v>0.21419988870620699</c:v>
                </c:pt>
                <c:pt idx="1749" formatCode="General">
                  <c:v>0.212209783494473</c:v>
                </c:pt>
                <c:pt idx="1750" formatCode="General">
                  <c:v>0.211216056346893</c:v>
                </c:pt>
                <c:pt idx="1751" formatCode="General">
                  <c:v>0.21012157201767001</c:v>
                </c:pt>
                <c:pt idx="1752" formatCode="General">
                  <c:v>0.211113780736923</c:v>
                </c:pt>
                <c:pt idx="1753" formatCode="General">
                  <c:v>0.21331422328949001</c:v>
                </c:pt>
                <c:pt idx="1754" formatCode="General">
                  <c:v>0.21473248302936601</c:v>
                </c:pt>
                <c:pt idx="1755" formatCode="General">
                  <c:v>0.212396331131458</c:v>
                </c:pt>
                <c:pt idx="1756" formatCode="General">
                  <c:v>0.21053998917341199</c:v>
                </c:pt>
                <c:pt idx="1757" formatCode="General">
                  <c:v>0.20931376814842201</c:v>
                </c:pt>
                <c:pt idx="1758" formatCode="General">
                  <c:v>0.209415033459663</c:v>
                </c:pt>
                <c:pt idx="1759" formatCode="General">
                  <c:v>0.21262203902006199</c:v>
                </c:pt>
                <c:pt idx="1760" formatCode="General">
                  <c:v>0.21225064247846601</c:v>
                </c:pt>
                <c:pt idx="1761" formatCode="General">
                  <c:v>0.21140586584806401</c:v>
                </c:pt>
                <c:pt idx="1762" formatCode="General">
                  <c:v>0.21025626808404899</c:v>
                </c:pt>
                <c:pt idx="1763" formatCode="General">
                  <c:v>0.20876079648733101</c:v>
                </c:pt>
                <c:pt idx="1764" formatCode="General">
                  <c:v>0.20891690701246299</c:v>
                </c:pt>
                <c:pt idx="1765" formatCode="General">
                  <c:v>0.209606635570526</c:v>
                </c:pt>
                <c:pt idx="1766" formatCode="General">
                  <c:v>0.21154153645038601</c:v>
                </c:pt>
                <c:pt idx="1767" formatCode="General">
                  <c:v>0.21261406838893901</c:v>
                </c:pt>
                <c:pt idx="1768" formatCode="General">
                  <c:v>0.21148248761892299</c:v>
                </c:pt>
                <c:pt idx="1769" formatCode="General">
                  <c:v>0.21135060489177701</c:v>
                </c:pt>
                <c:pt idx="1770" formatCode="General">
                  <c:v>0.21091201305389401</c:v>
                </c:pt>
                <c:pt idx="1771" formatCode="General">
                  <c:v>0.21294626146555001</c:v>
                </c:pt>
                <c:pt idx="1772" formatCode="General">
                  <c:v>0.21491789966821701</c:v>
                </c:pt>
                <c:pt idx="1773" formatCode="General">
                  <c:v>0.21461908966302901</c:v>
                </c:pt>
                <c:pt idx="1774" formatCode="General">
                  <c:v>0.212811222672462</c:v>
                </c:pt>
                <c:pt idx="1775" formatCode="General">
                  <c:v>0.216861063241959</c:v>
                </c:pt>
                <c:pt idx="1776" formatCode="General">
                  <c:v>0.21491104811430001</c:v>
                </c:pt>
                <c:pt idx="1777" formatCode="General">
                  <c:v>0.21615467071533201</c:v>
                </c:pt>
                <c:pt idx="1778" formatCode="General">
                  <c:v>0.215620015561581</c:v>
                </c:pt>
                <c:pt idx="1779" formatCode="General">
                  <c:v>0.217854529619217</c:v>
                </c:pt>
                <c:pt idx="1780" formatCode="General">
                  <c:v>0.21889985799789399</c:v>
                </c:pt>
                <c:pt idx="1781" formatCode="General">
                  <c:v>0.217264840006828</c:v>
                </c:pt>
                <c:pt idx="1782" formatCode="General">
                  <c:v>0.21499035805463801</c:v>
                </c:pt>
                <c:pt idx="1783" formatCode="General">
                  <c:v>0.21559531837701801</c:v>
                </c:pt>
                <c:pt idx="1784" formatCode="General">
                  <c:v>0.21738363504409799</c:v>
                </c:pt>
                <c:pt idx="1785" formatCode="General">
                  <c:v>0.21533625870943099</c:v>
                </c:pt>
                <c:pt idx="1786" formatCode="General">
                  <c:v>0.215856236219406</c:v>
                </c:pt>
                <c:pt idx="1787" formatCode="General">
                  <c:v>0.214802633225918</c:v>
                </c:pt>
                <c:pt idx="1788" formatCode="General">
                  <c:v>0.214630006253719</c:v>
                </c:pt>
                <c:pt idx="1789" formatCode="General">
                  <c:v>0.21222974210977599</c:v>
                </c:pt>
                <c:pt idx="1790" formatCode="General">
                  <c:v>0.21411902457475701</c:v>
                </c:pt>
                <c:pt idx="1791" formatCode="General">
                  <c:v>0.21535335481166801</c:v>
                </c:pt>
                <c:pt idx="1792" formatCode="General">
                  <c:v>0.21502970606088601</c:v>
                </c:pt>
                <c:pt idx="1793" formatCode="General">
                  <c:v>0.214626656472683</c:v>
                </c:pt>
                <c:pt idx="1794" formatCode="General">
                  <c:v>0.21488170921802499</c:v>
                </c:pt>
                <c:pt idx="1795" formatCode="General">
                  <c:v>0.214060513675213</c:v>
                </c:pt>
                <c:pt idx="1796" formatCode="General">
                  <c:v>0.21331023871898699</c:v>
                </c:pt>
                <c:pt idx="1797" formatCode="General">
                  <c:v>0.21374977082014099</c:v>
                </c:pt>
                <c:pt idx="1798" formatCode="General">
                  <c:v>0.21602573543786999</c:v>
                </c:pt>
                <c:pt idx="1799" formatCode="General">
                  <c:v>0.21529096513986601</c:v>
                </c:pt>
                <c:pt idx="1800" formatCode="General">
                  <c:v>0.21340152323246001</c:v>
                </c:pt>
                <c:pt idx="1801" formatCode="General">
                  <c:v>0.213791075348854</c:v>
                </c:pt>
                <c:pt idx="1802" formatCode="General">
                  <c:v>0.21542652845382701</c:v>
                </c:pt>
                <c:pt idx="1803" formatCode="General">
                  <c:v>0.21553620100021401</c:v>
                </c:pt>
                <c:pt idx="1804" formatCode="General">
                  <c:v>0.21561391949653599</c:v>
                </c:pt>
                <c:pt idx="1805" formatCode="General">
                  <c:v>0.217023609578609</c:v>
                </c:pt>
                <c:pt idx="1806" formatCode="General">
                  <c:v>0.21919701993465401</c:v>
                </c:pt>
                <c:pt idx="1807" formatCode="General">
                  <c:v>0.218845315277576</c:v>
                </c:pt>
                <c:pt idx="1808" formatCode="General">
                  <c:v>0.216567108035088</c:v>
                </c:pt>
                <c:pt idx="1809" formatCode="General">
                  <c:v>0.21715782582759899</c:v>
                </c:pt>
                <c:pt idx="1810" formatCode="General">
                  <c:v>0.21861449182033499</c:v>
                </c:pt>
                <c:pt idx="1811" formatCode="General">
                  <c:v>0.21862097978591899</c:v>
                </c:pt>
                <c:pt idx="1812" formatCode="General">
                  <c:v>0.219272238016129</c:v>
                </c:pt>
                <c:pt idx="1813" formatCode="General">
                  <c:v>0.218816195428371</c:v>
                </c:pt>
                <c:pt idx="1814" formatCode="General">
                  <c:v>0.21976339519023899</c:v>
                </c:pt>
                <c:pt idx="1815" formatCode="General">
                  <c:v>0.21653908640146299</c:v>
                </c:pt>
                <c:pt idx="1816" formatCode="General">
                  <c:v>0.215565194189548</c:v>
                </c:pt>
                <c:pt idx="1817" formatCode="General">
                  <c:v>0.21543912440538401</c:v>
                </c:pt>
                <c:pt idx="1818" formatCode="General">
                  <c:v>0.21774941682815599</c:v>
                </c:pt>
                <c:pt idx="1819" formatCode="General">
                  <c:v>0.21802040636539499</c:v>
                </c:pt>
                <c:pt idx="1820" formatCode="General">
                  <c:v>0.21802484542131401</c:v>
                </c:pt>
                <c:pt idx="1821" formatCode="General">
                  <c:v>0.21834971457719801</c:v>
                </c:pt>
                <c:pt idx="1822" formatCode="General">
                  <c:v>0.21823984235525101</c:v>
                </c:pt>
                <c:pt idx="1823" formatCode="General">
                  <c:v>0.216494059562683</c:v>
                </c:pt>
                <c:pt idx="1824" formatCode="General">
                  <c:v>0.21478893458843201</c:v>
                </c:pt>
                <c:pt idx="1825" formatCode="General">
                  <c:v>0.217735807597637</c:v>
                </c:pt>
                <c:pt idx="1826" formatCode="General">
                  <c:v>0.218214447796345</c:v>
                </c:pt>
                <c:pt idx="1827" formatCode="General">
                  <c:v>0.21802939921617501</c:v>
                </c:pt>
                <c:pt idx="1828" formatCode="General">
                  <c:v>0.21721664667129501</c:v>
                </c:pt>
                <c:pt idx="1829" formatCode="General">
                  <c:v>0.21774225533008601</c:v>
                </c:pt>
                <c:pt idx="1830" formatCode="General">
                  <c:v>0.218861499428749</c:v>
                </c:pt>
                <c:pt idx="1831" formatCode="General">
                  <c:v>0.21722256243228899</c:v>
                </c:pt>
                <c:pt idx="1832" formatCode="General">
                  <c:v>0.217702795565128</c:v>
                </c:pt>
                <c:pt idx="1833" formatCode="General">
                  <c:v>0.21919627040624601</c:v>
                </c:pt>
                <c:pt idx="1834" formatCode="General">
                  <c:v>0.22030764818191501</c:v>
                </c:pt>
                <c:pt idx="1835" formatCode="General">
                  <c:v>0.22087563574314101</c:v>
                </c:pt>
                <c:pt idx="1836" formatCode="General">
                  <c:v>0.22060719579458199</c:v>
                </c:pt>
                <c:pt idx="1837" formatCode="General">
                  <c:v>0.21893720924854301</c:v>
                </c:pt>
                <c:pt idx="1838" formatCode="General">
                  <c:v>0.21808613985776901</c:v>
                </c:pt>
                <c:pt idx="1839" formatCode="General">
                  <c:v>0.21769241988658899</c:v>
                </c:pt>
                <c:pt idx="1840" formatCode="General">
                  <c:v>0.216534094512463</c:v>
                </c:pt>
                <c:pt idx="1841" formatCode="General">
                  <c:v>0.21684862524271001</c:v>
                </c:pt>
                <c:pt idx="1842" formatCode="General">
                  <c:v>0.216432216763496</c:v>
                </c:pt>
                <c:pt idx="1843" formatCode="General">
                  <c:v>0.21650118380785</c:v>
                </c:pt>
                <c:pt idx="1844" formatCode="General">
                  <c:v>0.215782392024994</c:v>
                </c:pt>
                <c:pt idx="1845" formatCode="General">
                  <c:v>0.213719519972801</c:v>
                </c:pt>
                <c:pt idx="1846" formatCode="General">
                  <c:v>0.214282496273518</c:v>
                </c:pt>
                <c:pt idx="1847" formatCode="General">
                  <c:v>0.21659265160560601</c:v>
                </c:pt>
                <c:pt idx="1848" formatCode="General">
                  <c:v>0.215337237715721</c:v>
                </c:pt>
                <c:pt idx="1849" formatCode="General">
                  <c:v>0.21556978523731199</c:v>
                </c:pt>
                <c:pt idx="1850" formatCode="General">
                  <c:v>0.213673271238804</c:v>
                </c:pt>
                <c:pt idx="1851" formatCode="General">
                  <c:v>0.21361743956804299</c:v>
                </c:pt>
                <c:pt idx="1852" formatCode="General">
                  <c:v>0.21292964518070201</c:v>
                </c:pt>
                <c:pt idx="1853" formatCode="General">
                  <c:v>0.21408844739198701</c:v>
                </c:pt>
                <c:pt idx="1854" formatCode="General">
                  <c:v>0.21313057094812399</c:v>
                </c:pt>
                <c:pt idx="1855" formatCode="General">
                  <c:v>0.21283179074525799</c:v>
                </c:pt>
                <c:pt idx="1856" formatCode="General">
                  <c:v>0.21075779348611801</c:v>
                </c:pt>
                <c:pt idx="1857" formatCode="General">
                  <c:v>0.20932703167200101</c:v>
                </c:pt>
                <c:pt idx="1858" formatCode="General">
                  <c:v>0.20977022498846101</c:v>
                </c:pt>
                <c:pt idx="1859" formatCode="General">
                  <c:v>0.21018467843532601</c:v>
                </c:pt>
                <c:pt idx="1860" formatCode="General">
                  <c:v>0.21147236675024</c:v>
                </c:pt>
                <c:pt idx="1861" formatCode="General">
                  <c:v>0.209964883327484</c:v>
                </c:pt>
                <c:pt idx="1862" formatCode="General">
                  <c:v>0.210926915705204</c:v>
                </c:pt>
                <c:pt idx="1863" formatCode="General">
                  <c:v>0.210252633690834</c:v>
                </c:pt>
                <c:pt idx="1864" formatCode="General">
                  <c:v>0.21297909170389201</c:v>
                </c:pt>
                <c:pt idx="1865" formatCode="General">
                  <c:v>0.21274416595697401</c:v>
                </c:pt>
                <c:pt idx="1866" formatCode="General">
                  <c:v>0.21311263144016299</c:v>
                </c:pt>
                <c:pt idx="1867" formatCode="General">
                  <c:v>0.21323338150978099</c:v>
                </c:pt>
                <c:pt idx="1868" formatCode="General">
                  <c:v>0.21491490155458501</c:v>
                </c:pt>
                <c:pt idx="1869" formatCode="General">
                  <c:v>0.21358143240213401</c:v>
                </c:pt>
                <c:pt idx="1870" formatCode="General">
                  <c:v>0.213199560344219</c:v>
                </c:pt>
                <c:pt idx="1871" formatCode="General">
                  <c:v>0.21545643657445901</c:v>
                </c:pt>
                <c:pt idx="1872" formatCode="General">
                  <c:v>0.216352787613869</c:v>
                </c:pt>
                <c:pt idx="1873" formatCode="General">
                  <c:v>0.216355982422829</c:v>
                </c:pt>
                <c:pt idx="1874" formatCode="General">
                  <c:v>0.215054629743099</c:v>
                </c:pt>
                <c:pt idx="1875" formatCode="General">
                  <c:v>0.21731794774532301</c:v>
                </c:pt>
                <c:pt idx="1876" formatCode="General">
                  <c:v>0.21966308355331399</c:v>
                </c:pt>
                <c:pt idx="1877" formatCode="General">
                  <c:v>0.221571277081966</c:v>
                </c:pt>
                <c:pt idx="1878" formatCode="General">
                  <c:v>0.219807106256485</c:v>
                </c:pt>
                <c:pt idx="1879" formatCode="General">
                  <c:v>0.22013518512249</c:v>
                </c:pt>
                <c:pt idx="1880" formatCode="General">
                  <c:v>0.22129341661930099</c:v>
                </c:pt>
                <c:pt idx="1881" formatCode="General">
                  <c:v>0.22380086779594399</c:v>
                </c:pt>
                <c:pt idx="1882" formatCode="General">
                  <c:v>0.22332688719034199</c:v>
                </c:pt>
                <c:pt idx="1883" formatCode="General">
                  <c:v>0.22341690659523</c:v>
                </c:pt>
                <c:pt idx="1884" formatCode="General">
                  <c:v>0.22469274252653099</c:v>
                </c:pt>
                <c:pt idx="1885" formatCode="General">
                  <c:v>0.22204843610525099</c:v>
                </c:pt>
                <c:pt idx="1886" formatCode="General">
                  <c:v>0.22176834046840699</c:v>
                </c:pt>
                <c:pt idx="1887" formatCode="General">
                  <c:v>0.22097433209419301</c:v>
                </c:pt>
                <c:pt idx="1888" formatCode="General">
                  <c:v>0.224491505324841</c:v>
                </c:pt>
                <c:pt idx="1889" formatCode="General">
                  <c:v>0.22577715516090399</c:v>
                </c:pt>
                <c:pt idx="1890" formatCode="General">
                  <c:v>0.224436683952808</c:v>
                </c:pt>
                <c:pt idx="1891" formatCode="General">
                  <c:v>0.222499716281891</c:v>
                </c:pt>
                <c:pt idx="1892" formatCode="General">
                  <c:v>0.22172120809555099</c:v>
                </c:pt>
                <c:pt idx="1893" formatCode="General">
                  <c:v>0.222385826706886</c:v>
                </c:pt>
                <c:pt idx="1894" formatCode="General">
                  <c:v>0.22166950702667201</c:v>
                </c:pt>
                <c:pt idx="1895" formatCode="General">
                  <c:v>0.22416890561580699</c:v>
                </c:pt>
                <c:pt idx="1896" formatCode="General">
                  <c:v>0.22374655902385701</c:v>
                </c:pt>
                <c:pt idx="1897" formatCode="General">
                  <c:v>0.223967026174068</c:v>
                </c:pt>
                <c:pt idx="1898" formatCode="General">
                  <c:v>0.221915438771248</c:v>
                </c:pt>
                <c:pt idx="1899" formatCode="General">
                  <c:v>0.22318601757288001</c:v>
                </c:pt>
                <c:pt idx="1900" formatCode="General">
                  <c:v>0.22343140691518801</c:v>
                </c:pt>
                <c:pt idx="1901" formatCode="General">
                  <c:v>0.22469723522663099</c:v>
                </c:pt>
                <c:pt idx="1902" formatCode="General">
                  <c:v>0.225083327293396</c:v>
                </c:pt>
                <c:pt idx="1903" formatCode="General">
                  <c:v>0.22621274590492299</c:v>
                </c:pt>
                <c:pt idx="1904" formatCode="General">
                  <c:v>0.226576995849609</c:v>
                </c:pt>
                <c:pt idx="1905" formatCode="General">
                  <c:v>0.22598251104354899</c:v>
                </c:pt>
                <c:pt idx="1906" formatCode="General">
                  <c:v>0.22768078595399899</c:v>
                </c:pt>
                <c:pt idx="1907" formatCode="General">
                  <c:v>0.22679689079523099</c:v>
                </c:pt>
                <c:pt idx="1908" formatCode="General">
                  <c:v>0.22685538828373</c:v>
                </c:pt>
                <c:pt idx="1909" formatCode="General">
                  <c:v>0.22418584078550299</c:v>
                </c:pt>
                <c:pt idx="1910" formatCode="General">
                  <c:v>0.22460146546363799</c:v>
                </c:pt>
                <c:pt idx="1911" formatCode="General">
                  <c:v>0.223160383105278</c:v>
                </c:pt>
                <c:pt idx="1912" formatCode="General">
                  <c:v>0.22073046863079099</c:v>
                </c:pt>
                <c:pt idx="1913" formatCode="General">
                  <c:v>0.22044101208448399</c:v>
                </c:pt>
                <c:pt idx="1914" formatCode="General">
                  <c:v>0.21995324045419701</c:v>
                </c:pt>
                <c:pt idx="1915" formatCode="General">
                  <c:v>0.21919404864311201</c:v>
                </c:pt>
                <c:pt idx="1916" formatCode="General">
                  <c:v>0.21766748279333101</c:v>
                </c:pt>
                <c:pt idx="1917" formatCode="General">
                  <c:v>0.21960353702306801</c:v>
                </c:pt>
                <c:pt idx="1918" formatCode="General">
                  <c:v>0.21818809509277301</c:v>
                </c:pt>
                <c:pt idx="1919" formatCode="General">
                  <c:v>0.21938236206770001</c:v>
                </c:pt>
                <c:pt idx="1920" formatCode="General">
                  <c:v>0.219164180755615</c:v>
                </c:pt>
                <c:pt idx="1921" formatCode="General">
                  <c:v>0.21995440572500199</c:v>
                </c:pt>
                <c:pt idx="1922" formatCode="General">
                  <c:v>0.22041970342397699</c:v>
                </c:pt>
                <c:pt idx="1923" formatCode="General">
                  <c:v>0.22067204862833001</c:v>
                </c:pt>
                <c:pt idx="1924" formatCode="General">
                  <c:v>0.21965455710887899</c:v>
                </c:pt>
                <c:pt idx="1925" formatCode="General">
                  <c:v>0.21916027665138299</c:v>
                </c:pt>
                <c:pt idx="1926" formatCode="General">
                  <c:v>0.219402612745762</c:v>
                </c:pt>
                <c:pt idx="1927" formatCode="General">
                  <c:v>0.219058847427368</c:v>
                </c:pt>
                <c:pt idx="1928" formatCode="General">
                  <c:v>0.22057879716157899</c:v>
                </c:pt>
                <c:pt idx="1929" formatCode="General">
                  <c:v>0.22020578682422601</c:v>
                </c:pt>
                <c:pt idx="1930" formatCode="General">
                  <c:v>0.220743846893311</c:v>
                </c:pt>
                <c:pt idx="1931" formatCode="General">
                  <c:v>0.22091815620660801</c:v>
                </c:pt>
                <c:pt idx="1932" formatCode="General">
                  <c:v>0.22269492596387899</c:v>
                </c:pt>
                <c:pt idx="1933" formatCode="General">
                  <c:v>0.22126892358064701</c:v>
                </c:pt>
                <c:pt idx="1934" formatCode="General">
                  <c:v>0.22142087221145601</c:v>
                </c:pt>
                <c:pt idx="1935" formatCode="General">
                  <c:v>0.22212526351213499</c:v>
                </c:pt>
                <c:pt idx="1936" formatCode="General">
                  <c:v>0.220975516736507</c:v>
                </c:pt>
                <c:pt idx="1937" formatCode="General">
                  <c:v>0.219822822511196</c:v>
                </c:pt>
                <c:pt idx="1938" formatCode="General">
                  <c:v>0.219687533378601</c:v>
                </c:pt>
                <c:pt idx="1939" formatCode="General">
                  <c:v>0.218041290342808</c:v>
                </c:pt>
                <c:pt idx="1940" formatCode="General">
                  <c:v>0.21859013885259601</c:v>
                </c:pt>
                <c:pt idx="1941" formatCode="General">
                  <c:v>0.21785559058189399</c:v>
                </c:pt>
                <c:pt idx="1942" formatCode="General">
                  <c:v>0.21680192351341299</c:v>
                </c:pt>
                <c:pt idx="1943" formatCode="General">
                  <c:v>0.21654976904392201</c:v>
                </c:pt>
                <c:pt idx="1944" formatCode="General">
                  <c:v>0.21832289993762999</c:v>
                </c:pt>
                <c:pt idx="1945" formatCode="General">
                  <c:v>0.21950219273567201</c:v>
                </c:pt>
                <c:pt idx="1946" formatCode="General">
                  <c:v>0.220707952976227</c:v>
                </c:pt>
                <c:pt idx="1947" formatCode="General">
                  <c:v>0.221875691413879</c:v>
                </c:pt>
                <c:pt idx="1948" formatCode="General">
                  <c:v>0.22279302179813401</c:v>
                </c:pt>
                <c:pt idx="1949" formatCode="General">
                  <c:v>0.225401797890663</c:v>
                </c:pt>
                <c:pt idx="1950" formatCode="General">
                  <c:v>0.22555423974990799</c:v>
                </c:pt>
                <c:pt idx="1951" formatCode="General">
                  <c:v>0.225768677890301</c:v>
                </c:pt>
                <c:pt idx="1952" formatCode="General">
                  <c:v>0.22631574571132701</c:v>
                </c:pt>
                <c:pt idx="1953" formatCode="General">
                  <c:v>0.225361806154251</c:v>
                </c:pt>
                <c:pt idx="1954" formatCode="General">
                  <c:v>0.22431113421917001</c:v>
                </c:pt>
                <c:pt idx="1955" formatCode="General">
                  <c:v>0.22550193220376999</c:v>
                </c:pt>
                <c:pt idx="1956" formatCode="General">
                  <c:v>0.22444625794887499</c:v>
                </c:pt>
                <c:pt idx="1957" formatCode="General">
                  <c:v>0.22112790048122399</c:v>
                </c:pt>
                <c:pt idx="1958" formatCode="General">
                  <c:v>0.21994039565324799</c:v>
                </c:pt>
                <c:pt idx="1959" formatCode="General">
                  <c:v>0.22005099654197699</c:v>
                </c:pt>
                <c:pt idx="1960" formatCode="General">
                  <c:v>0.21868557482957801</c:v>
                </c:pt>
                <c:pt idx="1961" formatCode="General">
                  <c:v>0.21873836964368801</c:v>
                </c:pt>
                <c:pt idx="1962" formatCode="General">
                  <c:v>0.22060629725456199</c:v>
                </c:pt>
                <c:pt idx="1963" formatCode="General">
                  <c:v>0.22025870531797401</c:v>
                </c:pt>
                <c:pt idx="1964" formatCode="General">
                  <c:v>0.22024494856596</c:v>
                </c:pt>
                <c:pt idx="1965" formatCode="General">
                  <c:v>0.218782635033131</c:v>
                </c:pt>
                <c:pt idx="1966" formatCode="General">
                  <c:v>0.219967690110207</c:v>
                </c:pt>
                <c:pt idx="1967" formatCode="General">
                  <c:v>0.22298205047845801</c:v>
                </c:pt>
                <c:pt idx="1968" formatCode="General">
                  <c:v>0.22296705693006499</c:v>
                </c:pt>
                <c:pt idx="1969" formatCode="General">
                  <c:v>0.221587418019772</c:v>
                </c:pt>
                <c:pt idx="1970" formatCode="General">
                  <c:v>0.223893415927887</c:v>
                </c:pt>
                <c:pt idx="1971" formatCode="General">
                  <c:v>0.22343694120645499</c:v>
                </c:pt>
                <c:pt idx="1972" formatCode="General">
                  <c:v>0.21997427791356999</c:v>
                </c:pt>
                <c:pt idx="1973" formatCode="General">
                  <c:v>0.22265096902847301</c:v>
                </c:pt>
                <c:pt idx="1974" formatCode="General">
                  <c:v>0.223425233364105</c:v>
                </c:pt>
                <c:pt idx="1975" formatCode="General">
                  <c:v>0.223593707382679</c:v>
                </c:pt>
                <c:pt idx="1976" formatCode="General">
                  <c:v>0.222945663332939</c:v>
                </c:pt>
                <c:pt idx="1977" formatCode="General">
                  <c:v>0.224750052392483</c:v>
                </c:pt>
                <c:pt idx="1978" formatCode="General">
                  <c:v>0.22376898974180201</c:v>
                </c:pt>
                <c:pt idx="1979" formatCode="General">
                  <c:v>0.224503155052662</c:v>
                </c:pt>
                <c:pt idx="1980" formatCode="General">
                  <c:v>0.22397551834583301</c:v>
                </c:pt>
                <c:pt idx="1981" formatCode="General">
                  <c:v>0.22321388870477701</c:v>
                </c:pt>
                <c:pt idx="1982" formatCode="General">
                  <c:v>0.224517671763897</c:v>
                </c:pt>
                <c:pt idx="1983" formatCode="General">
                  <c:v>0.225367410480976</c:v>
                </c:pt>
                <c:pt idx="1984" formatCode="General">
                  <c:v>0.22403029948472999</c:v>
                </c:pt>
                <c:pt idx="1985" formatCode="General">
                  <c:v>0.22364392429590199</c:v>
                </c:pt>
                <c:pt idx="1986" formatCode="General">
                  <c:v>0.22419159114360801</c:v>
                </c:pt>
                <c:pt idx="1987" formatCode="General">
                  <c:v>0.222088004648685</c:v>
                </c:pt>
                <c:pt idx="1988" formatCode="General">
                  <c:v>0.22476655691862099</c:v>
                </c:pt>
                <c:pt idx="1989" formatCode="General">
                  <c:v>0.224907243251801</c:v>
                </c:pt>
                <c:pt idx="1990" formatCode="General">
                  <c:v>0.22345551848411599</c:v>
                </c:pt>
                <c:pt idx="1991" formatCode="General">
                  <c:v>0.22412500083446499</c:v>
                </c:pt>
                <c:pt idx="1992" formatCode="General">
                  <c:v>0.22492012828588501</c:v>
                </c:pt>
                <c:pt idx="1993" formatCode="General">
                  <c:v>0.223604625463486</c:v>
                </c:pt>
                <c:pt idx="1994" formatCode="General">
                  <c:v>0.22587745934724801</c:v>
                </c:pt>
                <c:pt idx="1995" formatCode="General">
                  <c:v>0.22560880184173601</c:v>
                </c:pt>
                <c:pt idx="1996" formatCode="General">
                  <c:v>0.227088290452957</c:v>
                </c:pt>
                <c:pt idx="1997" formatCode="General">
                  <c:v>0.22565810978412601</c:v>
                </c:pt>
                <c:pt idx="1998" formatCode="General">
                  <c:v>0.225532260537148</c:v>
                </c:pt>
                <c:pt idx="1999" formatCode="General">
                  <c:v>0.224322064220905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DE-9447-B579-AFB4D04C3D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Epoch 15</c:v>
                </c:pt>
              </c:strCache>
            </c:strRef>
          </c:tx>
          <c:spPr>
            <a:ln w="28575" cap="rnd">
              <a:solidFill>
                <a:srgbClr val="D05F38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Sheet1!$A$2:$A$2342</c:f>
              <c:numCache>
                <c:formatCode>General</c:formatCode>
                <c:ptCount val="23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</c:numCache>
            </c:numRef>
          </c:cat>
          <c:val>
            <c:numRef>
              <c:f>Sheet1!$C$2:$C$2001</c:f>
              <c:numCache>
                <c:formatCode>0.00E+00</c:formatCode>
                <c:ptCount val="2000"/>
                <c:pt idx="0">
                  <c:v>3.8266924093477401E-6</c:v>
                </c:pt>
                <c:pt idx="1">
                  <c:v>-8.7369626271538403E-6</c:v>
                </c:pt>
                <c:pt idx="2">
                  <c:v>-2.5157320487778599E-5</c:v>
                </c:pt>
                <c:pt idx="3">
                  <c:v>-2.4695599404367398E-5</c:v>
                </c:pt>
                <c:pt idx="4">
                  <c:v>-2.1307459883246299E-5</c:v>
                </c:pt>
                <c:pt idx="5">
                  <c:v>-9.0853121037071095E-6</c:v>
                </c:pt>
                <c:pt idx="6">
                  <c:v>1.81156080543587E-5</c:v>
                </c:pt>
                <c:pt idx="7">
                  <c:v>5.1538426578190401E-5</c:v>
                </c:pt>
                <c:pt idx="8">
                  <c:v>5.3074480729264902E-5</c:v>
                </c:pt>
                <c:pt idx="9">
                  <c:v>7.0762923041911606E-5</c:v>
                </c:pt>
                <c:pt idx="10">
                  <c:v>6.6552297903399495E-5</c:v>
                </c:pt>
                <c:pt idx="11">
                  <c:v>8.8390784912917295E-5</c:v>
                </c:pt>
                <c:pt idx="12" formatCode="General">
                  <c:v>1.43666383337404E-4</c:v>
                </c:pt>
                <c:pt idx="13" formatCode="General">
                  <c:v>1.7295633524554399E-4</c:v>
                </c:pt>
                <c:pt idx="14" formatCode="General">
                  <c:v>1.89738360950287E-4</c:v>
                </c:pt>
                <c:pt idx="15">
                  <c:v>1.8080870040648701E-4</c:v>
                </c:pt>
                <c:pt idx="16">
                  <c:v>1.57795780341985E-4</c:v>
                </c:pt>
                <c:pt idx="17" formatCode="General">
                  <c:v>1.75277650942007E-4</c:v>
                </c:pt>
                <c:pt idx="18" formatCode="General">
                  <c:v>2.1950958498564399E-4</c:v>
                </c:pt>
                <c:pt idx="19" formatCode="General">
                  <c:v>2.2235956739677899E-4</c:v>
                </c:pt>
                <c:pt idx="20" formatCode="General">
                  <c:v>2.3959074569575E-4</c:v>
                </c:pt>
                <c:pt idx="21" formatCode="General">
                  <c:v>2.5887375049933299E-4</c:v>
                </c:pt>
                <c:pt idx="22" formatCode="General">
                  <c:v>2.33902738182223E-4</c:v>
                </c:pt>
                <c:pt idx="23" formatCode="General">
                  <c:v>2.43802234399482E-4</c:v>
                </c:pt>
                <c:pt idx="24" formatCode="General">
                  <c:v>2.8302184618951299E-4</c:v>
                </c:pt>
                <c:pt idx="25" formatCode="General">
                  <c:v>3.07035157675273E-4</c:v>
                </c:pt>
                <c:pt idx="26" formatCode="General">
                  <c:v>3.3258545445278301E-4</c:v>
                </c:pt>
                <c:pt idx="27" formatCode="General">
                  <c:v>3.08988208416849E-4</c:v>
                </c:pt>
                <c:pt idx="28" formatCode="General">
                  <c:v>2.9460744408424898E-4</c:v>
                </c:pt>
                <c:pt idx="29" formatCode="General">
                  <c:v>3.0407072044909001E-4</c:v>
                </c:pt>
                <c:pt idx="30" formatCode="General">
                  <c:v>3.3349126606481102E-4</c:v>
                </c:pt>
                <c:pt idx="31" formatCode="General">
                  <c:v>3.1036230357131002E-4</c:v>
                </c:pt>
                <c:pt idx="32" formatCode="General">
                  <c:v>3.4955831069964898E-4</c:v>
                </c:pt>
                <c:pt idx="33" formatCode="General">
                  <c:v>3.7162821681704401E-4</c:v>
                </c:pt>
                <c:pt idx="34" formatCode="General">
                  <c:v>3.5771245893556598E-4</c:v>
                </c:pt>
                <c:pt idx="35" formatCode="General">
                  <c:v>3.9537572301924203E-4</c:v>
                </c:pt>
                <c:pt idx="36" formatCode="General">
                  <c:v>4.11178389913403E-4</c:v>
                </c:pt>
                <c:pt idx="37" formatCode="General">
                  <c:v>4.42582162213512E-4</c:v>
                </c:pt>
                <c:pt idx="38" formatCode="General">
                  <c:v>5.0443450745660799E-4</c:v>
                </c:pt>
                <c:pt idx="39" formatCode="General">
                  <c:v>5.0231318746227801E-4</c:v>
                </c:pt>
                <c:pt idx="40" formatCode="General">
                  <c:v>5.1671832625288495E-4</c:v>
                </c:pt>
                <c:pt idx="41" formatCode="General">
                  <c:v>5.94932405510917E-4</c:v>
                </c:pt>
                <c:pt idx="42" formatCode="General">
                  <c:v>6.1135014402680099E-4</c:v>
                </c:pt>
                <c:pt idx="43" formatCode="General">
                  <c:v>5.7456322829239101E-4</c:v>
                </c:pt>
                <c:pt idx="44" formatCode="General">
                  <c:v>5.9927170514129102E-4</c:v>
                </c:pt>
                <c:pt idx="45" formatCode="General">
                  <c:v>5.9690953930839901E-4</c:v>
                </c:pt>
                <c:pt idx="46" formatCode="General">
                  <c:v>6.1899496940895902E-4</c:v>
                </c:pt>
                <c:pt idx="47" formatCode="General">
                  <c:v>6.21556572150439E-4</c:v>
                </c:pt>
                <c:pt idx="48" formatCode="General">
                  <c:v>5.4953591898083704E-4</c:v>
                </c:pt>
                <c:pt idx="49" formatCode="General">
                  <c:v>5.5228789278771696E-4</c:v>
                </c:pt>
                <c:pt idx="50" formatCode="General">
                  <c:v>5.6390346435364401E-4</c:v>
                </c:pt>
                <c:pt idx="51" formatCode="General">
                  <c:v>4.8849778831936395E-4</c:v>
                </c:pt>
                <c:pt idx="52" formatCode="General">
                  <c:v>4.6327571326401098E-4</c:v>
                </c:pt>
                <c:pt idx="53" formatCode="General">
                  <c:v>5.1612732640933198E-4</c:v>
                </c:pt>
                <c:pt idx="54" formatCode="General">
                  <c:v>4.8107497568707899E-4</c:v>
                </c:pt>
                <c:pt idx="55" formatCode="General">
                  <c:v>5.040970077971E-4</c:v>
                </c:pt>
                <c:pt idx="56" formatCode="General">
                  <c:v>4.8912825586739902E-4</c:v>
                </c:pt>
                <c:pt idx="57" formatCode="General">
                  <c:v>4.9101065087597795E-4</c:v>
                </c:pt>
                <c:pt idx="58" formatCode="General">
                  <c:v>5.22111207828857E-4</c:v>
                </c:pt>
                <c:pt idx="59" formatCode="General">
                  <c:v>5.8002047589980101E-4</c:v>
                </c:pt>
                <c:pt idx="60" formatCode="General">
                  <c:v>5.4026635771151597E-4</c:v>
                </c:pt>
                <c:pt idx="61" formatCode="General">
                  <c:v>5.87979081319645E-4</c:v>
                </c:pt>
                <c:pt idx="62" formatCode="General">
                  <c:v>6.2715678650420196E-4</c:v>
                </c:pt>
                <c:pt idx="63" formatCode="General">
                  <c:v>5.7334367447765605E-4</c:v>
                </c:pt>
                <c:pt idx="64" formatCode="General">
                  <c:v>6.1713893228443405E-4</c:v>
                </c:pt>
                <c:pt idx="65" formatCode="General">
                  <c:v>6.0740885237464703E-4</c:v>
                </c:pt>
                <c:pt idx="66" formatCode="General">
                  <c:v>6.3850175502011596E-4</c:v>
                </c:pt>
                <c:pt idx="67" formatCode="General">
                  <c:v>6.2615203351015195E-4</c:v>
                </c:pt>
                <c:pt idx="68" formatCode="General">
                  <c:v>6.4198605978163005E-4</c:v>
                </c:pt>
                <c:pt idx="69" formatCode="General">
                  <c:v>6.0925899451831395E-4</c:v>
                </c:pt>
                <c:pt idx="70" formatCode="General">
                  <c:v>6.6180479334434497E-4</c:v>
                </c:pt>
                <c:pt idx="71" formatCode="General">
                  <c:v>6.8482826900435596E-4</c:v>
                </c:pt>
                <c:pt idx="72" formatCode="General">
                  <c:v>6.5185769199160902E-4</c:v>
                </c:pt>
                <c:pt idx="73" formatCode="General">
                  <c:v>6.9029948790557696E-4</c:v>
                </c:pt>
                <c:pt idx="74" formatCode="General">
                  <c:v>6.96585391415283E-4</c:v>
                </c:pt>
                <c:pt idx="75" formatCode="General">
                  <c:v>7.1134233730845201E-4</c:v>
                </c:pt>
                <c:pt idx="76" formatCode="General">
                  <c:v>6.6428805585019303E-4</c:v>
                </c:pt>
                <c:pt idx="77" formatCode="General">
                  <c:v>6.8410746753215805E-4</c:v>
                </c:pt>
                <c:pt idx="78" formatCode="General">
                  <c:v>6.9651295780204204E-4</c:v>
                </c:pt>
                <c:pt idx="79" formatCode="General">
                  <c:v>7.6059715938754397E-4</c:v>
                </c:pt>
                <c:pt idx="80" formatCode="General">
                  <c:v>7.4308223556727201E-4</c:v>
                </c:pt>
                <c:pt idx="81" formatCode="General">
                  <c:v>7.6931749936193195E-4</c:v>
                </c:pt>
                <c:pt idx="82" formatCode="General">
                  <c:v>8.0330668715760105E-4</c:v>
                </c:pt>
                <c:pt idx="83" formatCode="General">
                  <c:v>8.1793303834274398E-4</c:v>
                </c:pt>
                <c:pt idx="84" formatCode="General">
                  <c:v>7.8371824929490696E-4</c:v>
                </c:pt>
                <c:pt idx="85" formatCode="General">
                  <c:v>7.6762246899306804E-4</c:v>
                </c:pt>
                <c:pt idx="86" formatCode="General">
                  <c:v>8.0274309148080695E-4</c:v>
                </c:pt>
                <c:pt idx="87" formatCode="General">
                  <c:v>8.1520275562070295E-4</c:v>
                </c:pt>
                <c:pt idx="88" formatCode="General">
                  <c:v>8.2092428929172502E-4</c:v>
                </c:pt>
                <c:pt idx="89" formatCode="General">
                  <c:v>7.9659889452159398E-4</c:v>
                </c:pt>
                <c:pt idx="90" formatCode="General">
                  <c:v>7.5895763584412604E-4</c:v>
                </c:pt>
                <c:pt idx="91" formatCode="General">
                  <c:v>7.0947972708381704E-4</c:v>
                </c:pt>
                <c:pt idx="92" formatCode="General">
                  <c:v>6.9315810687840004E-4</c:v>
                </c:pt>
                <c:pt idx="93" formatCode="General">
                  <c:v>7.1682981215417398E-4</c:v>
                </c:pt>
                <c:pt idx="94" formatCode="General">
                  <c:v>7.4701942503452301E-4</c:v>
                </c:pt>
                <c:pt idx="95" formatCode="General">
                  <c:v>7.2662827442400196E-4</c:v>
                </c:pt>
                <c:pt idx="96" formatCode="General">
                  <c:v>7.0373502676375195E-4</c:v>
                </c:pt>
                <c:pt idx="97" formatCode="General">
                  <c:v>7.2895779157988705E-4</c:v>
                </c:pt>
                <c:pt idx="98" formatCode="General">
                  <c:v>7.1056687738746405E-4</c:v>
                </c:pt>
                <c:pt idx="99" formatCode="General">
                  <c:v>7.1773796225898005E-4</c:v>
                </c:pt>
                <c:pt idx="100" formatCode="General">
                  <c:v>8.0622240784578004E-4</c:v>
                </c:pt>
                <c:pt idx="101" formatCode="General">
                  <c:v>8.2992632524110405E-4</c:v>
                </c:pt>
                <c:pt idx="102" formatCode="General">
                  <c:v>8.9064334752038095E-4</c:v>
                </c:pt>
                <c:pt idx="103" formatCode="General">
                  <c:v>8.9368281187489601E-4</c:v>
                </c:pt>
                <c:pt idx="104" formatCode="General">
                  <c:v>8.9372397633269397E-4</c:v>
                </c:pt>
                <c:pt idx="105" formatCode="General">
                  <c:v>9.1947844484820997E-4</c:v>
                </c:pt>
                <c:pt idx="106" formatCode="General">
                  <c:v>9.7931780037470201E-4</c:v>
                </c:pt>
                <c:pt idx="107" formatCode="General">
                  <c:v>9.9859868059866191E-4</c:v>
                </c:pt>
                <c:pt idx="108" formatCode="General">
                  <c:v>1.0330950433854E-3</c:v>
                </c:pt>
                <c:pt idx="109" formatCode="General">
                  <c:v>1.0291920567396999E-3</c:v>
                </c:pt>
                <c:pt idx="110" formatCode="General">
                  <c:v>1.03713307180442E-3</c:v>
                </c:pt>
                <c:pt idx="111" formatCode="General">
                  <c:v>1.0764735925477E-3</c:v>
                </c:pt>
                <c:pt idx="112" formatCode="General">
                  <c:v>1.0753451555501701E-3</c:v>
                </c:pt>
                <c:pt idx="113" formatCode="General">
                  <c:v>1.0548697493504701E-3</c:v>
                </c:pt>
                <c:pt idx="114" formatCode="General">
                  <c:v>1.0414861491881301E-3</c:v>
                </c:pt>
                <c:pt idx="115" formatCode="General">
                  <c:v>1.0504501580726399E-3</c:v>
                </c:pt>
                <c:pt idx="116" formatCode="General">
                  <c:v>1.04326177970506E-3</c:v>
                </c:pt>
                <c:pt idx="117" formatCode="General">
                  <c:v>1.05954972677864E-3</c:v>
                </c:pt>
                <c:pt idx="118" formatCode="General">
                  <c:v>1.0642910667229401E-3</c:v>
                </c:pt>
                <c:pt idx="119" formatCode="General">
                  <c:v>1.0222565382719E-3</c:v>
                </c:pt>
                <c:pt idx="120" formatCode="General">
                  <c:v>9.7140586003661099E-4</c:v>
                </c:pt>
                <c:pt idx="121" formatCode="General">
                  <c:v>9.3079865328036301E-4</c:v>
                </c:pt>
                <c:pt idx="122" formatCode="General">
                  <c:v>9.1068774345330898E-4</c:v>
                </c:pt>
                <c:pt idx="123" formatCode="General">
                  <c:v>9.3281991430558295E-4</c:v>
                </c:pt>
                <c:pt idx="124" formatCode="General">
                  <c:v>9.6445533563382902E-4</c:v>
                </c:pt>
                <c:pt idx="125" formatCode="General">
                  <c:v>9.6187062445096704E-4</c:v>
                </c:pt>
                <c:pt idx="126" formatCode="General">
                  <c:v>9.0938404900953195E-4</c:v>
                </c:pt>
                <c:pt idx="127" formatCode="General">
                  <c:v>8.7145348079502598E-4</c:v>
                </c:pt>
                <c:pt idx="128" formatCode="General">
                  <c:v>8.5145529592409695E-4</c:v>
                </c:pt>
                <c:pt idx="129" formatCode="General">
                  <c:v>8.6433387477882198E-4</c:v>
                </c:pt>
                <c:pt idx="130" formatCode="General">
                  <c:v>9.0407153475098297E-4</c:v>
                </c:pt>
                <c:pt idx="131" formatCode="General">
                  <c:v>9.9475394235923895E-4</c:v>
                </c:pt>
                <c:pt idx="132" formatCode="General">
                  <c:v>1.0104509070515599E-3</c:v>
                </c:pt>
                <c:pt idx="133" formatCode="General">
                  <c:v>9.6979945083148795E-4</c:v>
                </c:pt>
                <c:pt idx="134" formatCode="General">
                  <c:v>1.0329030512366401E-3</c:v>
                </c:pt>
                <c:pt idx="135" formatCode="General">
                  <c:v>1.0695563047193001E-3</c:v>
                </c:pt>
                <c:pt idx="136" formatCode="General">
                  <c:v>1.11027220846154E-3</c:v>
                </c:pt>
                <c:pt idx="137" formatCode="General">
                  <c:v>1.1112159176264E-3</c:v>
                </c:pt>
                <c:pt idx="138" formatCode="General">
                  <c:v>1.12338552135043E-3</c:v>
                </c:pt>
                <c:pt idx="139" formatCode="General">
                  <c:v>1.17310059140436E-3</c:v>
                </c:pt>
                <c:pt idx="140" formatCode="General">
                  <c:v>1.1631955218035701E-3</c:v>
                </c:pt>
                <c:pt idx="141" formatCode="General">
                  <c:v>1.0726259206421699E-3</c:v>
                </c:pt>
                <c:pt idx="142" formatCode="General">
                  <c:v>1.07976488070562E-3</c:v>
                </c:pt>
                <c:pt idx="143" formatCode="General">
                  <c:v>1.1442555638495799E-3</c:v>
                </c:pt>
                <c:pt idx="144" formatCode="General">
                  <c:v>1.1442266113590499E-3</c:v>
                </c:pt>
                <c:pt idx="145" formatCode="General">
                  <c:v>1.1275676486547999E-3</c:v>
                </c:pt>
                <c:pt idx="146" formatCode="General">
                  <c:v>1.17564361426048E-3</c:v>
                </c:pt>
                <c:pt idx="147" formatCode="General">
                  <c:v>1.2485830520745399E-3</c:v>
                </c:pt>
                <c:pt idx="148" formatCode="General">
                  <c:v>1.2941169377882001E-3</c:v>
                </c:pt>
                <c:pt idx="149" formatCode="General">
                  <c:v>1.27455930341966E-3</c:v>
                </c:pt>
                <c:pt idx="150" formatCode="General">
                  <c:v>1.2624341179616799E-3</c:v>
                </c:pt>
                <c:pt idx="151" formatCode="General">
                  <c:v>1.34747487609275E-3</c:v>
                </c:pt>
                <c:pt idx="152" formatCode="General">
                  <c:v>1.3776414387393699E-3</c:v>
                </c:pt>
                <c:pt idx="153" formatCode="General">
                  <c:v>1.38299988466315E-3</c:v>
                </c:pt>
                <c:pt idx="154" formatCode="General">
                  <c:v>1.37565421755426E-3</c:v>
                </c:pt>
                <c:pt idx="155" formatCode="General">
                  <c:v>1.3744752912316499E-3</c:v>
                </c:pt>
                <c:pt idx="156" formatCode="General">
                  <c:v>1.3827688002493201E-3</c:v>
                </c:pt>
                <c:pt idx="157" formatCode="General">
                  <c:v>1.32639648509212E-3</c:v>
                </c:pt>
                <c:pt idx="158" formatCode="General">
                  <c:v>1.31267973338254E-3</c:v>
                </c:pt>
                <c:pt idx="159" formatCode="General">
                  <c:v>1.31050825002603E-3</c:v>
                </c:pt>
                <c:pt idx="160" formatCode="General">
                  <c:v>1.35574995074421E-3</c:v>
                </c:pt>
                <c:pt idx="161" formatCode="General">
                  <c:v>1.39097488718107E-3</c:v>
                </c:pt>
                <c:pt idx="162" formatCode="General">
                  <c:v>1.3893783907406E-3</c:v>
                </c:pt>
                <c:pt idx="163" formatCode="General">
                  <c:v>1.41779425321147E-3</c:v>
                </c:pt>
                <c:pt idx="164" formatCode="General">
                  <c:v>1.39529899461195E-3</c:v>
                </c:pt>
                <c:pt idx="165" formatCode="General">
                  <c:v>1.48171145701781E-3</c:v>
                </c:pt>
                <c:pt idx="166" formatCode="General">
                  <c:v>1.48879033513367E-3</c:v>
                </c:pt>
                <c:pt idx="167" formatCode="General">
                  <c:v>1.5034720185212801E-3</c:v>
                </c:pt>
                <c:pt idx="168" formatCode="General">
                  <c:v>1.5716145047918E-3</c:v>
                </c:pt>
                <c:pt idx="169" formatCode="General">
                  <c:v>1.6659858636558101E-3</c:v>
                </c:pt>
                <c:pt idx="170" formatCode="General">
                  <c:v>1.6542041441425701E-3</c:v>
                </c:pt>
                <c:pt idx="171" formatCode="General">
                  <c:v>1.66319932322949E-3</c:v>
                </c:pt>
                <c:pt idx="172" formatCode="General">
                  <c:v>1.6536402050405701E-3</c:v>
                </c:pt>
                <c:pt idx="173" formatCode="General">
                  <c:v>1.6893215826712599E-3</c:v>
                </c:pt>
                <c:pt idx="174" formatCode="General">
                  <c:v>1.6944752773270001E-3</c:v>
                </c:pt>
                <c:pt idx="175" formatCode="General">
                  <c:v>1.68498581042513E-3</c:v>
                </c:pt>
                <c:pt idx="176" formatCode="General">
                  <c:v>1.6529601183719899E-3</c:v>
                </c:pt>
                <c:pt idx="177" formatCode="General">
                  <c:v>1.6529855900444101E-3</c:v>
                </c:pt>
                <c:pt idx="178" formatCode="General">
                  <c:v>1.63769591599703E-3</c:v>
                </c:pt>
                <c:pt idx="179" formatCode="General">
                  <c:v>1.61442077951506E-3</c:v>
                </c:pt>
                <c:pt idx="180" formatCode="General">
                  <c:v>1.6996035585179899E-3</c:v>
                </c:pt>
                <c:pt idx="181" formatCode="General">
                  <c:v>1.58958297688514E-3</c:v>
                </c:pt>
                <c:pt idx="182" formatCode="General">
                  <c:v>1.64231028174982E-3</c:v>
                </c:pt>
                <c:pt idx="183" formatCode="General">
                  <c:v>1.62100185407326E-3</c:v>
                </c:pt>
                <c:pt idx="184" formatCode="General">
                  <c:v>1.69350437354296E-3</c:v>
                </c:pt>
                <c:pt idx="185" formatCode="General">
                  <c:v>1.6912328312173499E-3</c:v>
                </c:pt>
                <c:pt idx="186" formatCode="General">
                  <c:v>1.75574263557792E-3</c:v>
                </c:pt>
                <c:pt idx="187" formatCode="General">
                  <c:v>1.77017713431269E-3</c:v>
                </c:pt>
                <c:pt idx="188" formatCode="General">
                  <c:v>1.67941824765876E-3</c:v>
                </c:pt>
                <c:pt idx="189" formatCode="General">
                  <c:v>1.7677537049166901E-3</c:v>
                </c:pt>
                <c:pt idx="190" formatCode="General">
                  <c:v>1.7281127627939001E-3</c:v>
                </c:pt>
                <c:pt idx="191" formatCode="General">
                  <c:v>1.8829552689567199E-3</c:v>
                </c:pt>
                <c:pt idx="192" formatCode="General">
                  <c:v>1.8654656247235799E-3</c:v>
                </c:pt>
                <c:pt idx="193" formatCode="General">
                  <c:v>1.81786455214024E-3</c:v>
                </c:pt>
                <c:pt idx="194" formatCode="General">
                  <c:v>1.72772300429642E-3</c:v>
                </c:pt>
                <c:pt idx="195" formatCode="General">
                  <c:v>1.7673842608928699E-3</c:v>
                </c:pt>
                <c:pt idx="196" formatCode="General">
                  <c:v>1.7735063796863E-3</c:v>
                </c:pt>
                <c:pt idx="197" formatCode="General">
                  <c:v>1.77568808430806E-3</c:v>
                </c:pt>
                <c:pt idx="198" formatCode="General">
                  <c:v>1.8601408461108801E-3</c:v>
                </c:pt>
                <c:pt idx="199" formatCode="General">
                  <c:v>1.74686848185956E-3</c:v>
                </c:pt>
                <c:pt idx="200" formatCode="General">
                  <c:v>1.79511102614924E-3</c:v>
                </c:pt>
                <c:pt idx="201" formatCode="General">
                  <c:v>1.7229331075213901E-3</c:v>
                </c:pt>
                <c:pt idx="202" formatCode="General">
                  <c:v>1.7099427524954101E-3</c:v>
                </c:pt>
                <c:pt idx="203" formatCode="General">
                  <c:v>1.79475537734106E-3</c:v>
                </c:pt>
                <c:pt idx="204" formatCode="General">
                  <c:v>1.9613150856457699E-3</c:v>
                </c:pt>
                <c:pt idx="205" formatCode="General">
                  <c:v>1.9505541655235E-3</c:v>
                </c:pt>
                <c:pt idx="206" formatCode="General">
                  <c:v>1.8732047290541201E-3</c:v>
                </c:pt>
                <c:pt idx="207" formatCode="General">
                  <c:v>1.9483694457448999E-3</c:v>
                </c:pt>
                <c:pt idx="208" formatCode="General">
                  <c:v>1.9760930910706501E-3</c:v>
                </c:pt>
                <c:pt idx="209" formatCode="General">
                  <c:v>2.0398498279973901E-3</c:v>
                </c:pt>
                <c:pt idx="210" formatCode="General">
                  <c:v>1.9762627081945502E-3</c:v>
                </c:pt>
                <c:pt idx="211" formatCode="General">
                  <c:v>1.9710062188096301E-3</c:v>
                </c:pt>
                <c:pt idx="212" formatCode="General">
                  <c:v>2.0042588119395101E-3</c:v>
                </c:pt>
                <c:pt idx="213" formatCode="General">
                  <c:v>1.9562052097171498E-3</c:v>
                </c:pt>
                <c:pt idx="214" formatCode="General">
                  <c:v>1.8309370847418901E-3</c:v>
                </c:pt>
                <c:pt idx="215" formatCode="General">
                  <c:v>1.8448953749611999E-3</c:v>
                </c:pt>
                <c:pt idx="216" formatCode="General">
                  <c:v>1.9774346612393902E-3</c:v>
                </c:pt>
                <c:pt idx="217" formatCode="General">
                  <c:v>1.9495091633871199E-3</c:v>
                </c:pt>
                <c:pt idx="218" formatCode="General">
                  <c:v>1.95022223051637E-3</c:v>
                </c:pt>
                <c:pt idx="219" formatCode="General">
                  <c:v>2.0370988873764902E-3</c:v>
                </c:pt>
                <c:pt idx="220" formatCode="General">
                  <c:v>2.0826382329687501E-3</c:v>
                </c:pt>
                <c:pt idx="221" formatCode="General">
                  <c:v>2.1060685510747102E-3</c:v>
                </c:pt>
                <c:pt idx="222" formatCode="General">
                  <c:v>2.1105322171934E-3</c:v>
                </c:pt>
                <c:pt idx="223" formatCode="General">
                  <c:v>2.1506621968001099E-3</c:v>
                </c:pt>
                <c:pt idx="224" formatCode="General">
                  <c:v>2.1679519093595399E-3</c:v>
                </c:pt>
                <c:pt idx="225" formatCode="General">
                  <c:v>2.1301183267496502E-3</c:v>
                </c:pt>
                <c:pt idx="226" formatCode="General">
                  <c:v>2.1054140641354E-3</c:v>
                </c:pt>
                <c:pt idx="227" formatCode="General">
                  <c:v>2.0752638694830198E-3</c:v>
                </c:pt>
                <c:pt idx="228" formatCode="General">
                  <c:v>2.0349742961116102E-3</c:v>
                </c:pt>
                <c:pt idx="229" formatCode="General">
                  <c:v>1.92695367150009E-3</c:v>
                </c:pt>
                <c:pt idx="230" formatCode="General">
                  <c:v>1.90140772610903E-3</c:v>
                </c:pt>
                <c:pt idx="231" formatCode="General">
                  <c:v>1.90996255259961E-3</c:v>
                </c:pt>
                <c:pt idx="232" formatCode="General">
                  <c:v>1.93975549191237E-3</c:v>
                </c:pt>
                <c:pt idx="233" formatCode="General">
                  <c:v>1.8804589984938501E-3</c:v>
                </c:pt>
                <c:pt idx="234" formatCode="General">
                  <c:v>1.90214215544984E-3</c:v>
                </c:pt>
                <c:pt idx="235" formatCode="General">
                  <c:v>1.9683325546793599E-3</c:v>
                </c:pt>
                <c:pt idx="236" formatCode="General">
                  <c:v>2.0154963829554602E-3</c:v>
                </c:pt>
                <c:pt idx="237" formatCode="General">
                  <c:v>2.0688844728283598E-3</c:v>
                </c:pt>
                <c:pt idx="238" formatCode="General">
                  <c:v>2.09467790555209E-3</c:v>
                </c:pt>
                <c:pt idx="239" formatCode="General">
                  <c:v>2.0660235313698701E-3</c:v>
                </c:pt>
                <c:pt idx="240" formatCode="General">
                  <c:v>2.1655686199665101E-3</c:v>
                </c:pt>
                <c:pt idx="241" formatCode="General">
                  <c:v>2.1865000948309899E-3</c:v>
                </c:pt>
                <c:pt idx="242" formatCode="General">
                  <c:v>2.1569134201854501E-3</c:v>
                </c:pt>
                <c:pt idx="243" formatCode="General">
                  <c:v>2.2172062192112201E-3</c:v>
                </c:pt>
                <c:pt idx="244" formatCode="General">
                  <c:v>2.2937217261642202E-3</c:v>
                </c:pt>
                <c:pt idx="245" formatCode="General">
                  <c:v>2.2839409299194799E-3</c:v>
                </c:pt>
                <c:pt idx="246" formatCode="General">
                  <c:v>2.2724912269040899E-3</c:v>
                </c:pt>
                <c:pt idx="247" formatCode="General">
                  <c:v>2.2721525747329001E-3</c:v>
                </c:pt>
                <c:pt idx="248" formatCode="General">
                  <c:v>2.3355887387879202E-3</c:v>
                </c:pt>
                <c:pt idx="249" formatCode="General">
                  <c:v>2.4462975328788201E-3</c:v>
                </c:pt>
                <c:pt idx="250" formatCode="General">
                  <c:v>2.3900552652776201E-3</c:v>
                </c:pt>
                <c:pt idx="251" formatCode="General">
                  <c:v>2.4637107504531701E-3</c:v>
                </c:pt>
                <c:pt idx="252" formatCode="General">
                  <c:v>2.5042108260095101E-3</c:v>
                </c:pt>
                <c:pt idx="253" formatCode="General">
                  <c:v>2.5313895894214498E-3</c:v>
                </c:pt>
                <c:pt idx="254" formatCode="General">
                  <c:v>2.49760914593935E-3</c:v>
                </c:pt>
                <c:pt idx="255" formatCode="General">
                  <c:v>2.4413704755715999E-3</c:v>
                </c:pt>
                <c:pt idx="256" formatCode="General">
                  <c:v>2.4674436892382799E-3</c:v>
                </c:pt>
                <c:pt idx="257" formatCode="General">
                  <c:v>2.4915647343732401E-3</c:v>
                </c:pt>
                <c:pt idx="258" formatCode="General">
                  <c:v>2.5332851451821598E-3</c:v>
                </c:pt>
                <c:pt idx="259" formatCode="General">
                  <c:v>2.3783609736710799E-3</c:v>
                </c:pt>
                <c:pt idx="260" formatCode="General">
                  <c:v>2.4236080469563601E-3</c:v>
                </c:pt>
                <c:pt idx="261" formatCode="General">
                  <c:v>2.3758493363857298E-3</c:v>
                </c:pt>
                <c:pt idx="262" formatCode="General">
                  <c:v>2.4773322511464401E-3</c:v>
                </c:pt>
                <c:pt idx="263" formatCode="General">
                  <c:v>2.5168556021526499E-3</c:v>
                </c:pt>
                <c:pt idx="264" formatCode="General">
                  <c:v>2.5437006494030399E-3</c:v>
                </c:pt>
                <c:pt idx="265" formatCode="General">
                  <c:v>2.6720930240117001E-3</c:v>
                </c:pt>
                <c:pt idx="266" formatCode="General">
                  <c:v>2.58433643030003E-3</c:v>
                </c:pt>
                <c:pt idx="267" formatCode="General">
                  <c:v>2.5303205009549901E-3</c:v>
                </c:pt>
                <c:pt idx="268" formatCode="General">
                  <c:v>2.4842875543981801E-3</c:v>
                </c:pt>
                <c:pt idx="269" formatCode="General">
                  <c:v>2.6834301766939499E-3</c:v>
                </c:pt>
                <c:pt idx="270" formatCode="General">
                  <c:v>2.6394091662950798E-3</c:v>
                </c:pt>
                <c:pt idx="271" formatCode="General">
                  <c:v>2.6892387191765001E-3</c:v>
                </c:pt>
                <c:pt idx="272" formatCode="General">
                  <c:v>2.62445708503947E-3</c:v>
                </c:pt>
                <c:pt idx="273" formatCode="General">
                  <c:v>2.6730608544312398E-3</c:v>
                </c:pt>
                <c:pt idx="274" formatCode="General">
                  <c:v>2.7024334878660702E-3</c:v>
                </c:pt>
                <c:pt idx="275" formatCode="General">
                  <c:v>2.7208077139221098E-3</c:v>
                </c:pt>
                <c:pt idx="276" formatCode="General">
                  <c:v>2.8614666662178899E-3</c:v>
                </c:pt>
                <c:pt idx="277" formatCode="General">
                  <c:v>2.9702041065320399E-3</c:v>
                </c:pt>
                <c:pt idx="278" formatCode="General">
                  <c:v>3.04089235141873E-3</c:v>
                </c:pt>
                <c:pt idx="279" formatCode="General">
                  <c:v>2.9956070007756399E-3</c:v>
                </c:pt>
                <c:pt idx="280" formatCode="General">
                  <c:v>3.0342243378982002E-3</c:v>
                </c:pt>
                <c:pt idx="281" formatCode="General">
                  <c:v>3.0955926515161998E-3</c:v>
                </c:pt>
                <c:pt idx="282" formatCode="General">
                  <c:v>3.0840606428682799E-3</c:v>
                </c:pt>
                <c:pt idx="283" formatCode="General">
                  <c:v>3.14733230043203E-3</c:v>
                </c:pt>
                <c:pt idx="284" formatCode="General">
                  <c:v>3.0994871864095299E-3</c:v>
                </c:pt>
                <c:pt idx="285" formatCode="General">
                  <c:v>3.0527281109243602E-3</c:v>
                </c:pt>
                <c:pt idx="286" formatCode="General">
                  <c:v>3.0524759320542201E-3</c:v>
                </c:pt>
                <c:pt idx="287" formatCode="General">
                  <c:v>3.0322494916617902E-3</c:v>
                </c:pt>
                <c:pt idx="288" formatCode="General">
                  <c:v>2.9924908187240399E-3</c:v>
                </c:pt>
                <c:pt idx="289" formatCode="General">
                  <c:v>3.0221213586628399E-3</c:v>
                </c:pt>
                <c:pt idx="290" formatCode="General">
                  <c:v>3.0199608765542501E-3</c:v>
                </c:pt>
                <c:pt idx="291" formatCode="General">
                  <c:v>2.8919327305629901E-3</c:v>
                </c:pt>
                <c:pt idx="292" formatCode="General">
                  <c:v>2.8953336877748401E-3</c:v>
                </c:pt>
                <c:pt idx="293" formatCode="General">
                  <c:v>2.8445358620956501E-3</c:v>
                </c:pt>
                <c:pt idx="294" formatCode="General">
                  <c:v>2.9839759925380399E-3</c:v>
                </c:pt>
                <c:pt idx="295" formatCode="General">
                  <c:v>2.93304875958711E-3</c:v>
                </c:pt>
                <c:pt idx="296" formatCode="General">
                  <c:v>2.9480870114639399E-3</c:v>
                </c:pt>
                <c:pt idx="297" formatCode="General">
                  <c:v>3.05374432355166E-3</c:v>
                </c:pt>
                <c:pt idx="298" formatCode="General">
                  <c:v>3.0610797693952901E-3</c:v>
                </c:pt>
                <c:pt idx="299" formatCode="General">
                  <c:v>3.1764492392539999E-3</c:v>
                </c:pt>
                <c:pt idx="300" formatCode="General">
                  <c:v>3.21571794338524E-3</c:v>
                </c:pt>
                <c:pt idx="301" formatCode="General">
                  <c:v>3.2779445406049502E-3</c:v>
                </c:pt>
                <c:pt idx="302" formatCode="General">
                  <c:v>3.3423828426748501E-3</c:v>
                </c:pt>
                <c:pt idx="303" formatCode="General">
                  <c:v>3.4153050277382102E-3</c:v>
                </c:pt>
                <c:pt idx="304" formatCode="General">
                  <c:v>3.37545764632523E-3</c:v>
                </c:pt>
                <c:pt idx="305" formatCode="General">
                  <c:v>3.4702369011938598E-3</c:v>
                </c:pt>
                <c:pt idx="306" formatCode="General">
                  <c:v>3.4373027505353098E-3</c:v>
                </c:pt>
                <c:pt idx="307" formatCode="General">
                  <c:v>3.4594037570059299E-3</c:v>
                </c:pt>
                <c:pt idx="308" formatCode="General">
                  <c:v>3.5030679544434001E-3</c:v>
                </c:pt>
                <c:pt idx="309" formatCode="General">
                  <c:v>3.4304644213989399E-3</c:v>
                </c:pt>
                <c:pt idx="310" formatCode="General">
                  <c:v>3.4169501625001398E-3</c:v>
                </c:pt>
                <c:pt idx="311" formatCode="General">
                  <c:v>3.5217897733673502E-3</c:v>
                </c:pt>
                <c:pt idx="312" formatCode="General">
                  <c:v>3.52507214993239E-3</c:v>
                </c:pt>
                <c:pt idx="313" formatCode="General">
                  <c:v>3.42475192155689E-3</c:v>
                </c:pt>
                <c:pt idx="314" formatCode="General">
                  <c:v>3.5314572742208799E-3</c:v>
                </c:pt>
                <c:pt idx="315" formatCode="General">
                  <c:v>3.6183197051286699E-3</c:v>
                </c:pt>
                <c:pt idx="316" formatCode="General">
                  <c:v>3.56156376656145E-3</c:v>
                </c:pt>
                <c:pt idx="317" formatCode="General">
                  <c:v>3.5417826147749998E-3</c:v>
                </c:pt>
                <c:pt idx="318" formatCode="General">
                  <c:v>3.62111856229603E-3</c:v>
                </c:pt>
                <c:pt idx="319" formatCode="General">
                  <c:v>3.6487846169620799E-3</c:v>
                </c:pt>
                <c:pt idx="320" formatCode="General">
                  <c:v>3.6939816549420401E-3</c:v>
                </c:pt>
                <c:pt idx="321" formatCode="General">
                  <c:v>3.6402397323399799E-3</c:v>
                </c:pt>
                <c:pt idx="322" formatCode="General">
                  <c:v>3.64547544158995E-3</c:v>
                </c:pt>
                <c:pt idx="323" formatCode="General">
                  <c:v>3.7960214307531698E-3</c:v>
                </c:pt>
                <c:pt idx="324" formatCode="General">
                  <c:v>3.7756961071863798E-3</c:v>
                </c:pt>
                <c:pt idx="325" formatCode="General">
                  <c:v>3.6737782415002598E-3</c:v>
                </c:pt>
                <c:pt idx="326" formatCode="General">
                  <c:v>3.8102836115285802E-3</c:v>
                </c:pt>
                <c:pt idx="327" formatCode="General">
                  <c:v>3.6988554289564498E-3</c:v>
                </c:pt>
                <c:pt idx="328" formatCode="General">
                  <c:v>3.5648595308884999E-3</c:v>
                </c:pt>
                <c:pt idx="329" formatCode="General">
                  <c:v>3.4975547576323201E-3</c:v>
                </c:pt>
                <c:pt idx="330" formatCode="General">
                  <c:v>3.5701176617294601E-3</c:v>
                </c:pt>
                <c:pt idx="331" formatCode="General">
                  <c:v>3.6223648581653802E-3</c:v>
                </c:pt>
                <c:pt idx="332" formatCode="General">
                  <c:v>3.69684870820493E-3</c:v>
                </c:pt>
                <c:pt idx="333" formatCode="General">
                  <c:v>3.5966816591098899E-3</c:v>
                </c:pt>
                <c:pt idx="334" formatCode="General">
                  <c:v>3.5248348023742401E-3</c:v>
                </c:pt>
                <c:pt idx="335" formatCode="General">
                  <c:v>3.5432758042588798E-3</c:v>
                </c:pt>
                <c:pt idx="336" formatCode="General">
                  <c:v>3.5177647601813099E-3</c:v>
                </c:pt>
                <c:pt idx="337" formatCode="General">
                  <c:v>3.5741711733862798E-3</c:v>
                </c:pt>
                <c:pt idx="338" formatCode="General">
                  <c:v>3.6766972625628101E-3</c:v>
                </c:pt>
                <c:pt idx="339" formatCode="General">
                  <c:v>3.67016706150025E-3</c:v>
                </c:pt>
                <c:pt idx="340" formatCode="General">
                  <c:v>3.6797337466850902E-3</c:v>
                </c:pt>
                <c:pt idx="341" formatCode="General">
                  <c:v>3.6055634962394801E-3</c:v>
                </c:pt>
                <c:pt idx="342" formatCode="General">
                  <c:v>3.5553245805203899E-3</c:v>
                </c:pt>
                <c:pt idx="343" formatCode="General">
                  <c:v>3.6590396426618098E-3</c:v>
                </c:pt>
                <c:pt idx="344" formatCode="General">
                  <c:v>3.6052107112482198E-3</c:v>
                </c:pt>
                <c:pt idx="345" formatCode="General">
                  <c:v>3.7024811608716902E-3</c:v>
                </c:pt>
                <c:pt idx="346" formatCode="General">
                  <c:v>3.7342406809329999E-3</c:v>
                </c:pt>
                <c:pt idx="347" formatCode="General">
                  <c:v>3.9215828059241198E-3</c:v>
                </c:pt>
                <c:pt idx="348" formatCode="General">
                  <c:v>4.0571520337834999E-3</c:v>
                </c:pt>
                <c:pt idx="349" formatCode="General">
                  <c:v>4.1096812579780803E-3</c:v>
                </c:pt>
                <c:pt idx="350" formatCode="General">
                  <c:v>4.1563942097127401E-3</c:v>
                </c:pt>
                <c:pt idx="351" formatCode="General">
                  <c:v>4.2071832809597301E-3</c:v>
                </c:pt>
                <c:pt idx="352" formatCode="General">
                  <c:v>4.3241867562755897E-3</c:v>
                </c:pt>
                <c:pt idx="353" formatCode="General">
                  <c:v>4.1994882980361603E-3</c:v>
                </c:pt>
                <c:pt idx="354" formatCode="General">
                  <c:v>4.3137061642482899E-3</c:v>
                </c:pt>
                <c:pt idx="355" formatCode="General">
                  <c:v>4.3397557223215696E-3</c:v>
                </c:pt>
                <c:pt idx="356" formatCode="General">
                  <c:v>4.4476252747699596E-3</c:v>
                </c:pt>
                <c:pt idx="357" formatCode="General">
                  <c:v>4.3216095538809902E-3</c:v>
                </c:pt>
                <c:pt idx="358" formatCode="General">
                  <c:v>4.2240779614075999E-3</c:v>
                </c:pt>
                <c:pt idx="359" formatCode="General">
                  <c:v>4.2767686769366303E-3</c:v>
                </c:pt>
                <c:pt idx="360" formatCode="General">
                  <c:v>4.2499698698520699E-3</c:v>
                </c:pt>
                <c:pt idx="361" formatCode="General">
                  <c:v>4.2778316885232898E-3</c:v>
                </c:pt>
                <c:pt idx="362" formatCode="General">
                  <c:v>4.2115484829992099E-3</c:v>
                </c:pt>
                <c:pt idx="363" formatCode="General">
                  <c:v>4.2872914578765599E-3</c:v>
                </c:pt>
                <c:pt idx="364" formatCode="General">
                  <c:v>4.2939899023622299E-3</c:v>
                </c:pt>
                <c:pt idx="365" formatCode="General">
                  <c:v>4.2138274293392897E-3</c:v>
                </c:pt>
                <c:pt idx="366" formatCode="General">
                  <c:v>4.1776044759899399E-3</c:v>
                </c:pt>
                <c:pt idx="367" formatCode="General">
                  <c:v>4.1988531127572096E-3</c:v>
                </c:pt>
                <c:pt idx="368" formatCode="General">
                  <c:v>4.2550316546112301E-3</c:v>
                </c:pt>
                <c:pt idx="369" formatCode="General">
                  <c:v>4.3420297559350696E-3</c:v>
                </c:pt>
                <c:pt idx="370" formatCode="General">
                  <c:v>4.3561042752116898E-3</c:v>
                </c:pt>
                <c:pt idx="371" formatCode="General">
                  <c:v>4.2867443757131701E-3</c:v>
                </c:pt>
                <c:pt idx="372" formatCode="General">
                  <c:v>4.4272286584600799E-3</c:v>
                </c:pt>
                <c:pt idx="373" formatCode="General">
                  <c:v>4.5174629194662001E-3</c:v>
                </c:pt>
                <c:pt idx="374" formatCode="General">
                  <c:v>4.57096353638917E-3</c:v>
                </c:pt>
                <c:pt idx="375" formatCode="General">
                  <c:v>4.6824538847431603E-3</c:v>
                </c:pt>
                <c:pt idx="376" formatCode="General">
                  <c:v>4.7293544514104696E-3</c:v>
                </c:pt>
                <c:pt idx="377" formatCode="General">
                  <c:v>4.7802704153582501E-3</c:v>
                </c:pt>
                <c:pt idx="378" formatCode="General">
                  <c:v>4.7046392457559703E-3</c:v>
                </c:pt>
                <c:pt idx="379" formatCode="General">
                  <c:v>4.7651236178353398E-3</c:v>
                </c:pt>
                <c:pt idx="380" formatCode="General">
                  <c:v>4.65448966715485E-3</c:v>
                </c:pt>
                <c:pt idx="381" formatCode="General">
                  <c:v>4.7532183118164598E-3</c:v>
                </c:pt>
                <c:pt idx="382" formatCode="General">
                  <c:v>4.6702810097485796E-3</c:v>
                </c:pt>
                <c:pt idx="383" formatCode="General">
                  <c:v>4.5905254781246196E-3</c:v>
                </c:pt>
                <c:pt idx="384" formatCode="General">
                  <c:v>4.6221253462135799E-3</c:v>
                </c:pt>
                <c:pt idx="385" formatCode="General">
                  <c:v>4.7261279076337799E-3</c:v>
                </c:pt>
                <c:pt idx="386" formatCode="General">
                  <c:v>4.64131338521838E-3</c:v>
                </c:pt>
                <c:pt idx="387" formatCode="General">
                  <c:v>4.6990016940981197E-3</c:v>
                </c:pt>
                <c:pt idx="388" formatCode="General">
                  <c:v>4.7227874863892804E-3</c:v>
                </c:pt>
                <c:pt idx="389" formatCode="General">
                  <c:v>4.6854520682245498E-3</c:v>
                </c:pt>
                <c:pt idx="390" formatCode="General">
                  <c:v>4.8314807005226598E-3</c:v>
                </c:pt>
                <c:pt idx="391" formatCode="General">
                  <c:v>4.93995863944292E-3</c:v>
                </c:pt>
                <c:pt idx="392" formatCode="General">
                  <c:v>4.9601358361542197E-3</c:v>
                </c:pt>
                <c:pt idx="393" formatCode="General">
                  <c:v>5.02099832519889E-3</c:v>
                </c:pt>
                <c:pt idx="394" formatCode="General">
                  <c:v>5.0142779946327201E-3</c:v>
                </c:pt>
                <c:pt idx="395" formatCode="General">
                  <c:v>4.8638070002198202E-3</c:v>
                </c:pt>
                <c:pt idx="396" formatCode="General">
                  <c:v>5.0546582788228997E-3</c:v>
                </c:pt>
                <c:pt idx="397" formatCode="General">
                  <c:v>5.0509612075984502E-3</c:v>
                </c:pt>
                <c:pt idx="398" formatCode="General">
                  <c:v>5.1022151950746797E-3</c:v>
                </c:pt>
                <c:pt idx="399" formatCode="General">
                  <c:v>5.2250380627811002E-3</c:v>
                </c:pt>
                <c:pt idx="400" formatCode="General">
                  <c:v>5.3028164897114E-3</c:v>
                </c:pt>
                <c:pt idx="401" formatCode="General">
                  <c:v>5.2717899903655099E-3</c:v>
                </c:pt>
                <c:pt idx="402" formatCode="General">
                  <c:v>5.2469688933342697E-3</c:v>
                </c:pt>
                <c:pt idx="403" formatCode="General">
                  <c:v>5.3918110206723196E-3</c:v>
                </c:pt>
                <c:pt idx="404" formatCode="General">
                  <c:v>5.3845561575144498E-3</c:v>
                </c:pt>
                <c:pt idx="405" formatCode="General">
                  <c:v>5.4776481818407802E-3</c:v>
                </c:pt>
                <c:pt idx="406" formatCode="General">
                  <c:v>5.2131465636193804E-3</c:v>
                </c:pt>
                <c:pt idx="407" formatCode="General">
                  <c:v>5.3246029652655102E-3</c:v>
                </c:pt>
                <c:pt idx="408" formatCode="General">
                  <c:v>5.3347054868936499E-3</c:v>
                </c:pt>
                <c:pt idx="409" formatCode="General">
                  <c:v>5.2615233231335899E-3</c:v>
                </c:pt>
                <c:pt idx="410" formatCode="General">
                  <c:v>5.3104744292795701E-3</c:v>
                </c:pt>
                <c:pt idx="411" formatCode="General">
                  <c:v>5.3292179945856298E-3</c:v>
                </c:pt>
                <c:pt idx="412" formatCode="General">
                  <c:v>5.4097541142255103E-3</c:v>
                </c:pt>
                <c:pt idx="413" formatCode="General">
                  <c:v>5.3192855790257501E-3</c:v>
                </c:pt>
                <c:pt idx="414" formatCode="General">
                  <c:v>5.25514096952975E-3</c:v>
                </c:pt>
                <c:pt idx="415" formatCode="General">
                  <c:v>5.2983727306127604E-3</c:v>
                </c:pt>
                <c:pt idx="416" formatCode="General">
                  <c:v>5.5443977005779702E-3</c:v>
                </c:pt>
                <c:pt idx="417" formatCode="General">
                  <c:v>5.57115264236927E-3</c:v>
                </c:pt>
                <c:pt idx="418" formatCode="General">
                  <c:v>5.5506640113890202E-3</c:v>
                </c:pt>
                <c:pt idx="419" formatCode="General">
                  <c:v>5.55828181095421E-3</c:v>
                </c:pt>
                <c:pt idx="420" formatCode="General">
                  <c:v>5.3944328799843799E-3</c:v>
                </c:pt>
                <c:pt idx="421" formatCode="General">
                  <c:v>5.3754481021314896E-3</c:v>
                </c:pt>
                <c:pt idx="422" formatCode="General">
                  <c:v>5.3370657842606297E-3</c:v>
                </c:pt>
                <c:pt idx="423" formatCode="General">
                  <c:v>5.3133517503738403E-3</c:v>
                </c:pt>
                <c:pt idx="424" formatCode="General">
                  <c:v>5.5449069011956498E-3</c:v>
                </c:pt>
                <c:pt idx="425" formatCode="General">
                  <c:v>5.6455252226442097E-3</c:v>
                </c:pt>
                <c:pt idx="426" formatCode="General">
                  <c:v>5.5284587200731001E-3</c:v>
                </c:pt>
                <c:pt idx="427" formatCode="General">
                  <c:v>5.5373587179929004E-3</c:v>
                </c:pt>
                <c:pt idx="428" formatCode="General">
                  <c:v>5.6872148998081701E-3</c:v>
                </c:pt>
                <c:pt idx="429" formatCode="General">
                  <c:v>5.6240063626319201E-3</c:v>
                </c:pt>
                <c:pt idx="430" formatCode="General">
                  <c:v>5.7014013640582601E-3</c:v>
                </c:pt>
                <c:pt idx="431" formatCode="General">
                  <c:v>5.75156379491091E-3</c:v>
                </c:pt>
                <c:pt idx="432" formatCode="General">
                  <c:v>5.9243703726679104E-3</c:v>
                </c:pt>
                <c:pt idx="433" formatCode="General">
                  <c:v>5.9709619730710997E-3</c:v>
                </c:pt>
                <c:pt idx="434" formatCode="General">
                  <c:v>5.7594762183725799E-3</c:v>
                </c:pt>
                <c:pt idx="435" formatCode="General">
                  <c:v>5.7908189017325598E-3</c:v>
                </c:pt>
                <c:pt idx="436" formatCode="General">
                  <c:v>5.8035903144627804E-3</c:v>
                </c:pt>
                <c:pt idx="437" formatCode="General">
                  <c:v>5.52484542131424E-3</c:v>
                </c:pt>
                <c:pt idx="438" formatCode="General">
                  <c:v>5.3564788307994601E-3</c:v>
                </c:pt>
                <c:pt idx="439" formatCode="General">
                  <c:v>5.48562044277787E-3</c:v>
                </c:pt>
                <c:pt idx="440" formatCode="General">
                  <c:v>5.5355798918753901E-3</c:v>
                </c:pt>
                <c:pt idx="441" formatCode="General">
                  <c:v>5.5953262373805001E-3</c:v>
                </c:pt>
                <c:pt idx="442" formatCode="General">
                  <c:v>5.5707228370010901E-3</c:v>
                </c:pt>
                <c:pt idx="443" formatCode="General">
                  <c:v>5.57131790556014E-3</c:v>
                </c:pt>
                <c:pt idx="444" formatCode="General">
                  <c:v>5.5911908857524404E-3</c:v>
                </c:pt>
                <c:pt idx="445" formatCode="General">
                  <c:v>5.5031651165336403E-3</c:v>
                </c:pt>
                <c:pt idx="446" formatCode="General">
                  <c:v>5.5556218139827303E-3</c:v>
                </c:pt>
                <c:pt idx="447" formatCode="General">
                  <c:v>5.8870150707662104E-3</c:v>
                </c:pt>
                <c:pt idx="448" formatCode="General">
                  <c:v>6.0300663113594102E-3</c:v>
                </c:pt>
                <c:pt idx="449" formatCode="General">
                  <c:v>5.97141743637621E-3</c:v>
                </c:pt>
                <c:pt idx="450" formatCode="General">
                  <c:v>6.1592392623424502E-3</c:v>
                </c:pt>
                <c:pt idx="451" formatCode="General">
                  <c:v>6.1368512455373999E-3</c:v>
                </c:pt>
                <c:pt idx="452" formatCode="General">
                  <c:v>6.1148783192038498E-3</c:v>
                </c:pt>
                <c:pt idx="453" formatCode="General">
                  <c:v>6.1082783155143299E-3</c:v>
                </c:pt>
                <c:pt idx="454" formatCode="General">
                  <c:v>6.2712711747735699E-3</c:v>
                </c:pt>
                <c:pt idx="455" formatCode="General">
                  <c:v>6.38437219895423E-3</c:v>
                </c:pt>
                <c:pt idx="456" formatCode="General">
                  <c:v>6.5399298444390299E-3</c:v>
                </c:pt>
                <c:pt idx="457" formatCode="General">
                  <c:v>6.6273314878344501E-3</c:v>
                </c:pt>
                <c:pt idx="458" formatCode="General">
                  <c:v>6.6469546407461203E-3</c:v>
                </c:pt>
                <c:pt idx="459" formatCode="General">
                  <c:v>6.7108807619661098E-3</c:v>
                </c:pt>
                <c:pt idx="460" formatCode="General">
                  <c:v>6.5522839780896899E-3</c:v>
                </c:pt>
                <c:pt idx="461" formatCode="General">
                  <c:v>6.5715507138520502E-3</c:v>
                </c:pt>
                <c:pt idx="462" formatCode="General">
                  <c:v>6.6224162001162802E-3</c:v>
                </c:pt>
                <c:pt idx="463" formatCode="General">
                  <c:v>6.6872450988739703E-3</c:v>
                </c:pt>
                <c:pt idx="464" formatCode="General">
                  <c:v>6.7171714268624803E-3</c:v>
                </c:pt>
                <c:pt idx="465" formatCode="General">
                  <c:v>6.4850933384150303E-3</c:v>
                </c:pt>
                <c:pt idx="466" formatCode="General">
                  <c:v>6.4830719493329499E-3</c:v>
                </c:pt>
                <c:pt idx="467" formatCode="General">
                  <c:v>6.2907052226364602E-3</c:v>
                </c:pt>
                <c:pt idx="468" formatCode="General">
                  <c:v>6.3355038408189996E-3</c:v>
                </c:pt>
                <c:pt idx="469" formatCode="General">
                  <c:v>6.4146045595407496E-3</c:v>
                </c:pt>
                <c:pt idx="470" formatCode="General">
                  <c:v>6.3531896099448199E-3</c:v>
                </c:pt>
                <c:pt idx="471" formatCode="General">
                  <c:v>6.4187418669462201E-3</c:v>
                </c:pt>
                <c:pt idx="472" formatCode="General">
                  <c:v>6.4062337391078503E-3</c:v>
                </c:pt>
                <c:pt idx="473" formatCode="General">
                  <c:v>6.4597562421113298E-3</c:v>
                </c:pt>
                <c:pt idx="474" formatCode="General">
                  <c:v>6.5875913016498096E-3</c:v>
                </c:pt>
                <c:pt idx="475" formatCode="General">
                  <c:v>6.8448191042989499E-3</c:v>
                </c:pt>
                <c:pt idx="476" formatCode="General">
                  <c:v>6.7684741225093603E-3</c:v>
                </c:pt>
                <c:pt idx="477" formatCode="General">
                  <c:v>6.9208252709358903E-3</c:v>
                </c:pt>
                <c:pt idx="478" formatCode="General">
                  <c:v>7.0224214810878103E-3</c:v>
                </c:pt>
                <c:pt idx="479" formatCode="General">
                  <c:v>7.0488390047103201E-3</c:v>
                </c:pt>
                <c:pt idx="480" formatCode="General">
                  <c:v>7.2338279336690899E-3</c:v>
                </c:pt>
                <c:pt idx="481" formatCode="General">
                  <c:v>7.2172757703810901E-3</c:v>
                </c:pt>
                <c:pt idx="482" formatCode="General">
                  <c:v>7.2935066185891599E-3</c:v>
                </c:pt>
                <c:pt idx="483" formatCode="General">
                  <c:v>7.2858952917158604E-3</c:v>
                </c:pt>
                <c:pt idx="484" formatCode="General">
                  <c:v>7.1649368852376898E-3</c:v>
                </c:pt>
                <c:pt idx="485" formatCode="General">
                  <c:v>7.06886355765164E-3</c:v>
                </c:pt>
                <c:pt idx="486" formatCode="General">
                  <c:v>7.0956623181700701E-3</c:v>
                </c:pt>
                <c:pt idx="487" formatCode="General">
                  <c:v>6.9688864983618298E-3</c:v>
                </c:pt>
                <c:pt idx="488" formatCode="General">
                  <c:v>7.0528476499021097E-3</c:v>
                </c:pt>
                <c:pt idx="489" formatCode="General">
                  <c:v>7.0287960115820204E-3</c:v>
                </c:pt>
                <c:pt idx="490" formatCode="General">
                  <c:v>7.1471290662884698E-3</c:v>
                </c:pt>
                <c:pt idx="491" formatCode="General">
                  <c:v>7.2292278986424204E-3</c:v>
                </c:pt>
                <c:pt idx="492" formatCode="General">
                  <c:v>7.1821128483861704E-3</c:v>
                </c:pt>
                <c:pt idx="493" formatCode="General">
                  <c:v>7.2545948904007701E-3</c:v>
                </c:pt>
                <c:pt idx="494" formatCode="General">
                  <c:v>7.2480830363929301E-3</c:v>
                </c:pt>
                <c:pt idx="495" formatCode="General">
                  <c:v>7.4217145796865204E-3</c:v>
                </c:pt>
                <c:pt idx="496" formatCode="General">
                  <c:v>7.5373075436800697E-3</c:v>
                </c:pt>
                <c:pt idx="497" formatCode="General">
                  <c:v>7.5198399834334904E-3</c:v>
                </c:pt>
                <c:pt idx="498" formatCode="General">
                  <c:v>7.6591002754867101E-3</c:v>
                </c:pt>
                <c:pt idx="499" formatCode="General">
                  <c:v>7.8254989814013302E-3</c:v>
                </c:pt>
                <c:pt idx="500" formatCode="General">
                  <c:v>7.9200285021215708E-3</c:v>
                </c:pt>
                <c:pt idx="501" formatCode="General">
                  <c:v>7.8167261090129597E-3</c:v>
                </c:pt>
                <c:pt idx="502" formatCode="General">
                  <c:v>7.9669993370771394E-3</c:v>
                </c:pt>
                <c:pt idx="503" formatCode="General">
                  <c:v>7.9932013060897596E-3</c:v>
                </c:pt>
                <c:pt idx="504" formatCode="General">
                  <c:v>8.2003763876855405E-3</c:v>
                </c:pt>
                <c:pt idx="505" formatCode="General">
                  <c:v>8.2807916216552299E-3</c:v>
                </c:pt>
                <c:pt idx="506" formatCode="General">
                  <c:v>8.3346657454967492E-3</c:v>
                </c:pt>
                <c:pt idx="507" formatCode="General">
                  <c:v>8.4574873559176908E-3</c:v>
                </c:pt>
                <c:pt idx="508" formatCode="General">
                  <c:v>8.1624180078506501E-3</c:v>
                </c:pt>
                <c:pt idx="509" formatCode="General">
                  <c:v>8.0179934855550503E-3</c:v>
                </c:pt>
                <c:pt idx="510" formatCode="General">
                  <c:v>7.9746134113520394E-3</c:v>
                </c:pt>
                <c:pt idx="511" formatCode="General">
                  <c:v>8.0066932830959604E-3</c:v>
                </c:pt>
                <c:pt idx="512" formatCode="General">
                  <c:v>7.9856154974550005E-3</c:v>
                </c:pt>
                <c:pt idx="513" formatCode="General">
                  <c:v>7.9554237425327294E-3</c:v>
                </c:pt>
                <c:pt idx="514" formatCode="General">
                  <c:v>7.9227498732507198E-3</c:v>
                </c:pt>
                <c:pt idx="515" formatCode="General">
                  <c:v>7.7854068949818602E-3</c:v>
                </c:pt>
                <c:pt idx="516" formatCode="General">
                  <c:v>7.77609376236796E-3</c:v>
                </c:pt>
                <c:pt idx="517" formatCode="General">
                  <c:v>7.67447827383876E-3</c:v>
                </c:pt>
                <c:pt idx="518" formatCode="General">
                  <c:v>7.7044387347996301E-3</c:v>
                </c:pt>
                <c:pt idx="519" formatCode="General">
                  <c:v>7.9309825319796804E-3</c:v>
                </c:pt>
                <c:pt idx="520" formatCode="General">
                  <c:v>7.5686372816562699E-3</c:v>
                </c:pt>
                <c:pt idx="521" formatCode="General">
                  <c:v>7.6485243625938901E-3</c:v>
                </c:pt>
                <c:pt idx="522" formatCode="General">
                  <c:v>7.54329576157034E-3</c:v>
                </c:pt>
                <c:pt idx="523" formatCode="General">
                  <c:v>7.5227000284939999E-3</c:v>
                </c:pt>
                <c:pt idx="524" formatCode="General">
                  <c:v>7.4417275842279199E-3</c:v>
                </c:pt>
                <c:pt idx="525" formatCode="General">
                  <c:v>7.5867496896535203E-3</c:v>
                </c:pt>
                <c:pt idx="526" formatCode="General">
                  <c:v>7.5037560425698802E-3</c:v>
                </c:pt>
                <c:pt idx="527" formatCode="General">
                  <c:v>7.5697518885135696E-3</c:v>
                </c:pt>
                <c:pt idx="528" formatCode="General">
                  <c:v>7.7199406921863601E-3</c:v>
                </c:pt>
                <c:pt idx="529" formatCode="General">
                  <c:v>7.4865408707410104E-3</c:v>
                </c:pt>
                <c:pt idx="530" formatCode="General">
                  <c:v>7.8379538841545603E-3</c:v>
                </c:pt>
                <c:pt idx="531" formatCode="General">
                  <c:v>8.0071908421814504E-3</c:v>
                </c:pt>
                <c:pt idx="532" formatCode="General">
                  <c:v>8.0475623719394197E-3</c:v>
                </c:pt>
                <c:pt idx="533" formatCode="General">
                  <c:v>8.0570335499942306E-3</c:v>
                </c:pt>
                <c:pt idx="534" formatCode="General">
                  <c:v>7.9402332194149494E-3</c:v>
                </c:pt>
                <c:pt idx="535" formatCode="General">
                  <c:v>7.7942194417119004E-3</c:v>
                </c:pt>
                <c:pt idx="536" formatCode="General">
                  <c:v>7.7784699853509697E-3</c:v>
                </c:pt>
                <c:pt idx="537" formatCode="General">
                  <c:v>7.9755594953894605E-3</c:v>
                </c:pt>
                <c:pt idx="538" formatCode="General">
                  <c:v>7.9353717155754601E-3</c:v>
                </c:pt>
                <c:pt idx="539" formatCode="General">
                  <c:v>7.9151096753776098E-3</c:v>
                </c:pt>
                <c:pt idx="540" formatCode="General">
                  <c:v>7.9199699684977601E-3</c:v>
                </c:pt>
                <c:pt idx="541" formatCode="General">
                  <c:v>7.9428014345467104E-3</c:v>
                </c:pt>
                <c:pt idx="542" formatCode="General">
                  <c:v>8.0300042871385806E-3</c:v>
                </c:pt>
                <c:pt idx="543" formatCode="General">
                  <c:v>8.14607716165483E-3</c:v>
                </c:pt>
                <c:pt idx="544" formatCode="General">
                  <c:v>8.5523503366857802E-3</c:v>
                </c:pt>
                <c:pt idx="545" formatCode="General">
                  <c:v>8.7364350911229901E-3</c:v>
                </c:pt>
                <c:pt idx="546" formatCode="General">
                  <c:v>8.6298719979822705E-3</c:v>
                </c:pt>
                <c:pt idx="547" formatCode="General">
                  <c:v>8.4523075260222007E-3</c:v>
                </c:pt>
                <c:pt idx="548" formatCode="General">
                  <c:v>8.5709172300994403E-3</c:v>
                </c:pt>
                <c:pt idx="549" formatCode="General">
                  <c:v>8.6449885275214893E-3</c:v>
                </c:pt>
                <c:pt idx="550" formatCode="General">
                  <c:v>8.6041833739727708E-3</c:v>
                </c:pt>
                <c:pt idx="551" formatCode="General">
                  <c:v>8.6528834421187705E-3</c:v>
                </c:pt>
                <c:pt idx="552" formatCode="General">
                  <c:v>8.5249762516468805E-3</c:v>
                </c:pt>
                <c:pt idx="553" formatCode="General">
                  <c:v>8.7144448887556802E-3</c:v>
                </c:pt>
                <c:pt idx="554" formatCode="General">
                  <c:v>8.5936720948666407E-3</c:v>
                </c:pt>
                <c:pt idx="555" formatCode="General">
                  <c:v>8.4769322071224507E-3</c:v>
                </c:pt>
                <c:pt idx="556" formatCode="General">
                  <c:v>8.6201050784438897E-3</c:v>
                </c:pt>
                <c:pt idx="557" formatCode="General">
                  <c:v>8.6752285715192608E-3</c:v>
                </c:pt>
                <c:pt idx="558" formatCode="General">
                  <c:v>8.5181591566652094E-3</c:v>
                </c:pt>
                <c:pt idx="559" formatCode="General">
                  <c:v>8.6925476323813193E-3</c:v>
                </c:pt>
                <c:pt idx="560" formatCode="General">
                  <c:v>8.8810132350772598E-3</c:v>
                </c:pt>
                <c:pt idx="561" formatCode="General">
                  <c:v>8.7322190869599595E-3</c:v>
                </c:pt>
                <c:pt idx="562" formatCode="General">
                  <c:v>8.7138380855321905E-3</c:v>
                </c:pt>
                <c:pt idx="563" formatCode="General">
                  <c:v>8.3803747780621107E-3</c:v>
                </c:pt>
                <c:pt idx="564" formatCode="General">
                  <c:v>8.3391934633254994E-3</c:v>
                </c:pt>
                <c:pt idx="565" formatCode="General">
                  <c:v>8.5300102829933208E-3</c:v>
                </c:pt>
                <c:pt idx="566" formatCode="General">
                  <c:v>8.5256630089134006E-3</c:v>
                </c:pt>
                <c:pt idx="567" formatCode="General">
                  <c:v>8.5077416617423303E-3</c:v>
                </c:pt>
                <c:pt idx="568" formatCode="General">
                  <c:v>8.6612071376293894E-3</c:v>
                </c:pt>
                <c:pt idx="569" formatCode="General">
                  <c:v>8.6051103193312897E-3</c:v>
                </c:pt>
                <c:pt idx="570" formatCode="General">
                  <c:v>8.3634921815246392E-3</c:v>
                </c:pt>
                <c:pt idx="571" formatCode="General">
                  <c:v>8.3746541757136594E-3</c:v>
                </c:pt>
                <c:pt idx="572" formatCode="General">
                  <c:v>8.6652285419404496E-3</c:v>
                </c:pt>
                <c:pt idx="573" formatCode="General">
                  <c:v>8.9354100637137907E-3</c:v>
                </c:pt>
                <c:pt idx="574" formatCode="General">
                  <c:v>8.9891050942242107E-3</c:v>
                </c:pt>
                <c:pt idx="575" formatCode="General">
                  <c:v>8.8676223531365395E-3</c:v>
                </c:pt>
                <c:pt idx="576" formatCode="General">
                  <c:v>9.0242505073547408E-3</c:v>
                </c:pt>
                <c:pt idx="577" formatCode="General">
                  <c:v>9.0169739909470095E-3</c:v>
                </c:pt>
                <c:pt idx="578" formatCode="General">
                  <c:v>9.0216663666069508E-3</c:v>
                </c:pt>
                <c:pt idx="579" formatCode="General">
                  <c:v>9.0180606581270698E-3</c:v>
                </c:pt>
                <c:pt idx="580" formatCode="General">
                  <c:v>9.1499034315347706E-3</c:v>
                </c:pt>
                <c:pt idx="581" formatCode="General">
                  <c:v>9.3413255177438297E-3</c:v>
                </c:pt>
                <c:pt idx="582" formatCode="General">
                  <c:v>9.3529819510877101E-3</c:v>
                </c:pt>
                <c:pt idx="583" formatCode="General">
                  <c:v>9.4657736830413407E-3</c:v>
                </c:pt>
                <c:pt idx="584" formatCode="General">
                  <c:v>9.5976137556135696E-3</c:v>
                </c:pt>
                <c:pt idx="585" formatCode="General">
                  <c:v>9.5067979767918601E-3</c:v>
                </c:pt>
                <c:pt idx="586" formatCode="General">
                  <c:v>9.6949797123670606E-3</c:v>
                </c:pt>
                <c:pt idx="587" formatCode="General">
                  <c:v>9.8987753503024592E-3</c:v>
                </c:pt>
                <c:pt idx="588" formatCode="General">
                  <c:v>9.8616425879299707E-3</c:v>
                </c:pt>
                <c:pt idx="589" formatCode="General">
                  <c:v>9.9892668426036901E-3</c:v>
                </c:pt>
                <c:pt idx="590" formatCode="General">
                  <c:v>1.0123436059802799E-2</c:v>
                </c:pt>
                <c:pt idx="591" formatCode="General">
                  <c:v>1.0003397334367E-2</c:v>
                </c:pt>
                <c:pt idx="592" formatCode="General">
                  <c:v>9.7993497736751992E-3</c:v>
                </c:pt>
                <c:pt idx="593" formatCode="General">
                  <c:v>9.7161487676203293E-3</c:v>
                </c:pt>
                <c:pt idx="594" formatCode="General">
                  <c:v>9.5116274431347892E-3</c:v>
                </c:pt>
                <c:pt idx="595" formatCode="General">
                  <c:v>9.6454918384552002E-3</c:v>
                </c:pt>
                <c:pt idx="596" formatCode="General">
                  <c:v>9.5076626166701299E-3</c:v>
                </c:pt>
                <c:pt idx="597" formatCode="General">
                  <c:v>9.7240251488983701E-3</c:v>
                </c:pt>
                <c:pt idx="598" formatCode="General">
                  <c:v>9.8086060024797899E-3</c:v>
                </c:pt>
                <c:pt idx="599" formatCode="General">
                  <c:v>9.6366614103317299E-3</c:v>
                </c:pt>
                <c:pt idx="600" formatCode="General">
                  <c:v>9.4935158267617208E-3</c:v>
                </c:pt>
                <c:pt idx="601" formatCode="General">
                  <c:v>9.5065966248512306E-3</c:v>
                </c:pt>
                <c:pt idx="602" formatCode="General">
                  <c:v>9.5945293083787003E-3</c:v>
                </c:pt>
                <c:pt idx="603" formatCode="General">
                  <c:v>9.6917890012264193E-3</c:v>
                </c:pt>
                <c:pt idx="604" formatCode="General">
                  <c:v>1.0062012355774599E-2</c:v>
                </c:pt>
                <c:pt idx="605" formatCode="General">
                  <c:v>1.0139258019626099E-2</c:v>
                </c:pt>
                <c:pt idx="606" formatCode="General">
                  <c:v>1.02568205446005E-2</c:v>
                </c:pt>
                <c:pt idx="607" formatCode="General">
                  <c:v>1.00563763640821E-2</c:v>
                </c:pt>
                <c:pt idx="608" formatCode="General">
                  <c:v>1.00362078286707E-2</c:v>
                </c:pt>
                <c:pt idx="609" formatCode="General">
                  <c:v>1.0264305304735899E-2</c:v>
                </c:pt>
                <c:pt idx="610" formatCode="General">
                  <c:v>1.03281817398965E-2</c:v>
                </c:pt>
                <c:pt idx="611" formatCode="General">
                  <c:v>1.03046427480876E-2</c:v>
                </c:pt>
                <c:pt idx="612" formatCode="General">
                  <c:v>1.0475935786962501E-2</c:v>
                </c:pt>
                <c:pt idx="613" formatCode="General">
                  <c:v>1.0496788937598501E-2</c:v>
                </c:pt>
                <c:pt idx="614" formatCode="General">
                  <c:v>1.0246565844863701E-2</c:v>
                </c:pt>
                <c:pt idx="615" formatCode="General">
                  <c:v>1.0148910339921701E-2</c:v>
                </c:pt>
                <c:pt idx="616" formatCode="General">
                  <c:v>9.7569379024207599E-3</c:v>
                </c:pt>
                <c:pt idx="617" formatCode="General">
                  <c:v>1.0064840409904701E-2</c:v>
                </c:pt>
                <c:pt idx="618" formatCode="General">
                  <c:v>1.02653922513127E-2</c:v>
                </c:pt>
                <c:pt idx="619" formatCode="General">
                  <c:v>1.0437249578535601E-2</c:v>
                </c:pt>
                <c:pt idx="620" formatCode="General">
                  <c:v>1.04914910160005E-2</c:v>
                </c:pt>
                <c:pt idx="621" formatCode="General">
                  <c:v>1.07070720754564E-2</c:v>
                </c:pt>
                <c:pt idx="622" formatCode="General">
                  <c:v>1.0871452093124401E-2</c:v>
                </c:pt>
                <c:pt idx="623" formatCode="General">
                  <c:v>1.10181832686067E-2</c:v>
                </c:pt>
                <c:pt idx="624" formatCode="General">
                  <c:v>1.0958852246403699E-2</c:v>
                </c:pt>
                <c:pt idx="625" formatCode="General">
                  <c:v>1.10427846200764E-2</c:v>
                </c:pt>
                <c:pt idx="626" formatCode="General">
                  <c:v>1.1504367366433101E-2</c:v>
                </c:pt>
                <c:pt idx="627" formatCode="General">
                  <c:v>1.12169122323394E-2</c:v>
                </c:pt>
                <c:pt idx="628" formatCode="General">
                  <c:v>1.11338364891708E-2</c:v>
                </c:pt>
                <c:pt idx="629" formatCode="General">
                  <c:v>1.10023088753223E-2</c:v>
                </c:pt>
                <c:pt idx="630" formatCode="General">
                  <c:v>1.08669831417501E-2</c:v>
                </c:pt>
                <c:pt idx="631" formatCode="General">
                  <c:v>1.10049907118082E-2</c:v>
                </c:pt>
                <c:pt idx="632" formatCode="General">
                  <c:v>1.06806737370789E-2</c:v>
                </c:pt>
                <c:pt idx="633" formatCode="General">
                  <c:v>1.0461284499615401E-2</c:v>
                </c:pt>
                <c:pt idx="634" formatCode="General">
                  <c:v>1.08400231227279E-2</c:v>
                </c:pt>
                <c:pt idx="635" formatCode="General">
                  <c:v>1.0998720489442299E-2</c:v>
                </c:pt>
                <c:pt idx="636" formatCode="General">
                  <c:v>1.12208353355527E-2</c:v>
                </c:pt>
                <c:pt idx="637" formatCode="General">
                  <c:v>1.11063349992037E-2</c:v>
                </c:pt>
                <c:pt idx="638" formatCode="General">
                  <c:v>1.10949388705194E-2</c:v>
                </c:pt>
                <c:pt idx="639" formatCode="General">
                  <c:v>1.0869946051389001E-2</c:v>
                </c:pt>
                <c:pt idx="640" formatCode="General">
                  <c:v>1.12150167115033E-2</c:v>
                </c:pt>
                <c:pt idx="641" formatCode="General">
                  <c:v>1.1078960448503501E-2</c:v>
                </c:pt>
                <c:pt idx="642" formatCode="General">
                  <c:v>1.1145876348018601E-2</c:v>
                </c:pt>
                <c:pt idx="643" formatCode="General">
                  <c:v>1.12102529965341E-2</c:v>
                </c:pt>
                <c:pt idx="644" formatCode="General">
                  <c:v>1.11300753429532E-2</c:v>
                </c:pt>
                <c:pt idx="645" formatCode="General">
                  <c:v>1.0987400542944699E-2</c:v>
                </c:pt>
                <c:pt idx="646" formatCode="General">
                  <c:v>1.08643257059157E-2</c:v>
                </c:pt>
                <c:pt idx="647" formatCode="General">
                  <c:v>1.12574892118573E-2</c:v>
                </c:pt>
                <c:pt idx="648" formatCode="General">
                  <c:v>1.11088367179036E-2</c:v>
                </c:pt>
                <c:pt idx="649" formatCode="General">
                  <c:v>1.1465357616543799E-2</c:v>
                </c:pt>
                <c:pt idx="650" formatCode="General">
                  <c:v>1.1384289059788E-2</c:v>
                </c:pt>
                <c:pt idx="651" formatCode="General">
                  <c:v>1.16395547986031E-2</c:v>
                </c:pt>
                <c:pt idx="652" formatCode="General">
                  <c:v>1.16953353397548E-2</c:v>
                </c:pt>
                <c:pt idx="653" formatCode="General">
                  <c:v>1.1922595370560901E-2</c:v>
                </c:pt>
                <c:pt idx="654" formatCode="General">
                  <c:v>1.2024912144988799E-2</c:v>
                </c:pt>
                <c:pt idx="655" formatCode="General">
                  <c:v>1.23210963793099E-2</c:v>
                </c:pt>
                <c:pt idx="656" formatCode="General">
                  <c:v>1.2273223139345601E-2</c:v>
                </c:pt>
                <c:pt idx="657" formatCode="General">
                  <c:v>1.21030962094665E-2</c:v>
                </c:pt>
                <c:pt idx="658" formatCode="General">
                  <c:v>1.2397675961256001E-2</c:v>
                </c:pt>
                <c:pt idx="659" formatCode="General">
                  <c:v>1.22041184455156E-2</c:v>
                </c:pt>
                <c:pt idx="660" formatCode="General">
                  <c:v>1.20811922475696E-2</c:v>
                </c:pt>
                <c:pt idx="661" formatCode="General">
                  <c:v>1.19096402078867E-2</c:v>
                </c:pt>
                <c:pt idx="662" formatCode="General">
                  <c:v>1.18992730043829E-2</c:v>
                </c:pt>
                <c:pt idx="663" formatCode="General">
                  <c:v>1.17354629561305E-2</c:v>
                </c:pt>
                <c:pt idx="664" formatCode="General">
                  <c:v>1.14084106869996E-2</c:v>
                </c:pt>
                <c:pt idx="665" formatCode="General">
                  <c:v>1.1271677073091299E-2</c:v>
                </c:pt>
                <c:pt idx="666" formatCode="General">
                  <c:v>1.11997039988637E-2</c:v>
                </c:pt>
                <c:pt idx="667" formatCode="General">
                  <c:v>1.1527169123292E-2</c:v>
                </c:pt>
                <c:pt idx="668" formatCode="General">
                  <c:v>1.1129058245569499E-2</c:v>
                </c:pt>
                <c:pt idx="669" formatCode="General">
                  <c:v>1.16321691311896E-2</c:v>
                </c:pt>
                <c:pt idx="670" formatCode="General">
                  <c:v>1.18588030338287E-2</c:v>
                </c:pt>
                <c:pt idx="671" formatCode="General">
                  <c:v>1.2018098868429699E-2</c:v>
                </c:pt>
                <c:pt idx="672" formatCode="General">
                  <c:v>1.19917504489422E-2</c:v>
                </c:pt>
                <c:pt idx="673" formatCode="General">
                  <c:v>1.20633657090366E-2</c:v>
                </c:pt>
                <c:pt idx="674" formatCode="General">
                  <c:v>1.2262321263551699E-2</c:v>
                </c:pt>
                <c:pt idx="675" formatCode="General">
                  <c:v>1.2314505968242901E-2</c:v>
                </c:pt>
                <c:pt idx="676" formatCode="General">
                  <c:v>1.23096669092774E-2</c:v>
                </c:pt>
                <c:pt idx="677" formatCode="General">
                  <c:v>1.2007584236562299E-2</c:v>
                </c:pt>
                <c:pt idx="678" formatCode="General">
                  <c:v>1.23902386985719E-2</c:v>
                </c:pt>
                <c:pt idx="679" formatCode="General">
                  <c:v>1.1913436558097601E-2</c:v>
                </c:pt>
                <c:pt idx="680" formatCode="General">
                  <c:v>1.19468069635332E-2</c:v>
                </c:pt>
                <c:pt idx="681" formatCode="General">
                  <c:v>1.20937937870622E-2</c:v>
                </c:pt>
                <c:pt idx="682" formatCode="General">
                  <c:v>1.23167853802443E-2</c:v>
                </c:pt>
                <c:pt idx="683" formatCode="General">
                  <c:v>1.2554912734776699E-2</c:v>
                </c:pt>
                <c:pt idx="684" formatCode="General">
                  <c:v>1.28344810567796E-2</c:v>
                </c:pt>
                <c:pt idx="685" formatCode="General">
                  <c:v>1.28733333200216E-2</c:v>
                </c:pt>
                <c:pt idx="686" formatCode="General">
                  <c:v>1.2785024382174E-2</c:v>
                </c:pt>
                <c:pt idx="687" formatCode="General">
                  <c:v>1.30371373146772E-2</c:v>
                </c:pt>
                <c:pt idx="688" formatCode="General">
                  <c:v>1.3028310053050499E-2</c:v>
                </c:pt>
                <c:pt idx="689" formatCode="General">
                  <c:v>1.3321522437036E-2</c:v>
                </c:pt>
                <c:pt idx="690" formatCode="General">
                  <c:v>1.3438325840979801E-2</c:v>
                </c:pt>
                <c:pt idx="691" formatCode="General">
                  <c:v>1.29677725024521E-2</c:v>
                </c:pt>
                <c:pt idx="692" formatCode="General">
                  <c:v>1.3014499284327E-2</c:v>
                </c:pt>
                <c:pt idx="693" formatCode="General">
                  <c:v>1.3226664531976001E-2</c:v>
                </c:pt>
                <c:pt idx="694" formatCode="General">
                  <c:v>1.31272844970226E-2</c:v>
                </c:pt>
                <c:pt idx="695" formatCode="General">
                  <c:v>1.30385352298617E-2</c:v>
                </c:pt>
                <c:pt idx="696" formatCode="General">
                  <c:v>1.3236232008784999E-2</c:v>
                </c:pt>
                <c:pt idx="697" formatCode="General">
                  <c:v>1.33262846618891E-2</c:v>
                </c:pt>
                <c:pt idx="698" formatCode="General">
                  <c:v>1.3531569205224501E-2</c:v>
                </c:pt>
                <c:pt idx="699" formatCode="General">
                  <c:v>1.35361919179559E-2</c:v>
                </c:pt>
                <c:pt idx="700" formatCode="General">
                  <c:v>1.3686593156307899E-2</c:v>
                </c:pt>
                <c:pt idx="701" formatCode="General">
                  <c:v>1.4355603791773299E-2</c:v>
                </c:pt>
                <c:pt idx="702" formatCode="General">
                  <c:v>1.4246838260442001E-2</c:v>
                </c:pt>
                <c:pt idx="703" formatCode="General">
                  <c:v>1.40174659900367E-2</c:v>
                </c:pt>
                <c:pt idx="704" formatCode="General">
                  <c:v>1.40149936079979E-2</c:v>
                </c:pt>
                <c:pt idx="705" formatCode="General">
                  <c:v>1.41160177998245E-2</c:v>
                </c:pt>
                <c:pt idx="706" formatCode="General">
                  <c:v>1.42105462960899E-2</c:v>
                </c:pt>
                <c:pt idx="707" formatCode="General">
                  <c:v>1.3912505190819499E-2</c:v>
                </c:pt>
                <c:pt idx="708" formatCode="General">
                  <c:v>1.37865997850895E-2</c:v>
                </c:pt>
                <c:pt idx="709" formatCode="General">
                  <c:v>1.36731032282114E-2</c:v>
                </c:pt>
                <c:pt idx="710" formatCode="General">
                  <c:v>1.36985912919045E-2</c:v>
                </c:pt>
                <c:pt idx="711" formatCode="General">
                  <c:v>1.31925790570676E-2</c:v>
                </c:pt>
                <c:pt idx="712" formatCode="General">
                  <c:v>1.31767483428121E-2</c:v>
                </c:pt>
                <c:pt idx="713" formatCode="General">
                  <c:v>1.3190761487931E-2</c:v>
                </c:pt>
                <c:pt idx="714" formatCode="General">
                  <c:v>1.2807525601238001E-2</c:v>
                </c:pt>
                <c:pt idx="715" formatCode="General">
                  <c:v>1.28908316604793E-2</c:v>
                </c:pt>
                <c:pt idx="716" formatCode="General">
                  <c:v>1.3175293710082799E-2</c:v>
                </c:pt>
                <c:pt idx="717" formatCode="General">
                  <c:v>1.33533504791558E-2</c:v>
                </c:pt>
                <c:pt idx="718" formatCode="General">
                  <c:v>1.34477350860834E-2</c:v>
                </c:pt>
                <c:pt idx="719" formatCode="General">
                  <c:v>1.33922706358135E-2</c:v>
                </c:pt>
                <c:pt idx="720" formatCode="General">
                  <c:v>1.34328278712928E-2</c:v>
                </c:pt>
                <c:pt idx="721" formatCode="General">
                  <c:v>1.3649208284914499E-2</c:v>
                </c:pt>
                <c:pt idx="722" formatCode="General">
                  <c:v>1.42019036225975E-2</c:v>
                </c:pt>
                <c:pt idx="723" formatCode="General">
                  <c:v>1.40416748821735E-2</c:v>
                </c:pt>
                <c:pt idx="724" formatCode="General">
                  <c:v>1.42698246054351E-2</c:v>
                </c:pt>
                <c:pt idx="725" formatCode="General">
                  <c:v>1.4305577613413299E-2</c:v>
                </c:pt>
                <c:pt idx="726" formatCode="General">
                  <c:v>1.4210341591388001E-2</c:v>
                </c:pt>
                <c:pt idx="727" formatCode="General">
                  <c:v>1.41759722493589E-2</c:v>
                </c:pt>
                <c:pt idx="728" formatCode="General">
                  <c:v>1.40707686543465E-2</c:v>
                </c:pt>
                <c:pt idx="729" formatCode="General">
                  <c:v>1.4277205802500199E-2</c:v>
                </c:pt>
                <c:pt idx="730" formatCode="General">
                  <c:v>1.39495307579637E-2</c:v>
                </c:pt>
                <c:pt idx="731" formatCode="General">
                  <c:v>1.38614071533084E-2</c:v>
                </c:pt>
                <c:pt idx="732" formatCode="General">
                  <c:v>1.37775152921677E-2</c:v>
                </c:pt>
                <c:pt idx="733" formatCode="General">
                  <c:v>1.39385521411896E-2</c:v>
                </c:pt>
                <c:pt idx="734" formatCode="General">
                  <c:v>1.3981464132666601E-2</c:v>
                </c:pt>
                <c:pt idx="735" formatCode="General">
                  <c:v>1.4078220166266E-2</c:v>
                </c:pt>
                <c:pt idx="736" formatCode="General">
                  <c:v>1.3981611002236599E-2</c:v>
                </c:pt>
                <c:pt idx="737" formatCode="General">
                  <c:v>1.3816034607589201E-2</c:v>
                </c:pt>
                <c:pt idx="738" formatCode="General">
                  <c:v>1.40884220600128E-2</c:v>
                </c:pt>
                <c:pt idx="739" formatCode="General">
                  <c:v>1.3888974860310601E-2</c:v>
                </c:pt>
                <c:pt idx="740" formatCode="General">
                  <c:v>1.3941025454551E-2</c:v>
                </c:pt>
                <c:pt idx="741" formatCode="General">
                  <c:v>1.39852417632937E-2</c:v>
                </c:pt>
                <c:pt idx="742" formatCode="General">
                  <c:v>1.3801931682974101E-2</c:v>
                </c:pt>
                <c:pt idx="743" formatCode="General">
                  <c:v>1.36598733253777E-2</c:v>
                </c:pt>
                <c:pt idx="744" formatCode="General">
                  <c:v>1.39817882329226E-2</c:v>
                </c:pt>
                <c:pt idx="745" formatCode="General">
                  <c:v>1.3667990919202601E-2</c:v>
                </c:pt>
                <c:pt idx="746" formatCode="General">
                  <c:v>1.34213893674314E-2</c:v>
                </c:pt>
                <c:pt idx="747" formatCode="General">
                  <c:v>1.39750823378563E-2</c:v>
                </c:pt>
                <c:pt idx="748" formatCode="General">
                  <c:v>1.4058636873960501E-2</c:v>
                </c:pt>
                <c:pt idx="749" formatCode="General">
                  <c:v>1.42537522129715E-2</c:v>
                </c:pt>
                <c:pt idx="750" formatCode="General">
                  <c:v>1.44907830283046E-2</c:v>
                </c:pt>
                <c:pt idx="751" formatCode="General">
                  <c:v>1.48908554576337E-2</c:v>
                </c:pt>
                <c:pt idx="752" formatCode="General">
                  <c:v>1.5009452402591701E-2</c:v>
                </c:pt>
                <c:pt idx="753" formatCode="General">
                  <c:v>1.52123998850584E-2</c:v>
                </c:pt>
                <c:pt idx="754" formatCode="General">
                  <c:v>1.50877400301397E-2</c:v>
                </c:pt>
                <c:pt idx="755" formatCode="General">
                  <c:v>1.5356409363448601E-2</c:v>
                </c:pt>
                <c:pt idx="756" formatCode="General">
                  <c:v>1.5818125568330298E-2</c:v>
                </c:pt>
                <c:pt idx="757" formatCode="General">
                  <c:v>1.54334679245949E-2</c:v>
                </c:pt>
                <c:pt idx="758" formatCode="General">
                  <c:v>1.50870610028505E-2</c:v>
                </c:pt>
                <c:pt idx="759" formatCode="General">
                  <c:v>1.52350626885891E-2</c:v>
                </c:pt>
                <c:pt idx="760" formatCode="General">
                  <c:v>1.5182138793170499E-2</c:v>
                </c:pt>
                <c:pt idx="761" formatCode="General">
                  <c:v>1.4525248017162099E-2</c:v>
                </c:pt>
                <c:pt idx="762" formatCode="General">
                  <c:v>1.4562469627708199E-2</c:v>
                </c:pt>
                <c:pt idx="763" formatCode="General">
                  <c:v>1.4446496218442901E-2</c:v>
                </c:pt>
                <c:pt idx="764" formatCode="General">
                  <c:v>1.4457648433744899E-2</c:v>
                </c:pt>
                <c:pt idx="765" formatCode="General">
                  <c:v>1.4622035715729001E-2</c:v>
                </c:pt>
                <c:pt idx="766" formatCode="General">
                  <c:v>1.42380465753377E-2</c:v>
                </c:pt>
                <c:pt idx="767" formatCode="General">
                  <c:v>1.44334605894983E-2</c:v>
                </c:pt>
                <c:pt idx="768" formatCode="General">
                  <c:v>1.46957469172776E-2</c:v>
                </c:pt>
                <c:pt idx="769" formatCode="General">
                  <c:v>1.4839078020304401E-2</c:v>
                </c:pt>
                <c:pt idx="770" formatCode="General">
                  <c:v>1.48806166835129E-2</c:v>
                </c:pt>
                <c:pt idx="771" formatCode="General">
                  <c:v>1.52558536268771E-2</c:v>
                </c:pt>
                <c:pt idx="772" formatCode="General">
                  <c:v>1.5205320622772E-2</c:v>
                </c:pt>
                <c:pt idx="773" formatCode="General">
                  <c:v>1.5266484394669501E-2</c:v>
                </c:pt>
                <c:pt idx="774" formatCode="General">
                  <c:v>1.5169081091880801E-2</c:v>
                </c:pt>
                <c:pt idx="775" formatCode="General">
                  <c:v>1.53112772852182E-2</c:v>
                </c:pt>
                <c:pt idx="776" formatCode="General">
                  <c:v>1.5474115498363999E-2</c:v>
                </c:pt>
                <c:pt idx="777" formatCode="General">
                  <c:v>1.5885713323950799E-2</c:v>
                </c:pt>
                <c:pt idx="778" formatCode="General">
                  <c:v>1.5948233194649199E-2</c:v>
                </c:pt>
                <c:pt idx="779" formatCode="General">
                  <c:v>1.5864742547273599E-2</c:v>
                </c:pt>
                <c:pt idx="780" formatCode="General">
                  <c:v>1.5917862206697501E-2</c:v>
                </c:pt>
                <c:pt idx="781" formatCode="General">
                  <c:v>1.5889632795005999E-2</c:v>
                </c:pt>
                <c:pt idx="782" formatCode="General">
                  <c:v>1.5864135138690501E-2</c:v>
                </c:pt>
                <c:pt idx="783" formatCode="General">
                  <c:v>1.6021714359521901E-2</c:v>
                </c:pt>
                <c:pt idx="784" formatCode="General">
                  <c:v>1.6048543807119099E-2</c:v>
                </c:pt>
                <c:pt idx="785" formatCode="General">
                  <c:v>1.5768007747829001E-2</c:v>
                </c:pt>
                <c:pt idx="786" formatCode="General">
                  <c:v>1.6017061099410101E-2</c:v>
                </c:pt>
                <c:pt idx="787" formatCode="General">
                  <c:v>1.5727120824158201E-2</c:v>
                </c:pt>
                <c:pt idx="788" formatCode="General">
                  <c:v>1.5776087343692801E-2</c:v>
                </c:pt>
                <c:pt idx="789" formatCode="General">
                  <c:v>1.5783229656517499E-2</c:v>
                </c:pt>
                <c:pt idx="790" formatCode="General">
                  <c:v>1.5877853520214601E-2</c:v>
                </c:pt>
                <c:pt idx="791" formatCode="General">
                  <c:v>1.6014366224408199E-2</c:v>
                </c:pt>
                <c:pt idx="792" formatCode="General">
                  <c:v>1.5870109573006601E-2</c:v>
                </c:pt>
                <c:pt idx="793" formatCode="General">
                  <c:v>1.6078748553991301E-2</c:v>
                </c:pt>
                <c:pt idx="794" formatCode="General">
                  <c:v>1.6354966349899799E-2</c:v>
                </c:pt>
                <c:pt idx="795" formatCode="General">
                  <c:v>1.64416945539415E-2</c:v>
                </c:pt>
                <c:pt idx="796" formatCode="General">
                  <c:v>1.6431779135018601E-2</c:v>
                </c:pt>
                <c:pt idx="797" formatCode="General">
                  <c:v>1.6184462979435901E-2</c:v>
                </c:pt>
                <c:pt idx="798" formatCode="General">
                  <c:v>1.6570171713829001E-2</c:v>
                </c:pt>
                <c:pt idx="799" formatCode="General">
                  <c:v>1.6870668344199698E-2</c:v>
                </c:pt>
                <c:pt idx="800" formatCode="General">
                  <c:v>1.68203810229898E-2</c:v>
                </c:pt>
                <c:pt idx="801" formatCode="General">
                  <c:v>1.6906984336674199E-2</c:v>
                </c:pt>
                <c:pt idx="802" formatCode="General">
                  <c:v>1.71127355657518E-2</c:v>
                </c:pt>
                <c:pt idx="803" formatCode="General">
                  <c:v>1.6977775748819101E-2</c:v>
                </c:pt>
                <c:pt idx="804" formatCode="General">
                  <c:v>1.7121849674731501E-2</c:v>
                </c:pt>
                <c:pt idx="805" formatCode="General">
                  <c:v>1.7153264675289399E-2</c:v>
                </c:pt>
                <c:pt idx="806" formatCode="General">
                  <c:v>1.6995587944984399E-2</c:v>
                </c:pt>
                <c:pt idx="807" formatCode="General">
                  <c:v>1.7148227803409102E-2</c:v>
                </c:pt>
                <c:pt idx="808" formatCode="General">
                  <c:v>1.6675339452922301E-2</c:v>
                </c:pt>
                <c:pt idx="809" formatCode="General">
                  <c:v>1.6388042084872701E-2</c:v>
                </c:pt>
                <c:pt idx="810" formatCode="General">
                  <c:v>1.6225852165371198E-2</c:v>
                </c:pt>
                <c:pt idx="811" formatCode="General">
                  <c:v>1.6158946137875298E-2</c:v>
                </c:pt>
                <c:pt idx="812" formatCode="General">
                  <c:v>1.6137082688510399E-2</c:v>
                </c:pt>
                <c:pt idx="813" formatCode="General">
                  <c:v>1.5796072408556901E-2</c:v>
                </c:pt>
                <c:pt idx="814" formatCode="General">
                  <c:v>1.56047001481056E-2</c:v>
                </c:pt>
                <c:pt idx="815" formatCode="General">
                  <c:v>1.5961900353431702E-2</c:v>
                </c:pt>
                <c:pt idx="816" formatCode="General">
                  <c:v>1.5846954006701702E-2</c:v>
                </c:pt>
                <c:pt idx="817" formatCode="General">
                  <c:v>1.6135981678962699E-2</c:v>
                </c:pt>
                <c:pt idx="818" formatCode="General">
                  <c:v>1.61946717649698E-2</c:v>
                </c:pt>
                <c:pt idx="819" formatCode="General">
                  <c:v>1.6103521920740601E-2</c:v>
                </c:pt>
                <c:pt idx="820" formatCode="General">
                  <c:v>1.6162986028939501E-2</c:v>
                </c:pt>
                <c:pt idx="821" formatCode="General">
                  <c:v>1.6269577573984902E-2</c:v>
                </c:pt>
                <c:pt idx="822" formatCode="General">
                  <c:v>1.6311344690620899E-2</c:v>
                </c:pt>
                <c:pt idx="823" formatCode="General">
                  <c:v>1.7084137722849901E-2</c:v>
                </c:pt>
                <c:pt idx="824" formatCode="General">
                  <c:v>1.7128003761172302E-2</c:v>
                </c:pt>
                <c:pt idx="825" formatCode="General">
                  <c:v>1.7144022695720199E-2</c:v>
                </c:pt>
                <c:pt idx="826" formatCode="General">
                  <c:v>1.71169904991984E-2</c:v>
                </c:pt>
                <c:pt idx="827" formatCode="General">
                  <c:v>1.7079414799809501E-2</c:v>
                </c:pt>
                <c:pt idx="828" formatCode="General">
                  <c:v>1.73534354194999E-2</c:v>
                </c:pt>
                <c:pt idx="829" formatCode="General">
                  <c:v>1.76037738099694E-2</c:v>
                </c:pt>
                <c:pt idx="830" formatCode="General">
                  <c:v>1.7880066297948399E-2</c:v>
                </c:pt>
                <c:pt idx="831" formatCode="General">
                  <c:v>1.7738515697419601E-2</c:v>
                </c:pt>
                <c:pt idx="832" formatCode="General">
                  <c:v>1.7964981682598601E-2</c:v>
                </c:pt>
                <c:pt idx="833" formatCode="General">
                  <c:v>1.7469794489443299E-2</c:v>
                </c:pt>
                <c:pt idx="834" formatCode="General">
                  <c:v>1.7451975867152199E-2</c:v>
                </c:pt>
                <c:pt idx="835" formatCode="General">
                  <c:v>1.7046728730201698E-2</c:v>
                </c:pt>
                <c:pt idx="836" formatCode="General">
                  <c:v>1.7274091951549098E-2</c:v>
                </c:pt>
                <c:pt idx="837" formatCode="General">
                  <c:v>1.7140931449830501E-2</c:v>
                </c:pt>
                <c:pt idx="838" formatCode="General">
                  <c:v>1.7232386209070701E-2</c:v>
                </c:pt>
                <c:pt idx="839" formatCode="General">
                  <c:v>1.7305104248225699E-2</c:v>
                </c:pt>
                <c:pt idx="840" formatCode="General">
                  <c:v>1.6792485117912301E-2</c:v>
                </c:pt>
                <c:pt idx="841" formatCode="General">
                  <c:v>1.6823003254830798E-2</c:v>
                </c:pt>
                <c:pt idx="842" formatCode="General">
                  <c:v>1.6670235805213499E-2</c:v>
                </c:pt>
                <c:pt idx="843" formatCode="General">
                  <c:v>1.6741218417882901E-2</c:v>
                </c:pt>
                <c:pt idx="844" formatCode="General">
                  <c:v>1.6911157034337501E-2</c:v>
                </c:pt>
                <c:pt idx="845" formatCode="General">
                  <c:v>1.7199910804629299E-2</c:v>
                </c:pt>
                <c:pt idx="846" formatCode="General">
                  <c:v>1.73927107825875E-2</c:v>
                </c:pt>
                <c:pt idx="847" formatCode="General">
                  <c:v>1.7546696215868001E-2</c:v>
                </c:pt>
                <c:pt idx="848" formatCode="General">
                  <c:v>1.7321347445249598E-2</c:v>
                </c:pt>
                <c:pt idx="849" formatCode="General">
                  <c:v>1.7540745623409799E-2</c:v>
                </c:pt>
                <c:pt idx="850" formatCode="General">
                  <c:v>1.79537294432521E-2</c:v>
                </c:pt>
                <c:pt idx="851" formatCode="General">
                  <c:v>1.7844551615416999E-2</c:v>
                </c:pt>
                <c:pt idx="852" formatCode="General">
                  <c:v>1.8040275759994999E-2</c:v>
                </c:pt>
                <c:pt idx="853" formatCode="General">
                  <c:v>1.8192018941044798E-2</c:v>
                </c:pt>
                <c:pt idx="854" formatCode="General">
                  <c:v>1.8100073374807801E-2</c:v>
                </c:pt>
                <c:pt idx="855" formatCode="General">
                  <c:v>1.8131386488676099E-2</c:v>
                </c:pt>
                <c:pt idx="856" formatCode="General">
                  <c:v>1.79611321538687E-2</c:v>
                </c:pt>
                <c:pt idx="857" formatCode="General">
                  <c:v>1.76837532781065E-2</c:v>
                </c:pt>
                <c:pt idx="858" formatCode="General">
                  <c:v>1.7426714580506101E-2</c:v>
                </c:pt>
                <c:pt idx="859" formatCode="General">
                  <c:v>1.6863121837377499E-2</c:v>
                </c:pt>
                <c:pt idx="860" formatCode="General">
                  <c:v>1.6849697753786998E-2</c:v>
                </c:pt>
                <c:pt idx="861" formatCode="General">
                  <c:v>1.7129179462790502E-2</c:v>
                </c:pt>
                <c:pt idx="862" formatCode="General">
                  <c:v>1.73865085467696E-2</c:v>
                </c:pt>
                <c:pt idx="863" formatCode="General">
                  <c:v>1.7570004425942899E-2</c:v>
                </c:pt>
                <c:pt idx="864" formatCode="General">
                  <c:v>1.7701023444533299E-2</c:v>
                </c:pt>
                <c:pt idx="865" formatCode="General">
                  <c:v>1.77619133144617E-2</c:v>
                </c:pt>
                <c:pt idx="866" formatCode="General">
                  <c:v>1.8167999945581E-2</c:v>
                </c:pt>
                <c:pt idx="867" formatCode="General">
                  <c:v>1.8701811973005501E-2</c:v>
                </c:pt>
                <c:pt idx="868" formatCode="General">
                  <c:v>1.94264485500753E-2</c:v>
                </c:pt>
                <c:pt idx="869" formatCode="General">
                  <c:v>1.9682159647345501E-2</c:v>
                </c:pt>
                <c:pt idx="870" formatCode="General">
                  <c:v>1.9742645137011999E-2</c:v>
                </c:pt>
                <c:pt idx="871" formatCode="General">
                  <c:v>2.00655087828636E-2</c:v>
                </c:pt>
                <c:pt idx="872" formatCode="General">
                  <c:v>1.9999442063272001E-2</c:v>
                </c:pt>
                <c:pt idx="873" formatCode="General">
                  <c:v>1.9744421727955298E-2</c:v>
                </c:pt>
                <c:pt idx="874" formatCode="General">
                  <c:v>1.9796932861208899E-2</c:v>
                </c:pt>
                <c:pt idx="875" formatCode="General">
                  <c:v>1.98119645938277E-2</c:v>
                </c:pt>
                <c:pt idx="876" formatCode="General">
                  <c:v>1.9673872180283099E-2</c:v>
                </c:pt>
                <c:pt idx="877" formatCode="General">
                  <c:v>1.96198901161551E-2</c:v>
                </c:pt>
                <c:pt idx="878" formatCode="General">
                  <c:v>1.9248119182884701E-2</c:v>
                </c:pt>
                <c:pt idx="879" formatCode="General">
                  <c:v>1.94310534745455E-2</c:v>
                </c:pt>
                <c:pt idx="880" formatCode="General">
                  <c:v>1.96109194308519E-2</c:v>
                </c:pt>
                <c:pt idx="881" formatCode="General">
                  <c:v>1.9472385570406901E-2</c:v>
                </c:pt>
                <c:pt idx="882" formatCode="General">
                  <c:v>1.9307930953800699E-2</c:v>
                </c:pt>
                <c:pt idx="883" formatCode="General">
                  <c:v>1.94047804921866E-2</c:v>
                </c:pt>
                <c:pt idx="884" formatCode="General">
                  <c:v>1.9313105754554302E-2</c:v>
                </c:pt>
                <c:pt idx="885" formatCode="General">
                  <c:v>1.9706179387867499E-2</c:v>
                </c:pt>
                <c:pt idx="886" formatCode="General">
                  <c:v>2.00212670490146E-2</c:v>
                </c:pt>
                <c:pt idx="887" formatCode="General">
                  <c:v>1.9608186557888999E-2</c:v>
                </c:pt>
                <c:pt idx="888" formatCode="General">
                  <c:v>2.0108303055167202E-2</c:v>
                </c:pt>
                <c:pt idx="889" formatCode="General">
                  <c:v>1.9965690560638901E-2</c:v>
                </c:pt>
                <c:pt idx="890" formatCode="General">
                  <c:v>1.9720527343452001E-2</c:v>
                </c:pt>
                <c:pt idx="891" formatCode="General">
                  <c:v>1.93564470857382E-2</c:v>
                </c:pt>
                <c:pt idx="892" formatCode="General">
                  <c:v>1.9383748434484E-2</c:v>
                </c:pt>
                <c:pt idx="893" formatCode="General">
                  <c:v>1.9399311207234898E-2</c:v>
                </c:pt>
                <c:pt idx="894" formatCode="General">
                  <c:v>1.9312914647162002E-2</c:v>
                </c:pt>
                <c:pt idx="895" formatCode="General">
                  <c:v>1.9045612029731301E-2</c:v>
                </c:pt>
                <c:pt idx="896" formatCode="General">
                  <c:v>1.8889877200126599E-2</c:v>
                </c:pt>
                <c:pt idx="897" formatCode="General">
                  <c:v>1.9320054724812501E-2</c:v>
                </c:pt>
                <c:pt idx="898" formatCode="General">
                  <c:v>1.8989269621670201E-2</c:v>
                </c:pt>
                <c:pt idx="899" formatCode="General">
                  <c:v>1.89999768510461E-2</c:v>
                </c:pt>
                <c:pt idx="900" formatCode="General">
                  <c:v>1.91672956570983E-2</c:v>
                </c:pt>
                <c:pt idx="901" formatCode="General">
                  <c:v>1.9481423869728998E-2</c:v>
                </c:pt>
                <c:pt idx="902" formatCode="General">
                  <c:v>1.9629139266908201E-2</c:v>
                </c:pt>
                <c:pt idx="903" formatCode="General">
                  <c:v>1.9196998327970501E-2</c:v>
                </c:pt>
                <c:pt idx="904" formatCode="General">
                  <c:v>1.9237487018108401E-2</c:v>
                </c:pt>
                <c:pt idx="905" formatCode="General">
                  <c:v>1.9125506095588201E-2</c:v>
                </c:pt>
                <c:pt idx="906" formatCode="General">
                  <c:v>1.93368269130588E-2</c:v>
                </c:pt>
                <c:pt idx="907" formatCode="General">
                  <c:v>1.9324482046067699E-2</c:v>
                </c:pt>
                <c:pt idx="908" formatCode="General">
                  <c:v>1.92940145730972E-2</c:v>
                </c:pt>
                <c:pt idx="909" formatCode="General">
                  <c:v>1.9549210369587001E-2</c:v>
                </c:pt>
                <c:pt idx="910" formatCode="General">
                  <c:v>1.9826470129191899E-2</c:v>
                </c:pt>
                <c:pt idx="911" formatCode="General">
                  <c:v>1.9546297937631602E-2</c:v>
                </c:pt>
                <c:pt idx="912" formatCode="General">
                  <c:v>1.9679160788655298E-2</c:v>
                </c:pt>
                <c:pt idx="913" formatCode="General">
                  <c:v>2.01567012816668E-2</c:v>
                </c:pt>
                <c:pt idx="914" formatCode="General">
                  <c:v>2.0403728820383601E-2</c:v>
                </c:pt>
                <c:pt idx="915" formatCode="General">
                  <c:v>2.0145881734788401E-2</c:v>
                </c:pt>
                <c:pt idx="916" formatCode="General">
                  <c:v>2.0283727720379799E-2</c:v>
                </c:pt>
                <c:pt idx="917" formatCode="General">
                  <c:v>2.0446687564253802E-2</c:v>
                </c:pt>
                <c:pt idx="918" formatCode="General">
                  <c:v>2.0819542929530099E-2</c:v>
                </c:pt>
                <c:pt idx="919" formatCode="General">
                  <c:v>2.06371339038014E-2</c:v>
                </c:pt>
                <c:pt idx="920" formatCode="General">
                  <c:v>2.0425288192927799E-2</c:v>
                </c:pt>
                <c:pt idx="921" formatCode="General">
                  <c:v>2.1246314980089699E-2</c:v>
                </c:pt>
                <c:pt idx="922" formatCode="General">
                  <c:v>2.0803492143750199E-2</c:v>
                </c:pt>
                <c:pt idx="923" formatCode="General">
                  <c:v>2.1006608195602901E-2</c:v>
                </c:pt>
                <c:pt idx="924" formatCode="General">
                  <c:v>2.0981185138225601E-2</c:v>
                </c:pt>
                <c:pt idx="925" formatCode="General">
                  <c:v>2.1271986700594402E-2</c:v>
                </c:pt>
                <c:pt idx="926" formatCode="General">
                  <c:v>2.13486518710852E-2</c:v>
                </c:pt>
                <c:pt idx="927" formatCode="General">
                  <c:v>2.12287463247776E-2</c:v>
                </c:pt>
                <c:pt idx="928" formatCode="General">
                  <c:v>2.0900344103574799E-2</c:v>
                </c:pt>
                <c:pt idx="929" formatCode="General">
                  <c:v>2.1166914142668299E-2</c:v>
                </c:pt>
                <c:pt idx="930" formatCode="General">
                  <c:v>2.1502387337386599E-2</c:v>
                </c:pt>
                <c:pt idx="931" formatCode="General">
                  <c:v>2.1088101342320399E-2</c:v>
                </c:pt>
                <c:pt idx="932" formatCode="General">
                  <c:v>2.15272970497608E-2</c:v>
                </c:pt>
                <c:pt idx="933" formatCode="General">
                  <c:v>2.1529113687574899E-2</c:v>
                </c:pt>
                <c:pt idx="934" formatCode="General">
                  <c:v>2.1622234396636499E-2</c:v>
                </c:pt>
                <c:pt idx="935" formatCode="General">
                  <c:v>2.1812055446207498E-2</c:v>
                </c:pt>
                <c:pt idx="936" formatCode="General">
                  <c:v>2.1338989213108998E-2</c:v>
                </c:pt>
                <c:pt idx="937" formatCode="General">
                  <c:v>2.16741155833006E-2</c:v>
                </c:pt>
                <c:pt idx="938" formatCode="General">
                  <c:v>2.1871051564812699E-2</c:v>
                </c:pt>
                <c:pt idx="939" formatCode="General">
                  <c:v>2.21207018941641E-2</c:v>
                </c:pt>
                <c:pt idx="940" formatCode="General">
                  <c:v>2.1784335002303101E-2</c:v>
                </c:pt>
                <c:pt idx="941" formatCode="General">
                  <c:v>2.2303488291800001E-2</c:v>
                </c:pt>
                <c:pt idx="942" formatCode="General">
                  <c:v>2.2378900460898899E-2</c:v>
                </c:pt>
                <c:pt idx="943" formatCode="General">
                  <c:v>2.2477728873491299E-2</c:v>
                </c:pt>
                <c:pt idx="944" formatCode="General">
                  <c:v>2.2421970590949102E-2</c:v>
                </c:pt>
                <c:pt idx="945" formatCode="General">
                  <c:v>2.2445269487798201E-2</c:v>
                </c:pt>
                <c:pt idx="946" formatCode="General">
                  <c:v>2.2255521826446099E-2</c:v>
                </c:pt>
                <c:pt idx="947" formatCode="General">
                  <c:v>2.1926591545343401E-2</c:v>
                </c:pt>
                <c:pt idx="948" formatCode="General">
                  <c:v>2.2447050549089902E-2</c:v>
                </c:pt>
                <c:pt idx="949" formatCode="General">
                  <c:v>2.2255587391555299E-2</c:v>
                </c:pt>
                <c:pt idx="950" formatCode="General">
                  <c:v>2.2707079537212901E-2</c:v>
                </c:pt>
                <c:pt idx="951" formatCode="General">
                  <c:v>2.2262096777558301E-2</c:v>
                </c:pt>
                <c:pt idx="952" formatCode="General">
                  <c:v>2.2052933089435098E-2</c:v>
                </c:pt>
                <c:pt idx="953" formatCode="General">
                  <c:v>2.2060301899910002E-2</c:v>
                </c:pt>
                <c:pt idx="954" formatCode="General">
                  <c:v>2.24040480330586E-2</c:v>
                </c:pt>
                <c:pt idx="955" formatCode="General">
                  <c:v>2.1928642131388201E-2</c:v>
                </c:pt>
                <c:pt idx="956" formatCode="General">
                  <c:v>2.2306846827268599E-2</c:v>
                </c:pt>
                <c:pt idx="957" formatCode="General">
                  <c:v>2.2177757509052799E-2</c:v>
                </c:pt>
                <c:pt idx="958" formatCode="General">
                  <c:v>2.1462828852236299E-2</c:v>
                </c:pt>
                <c:pt idx="959" formatCode="General">
                  <c:v>2.16824430972338E-2</c:v>
                </c:pt>
                <c:pt idx="960" formatCode="General">
                  <c:v>2.1262070909142498E-2</c:v>
                </c:pt>
                <c:pt idx="961" formatCode="General">
                  <c:v>2.1172898262739201E-2</c:v>
                </c:pt>
                <c:pt idx="962" formatCode="General">
                  <c:v>2.1269923076033599E-2</c:v>
                </c:pt>
                <c:pt idx="963" formatCode="General">
                  <c:v>2.1361561678349999E-2</c:v>
                </c:pt>
                <c:pt idx="964" formatCode="General">
                  <c:v>2.1162202395498798E-2</c:v>
                </c:pt>
                <c:pt idx="965" formatCode="General">
                  <c:v>2.17362068593502E-2</c:v>
                </c:pt>
                <c:pt idx="966" formatCode="General">
                  <c:v>2.14830227196217E-2</c:v>
                </c:pt>
                <c:pt idx="967" formatCode="General">
                  <c:v>2.1779540926218002E-2</c:v>
                </c:pt>
                <c:pt idx="968" formatCode="General">
                  <c:v>2.18040741980076E-2</c:v>
                </c:pt>
                <c:pt idx="969" formatCode="General">
                  <c:v>2.1832719445228601E-2</c:v>
                </c:pt>
                <c:pt idx="970" formatCode="General">
                  <c:v>2.1743146516382698E-2</c:v>
                </c:pt>
                <c:pt idx="971" formatCode="General">
                  <c:v>2.1753893233835701E-2</c:v>
                </c:pt>
                <c:pt idx="972" formatCode="General">
                  <c:v>2.2199305891990699E-2</c:v>
                </c:pt>
                <c:pt idx="973" formatCode="General">
                  <c:v>2.1985027939081199E-2</c:v>
                </c:pt>
                <c:pt idx="974" formatCode="General">
                  <c:v>2.22623398527503E-2</c:v>
                </c:pt>
                <c:pt idx="975" formatCode="General">
                  <c:v>2.21669802442193E-2</c:v>
                </c:pt>
                <c:pt idx="976" formatCode="General">
                  <c:v>2.2584404610097399E-2</c:v>
                </c:pt>
                <c:pt idx="977" formatCode="General">
                  <c:v>2.2510655969381298E-2</c:v>
                </c:pt>
                <c:pt idx="978" formatCode="General">
                  <c:v>2.2962984442710901E-2</c:v>
                </c:pt>
                <c:pt idx="979" formatCode="General">
                  <c:v>2.2796305827796501E-2</c:v>
                </c:pt>
                <c:pt idx="980" formatCode="General">
                  <c:v>2.3113858513534102E-2</c:v>
                </c:pt>
                <c:pt idx="981" formatCode="General">
                  <c:v>2.3657241649925699E-2</c:v>
                </c:pt>
                <c:pt idx="982" formatCode="General">
                  <c:v>2.2818362340331098E-2</c:v>
                </c:pt>
                <c:pt idx="983" formatCode="General">
                  <c:v>2.28920051828027E-2</c:v>
                </c:pt>
                <c:pt idx="984" formatCode="General">
                  <c:v>2.2727560997009299E-2</c:v>
                </c:pt>
                <c:pt idx="985" formatCode="General">
                  <c:v>2.2522401809692401E-2</c:v>
                </c:pt>
                <c:pt idx="986" formatCode="General">
                  <c:v>2.26052911952138E-2</c:v>
                </c:pt>
                <c:pt idx="987" formatCode="General">
                  <c:v>2.2725968994200201E-2</c:v>
                </c:pt>
                <c:pt idx="988" formatCode="General">
                  <c:v>2.3098929412663002E-2</c:v>
                </c:pt>
                <c:pt idx="989" formatCode="General">
                  <c:v>2.30810577049851E-2</c:v>
                </c:pt>
                <c:pt idx="990" formatCode="General">
                  <c:v>2.3431043513119199E-2</c:v>
                </c:pt>
                <c:pt idx="991" formatCode="General">
                  <c:v>2.28004248812795E-2</c:v>
                </c:pt>
                <c:pt idx="992" formatCode="General">
                  <c:v>2.2841123118996599E-2</c:v>
                </c:pt>
                <c:pt idx="993" formatCode="General">
                  <c:v>2.3181976750493001E-2</c:v>
                </c:pt>
                <c:pt idx="994" formatCode="General">
                  <c:v>2.2975244373083101E-2</c:v>
                </c:pt>
                <c:pt idx="995" formatCode="General">
                  <c:v>2.2828115709126E-2</c:v>
                </c:pt>
                <c:pt idx="996" formatCode="General">
                  <c:v>2.2885475866496599E-2</c:v>
                </c:pt>
                <c:pt idx="997" formatCode="General">
                  <c:v>2.2627432458102701E-2</c:v>
                </c:pt>
                <c:pt idx="998" formatCode="General">
                  <c:v>2.2124759107828101E-2</c:v>
                </c:pt>
                <c:pt idx="999" formatCode="General">
                  <c:v>2.17509873211384E-2</c:v>
                </c:pt>
                <c:pt idx="1000" formatCode="General">
                  <c:v>2.1621281839907198E-2</c:v>
                </c:pt>
                <c:pt idx="1001" formatCode="General">
                  <c:v>2.22082855179906E-2</c:v>
                </c:pt>
                <c:pt idx="1002" formatCode="General">
                  <c:v>2.2441110946238001E-2</c:v>
                </c:pt>
                <c:pt idx="1003" formatCode="General">
                  <c:v>2.18470443040133E-2</c:v>
                </c:pt>
                <c:pt idx="1004" formatCode="General">
                  <c:v>2.2247499972581901E-2</c:v>
                </c:pt>
                <c:pt idx="1005" formatCode="General">
                  <c:v>2.28024028241634E-2</c:v>
                </c:pt>
                <c:pt idx="1006" formatCode="General">
                  <c:v>2.2508272714912899E-2</c:v>
                </c:pt>
                <c:pt idx="1007" formatCode="General">
                  <c:v>2.26040722802281E-2</c:v>
                </c:pt>
                <c:pt idx="1008" formatCode="General">
                  <c:v>2.2800965607166299E-2</c:v>
                </c:pt>
                <c:pt idx="1009" formatCode="General">
                  <c:v>2.3548312298953499E-2</c:v>
                </c:pt>
                <c:pt idx="1010" formatCode="General">
                  <c:v>2.3429256863892099E-2</c:v>
                </c:pt>
                <c:pt idx="1011" formatCode="General">
                  <c:v>2.3092151060700401E-2</c:v>
                </c:pt>
                <c:pt idx="1012" formatCode="General">
                  <c:v>2.3660344257950799E-2</c:v>
                </c:pt>
                <c:pt idx="1013" formatCode="General">
                  <c:v>2.399374935776E-2</c:v>
                </c:pt>
                <c:pt idx="1014" formatCode="General">
                  <c:v>2.3944694735109798E-2</c:v>
                </c:pt>
                <c:pt idx="1015" formatCode="General">
                  <c:v>2.3700731806457001E-2</c:v>
                </c:pt>
                <c:pt idx="1016" formatCode="General">
                  <c:v>2.4054588377475698E-2</c:v>
                </c:pt>
                <c:pt idx="1017" formatCode="General">
                  <c:v>2.4608025327324898E-2</c:v>
                </c:pt>
                <c:pt idx="1018" formatCode="General">
                  <c:v>2.4868331104517E-2</c:v>
                </c:pt>
                <c:pt idx="1019" formatCode="General">
                  <c:v>2.4166041426360599E-2</c:v>
                </c:pt>
                <c:pt idx="1020" formatCode="General">
                  <c:v>2.4124536104500299E-2</c:v>
                </c:pt>
                <c:pt idx="1021" formatCode="General">
                  <c:v>2.41730507463217E-2</c:v>
                </c:pt>
                <c:pt idx="1022" formatCode="General">
                  <c:v>2.40495273843408E-2</c:v>
                </c:pt>
                <c:pt idx="1023" formatCode="General">
                  <c:v>2.4009322002530101E-2</c:v>
                </c:pt>
                <c:pt idx="1024" formatCode="General">
                  <c:v>2.4166655540466299E-2</c:v>
                </c:pt>
                <c:pt idx="1025" formatCode="General">
                  <c:v>2.4762509949505299E-2</c:v>
                </c:pt>
                <c:pt idx="1026" formatCode="General">
                  <c:v>2.45544459670782E-2</c:v>
                </c:pt>
                <c:pt idx="1027" formatCode="General">
                  <c:v>2.44720505550504E-2</c:v>
                </c:pt>
                <c:pt idx="1028" formatCode="General">
                  <c:v>2.3581472039222701E-2</c:v>
                </c:pt>
                <c:pt idx="1029" formatCode="General">
                  <c:v>2.41222376003861E-2</c:v>
                </c:pt>
                <c:pt idx="1030" formatCode="General">
                  <c:v>2.4537667818367501E-2</c:v>
                </c:pt>
                <c:pt idx="1031" formatCode="General">
                  <c:v>2.5323096662759802E-2</c:v>
                </c:pt>
                <c:pt idx="1032" formatCode="General">
                  <c:v>2.5282800197601301E-2</c:v>
                </c:pt>
                <c:pt idx="1033" formatCode="General">
                  <c:v>2.53211837261915E-2</c:v>
                </c:pt>
                <c:pt idx="1034" formatCode="General">
                  <c:v>2.52722816541791E-2</c:v>
                </c:pt>
                <c:pt idx="1035" formatCode="General">
                  <c:v>2.4997490271925899E-2</c:v>
                </c:pt>
                <c:pt idx="1036" formatCode="General">
                  <c:v>2.4803343787789301E-2</c:v>
                </c:pt>
                <c:pt idx="1037" formatCode="General">
                  <c:v>2.4920723401009998E-2</c:v>
                </c:pt>
                <c:pt idx="1038" formatCode="General">
                  <c:v>2.5459915027022401E-2</c:v>
                </c:pt>
                <c:pt idx="1039" formatCode="General">
                  <c:v>2.5001445785164798E-2</c:v>
                </c:pt>
                <c:pt idx="1040" formatCode="General">
                  <c:v>2.5071296282112601E-2</c:v>
                </c:pt>
                <c:pt idx="1041" formatCode="General">
                  <c:v>2.4598672986030599E-2</c:v>
                </c:pt>
                <c:pt idx="1042" formatCode="General">
                  <c:v>2.4553637206554398E-2</c:v>
                </c:pt>
                <c:pt idx="1043" formatCode="General">
                  <c:v>2.4598825536668301E-2</c:v>
                </c:pt>
                <c:pt idx="1044" formatCode="General">
                  <c:v>2.4155216291546801E-2</c:v>
                </c:pt>
                <c:pt idx="1045" formatCode="General">
                  <c:v>2.3548143729567501E-2</c:v>
                </c:pt>
                <c:pt idx="1046" formatCode="General">
                  <c:v>2.3963900841772599E-2</c:v>
                </c:pt>
                <c:pt idx="1047" formatCode="General">
                  <c:v>2.39560728892684E-2</c:v>
                </c:pt>
                <c:pt idx="1048" formatCode="General">
                  <c:v>2.3793477751314601E-2</c:v>
                </c:pt>
                <c:pt idx="1049" formatCode="General">
                  <c:v>2.40902222692966E-2</c:v>
                </c:pt>
                <c:pt idx="1050" formatCode="General">
                  <c:v>2.4013968370854899E-2</c:v>
                </c:pt>
                <c:pt idx="1051" formatCode="General">
                  <c:v>2.3806618340313401E-2</c:v>
                </c:pt>
                <c:pt idx="1052" formatCode="General">
                  <c:v>2.40164950489998E-2</c:v>
                </c:pt>
                <c:pt idx="1053" formatCode="General">
                  <c:v>2.4128479696810302E-2</c:v>
                </c:pt>
                <c:pt idx="1054" formatCode="General">
                  <c:v>2.45767630636692E-2</c:v>
                </c:pt>
                <c:pt idx="1055" formatCode="General">
                  <c:v>2.48468702659011E-2</c:v>
                </c:pt>
                <c:pt idx="1056" formatCode="General">
                  <c:v>2.46881388127804E-2</c:v>
                </c:pt>
                <c:pt idx="1057" formatCode="General">
                  <c:v>2.4429424479603799E-2</c:v>
                </c:pt>
                <c:pt idx="1058" formatCode="General">
                  <c:v>2.4479410424828499E-2</c:v>
                </c:pt>
                <c:pt idx="1059" formatCode="General">
                  <c:v>2.48176567256451E-2</c:v>
                </c:pt>
                <c:pt idx="1060" formatCode="General">
                  <c:v>2.4486468546092498E-2</c:v>
                </c:pt>
                <c:pt idx="1061" formatCode="General">
                  <c:v>2.4683032371103801E-2</c:v>
                </c:pt>
                <c:pt idx="1062" formatCode="General">
                  <c:v>2.4384149536490402E-2</c:v>
                </c:pt>
                <c:pt idx="1063" formatCode="General">
                  <c:v>2.4568749964237201E-2</c:v>
                </c:pt>
                <c:pt idx="1064" formatCode="General">
                  <c:v>2.4448519013822102E-2</c:v>
                </c:pt>
                <c:pt idx="1065" formatCode="General">
                  <c:v>2.5234134122729301E-2</c:v>
                </c:pt>
                <c:pt idx="1066" formatCode="General">
                  <c:v>2.5397883914411098E-2</c:v>
                </c:pt>
                <c:pt idx="1067" formatCode="General">
                  <c:v>2.5405750237405302E-2</c:v>
                </c:pt>
                <c:pt idx="1068" formatCode="General">
                  <c:v>2.5907645933330101E-2</c:v>
                </c:pt>
                <c:pt idx="1069" formatCode="General">
                  <c:v>2.55816539749503E-2</c:v>
                </c:pt>
                <c:pt idx="1070" formatCode="General">
                  <c:v>2.56325410678983E-2</c:v>
                </c:pt>
                <c:pt idx="1071" formatCode="General">
                  <c:v>2.5444510020315701E-2</c:v>
                </c:pt>
                <c:pt idx="1072" formatCode="General">
                  <c:v>2.58574774488807E-2</c:v>
                </c:pt>
                <c:pt idx="1073" formatCode="General">
                  <c:v>2.56538182497025E-2</c:v>
                </c:pt>
                <c:pt idx="1074" formatCode="General">
                  <c:v>2.5824154727160899E-2</c:v>
                </c:pt>
                <c:pt idx="1075" formatCode="General">
                  <c:v>2.5865252688527102E-2</c:v>
                </c:pt>
                <c:pt idx="1076" formatCode="General">
                  <c:v>2.62020569294691E-2</c:v>
                </c:pt>
                <c:pt idx="1077" formatCode="General">
                  <c:v>2.6145436428487299E-2</c:v>
                </c:pt>
                <c:pt idx="1078" formatCode="General">
                  <c:v>2.5856408849358602E-2</c:v>
                </c:pt>
                <c:pt idx="1079" formatCode="General">
                  <c:v>2.5941384211182601E-2</c:v>
                </c:pt>
                <c:pt idx="1080" formatCode="General">
                  <c:v>2.63181569054723E-2</c:v>
                </c:pt>
                <c:pt idx="1081" formatCode="General">
                  <c:v>2.6328528858721299E-2</c:v>
                </c:pt>
                <c:pt idx="1082" formatCode="General">
                  <c:v>2.6405391655862299E-2</c:v>
                </c:pt>
                <c:pt idx="1083" formatCode="General">
                  <c:v>2.6620640605688101E-2</c:v>
                </c:pt>
                <c:pt idx="1084" formatCode="General">
                  <c:v>2.69194778054953E-2</c:v>
                </c:pt>
                <c:pt idx="1085" formatCode="General">
                  <c:v>2.6859338954091101E-2</c:v>
                </c:pt>
                <c:pt idx="1086" formatCode="General">
                  <c:v>2.6429040357470499E-2</c:v>
                </c:pt>
                <c:pt idx="1087" formatCode="General">
                  <c:v>2.6202699542045599E-2</c:v>
                </c:pt>
                <c:pt idx="1088" formatCode="General">
                  <c:v>2.62271145358682E-2</c:v>
                </c:pt>
                <c:pt idx="1089" formatCode="General">
                  <c:v>2.59384768083692E-2</c:v>
                </c:pt>
                <c:pt idx="1090" formatCode="General">
                  <c:v>2.5683321245014702E-2</c:v>
                </c:pt>
                <c:pt idx="1091" formatCode="General">
                  <c:v>2.6058516278862999E-2</c:v>
                </c:pt>
                <c:pt idx="1092" formatCode="General">
                  <c:v>2.5792900100350399E-2</c:v>
                </c:pt>
                <c:pt idx="1093" formatCode="General">
                  <c:v>2.5755370780825598E-2</c:v>
                </c:pt>
                <c:pt idx="1094" formatCode="General">
                  <c:v>2.4950416758656498E-2</c:v>
                </c:pt>
                <c:pt idx="1095" formatCode="General">
                  <c:v>2.4393964745104298E-2</c:v>
                </c:pt>
                <c:pt idx="1096" formatCode="General">
                  <c:v>2.4920248985290501E-2</c:v>
                </c:pt>
                <c:pt idx="1097" formatCode="General">
                  <c:v>2.4799314886331601E-2</c:v>
                </c:pt>
                <c:pt idx="1098" formatCode="General">
                  <c:v>2.46342768892646E-2</c:v>
                </c:pt>
                <c:pt idx="1099" formatCode="General">
                  <c:v>2.5026021152734799E-2</c:v>
                </c:pt>
                <c:pt idx="1100" formatCode="General">
                  <c:v>2.5838150270283199E-2</c:v>
                </c:pt>
                <c:pt idx="1101" formatCode="General">
                  <c:v>2.57333779707551E-2</c:v>
                </c:pt>
                <c:pt idx="1102" formatCode="General">
                  <c:v>2.5975303910672699E-2</c:v>
                </c:pt>
                <c:pt idx="1103" formatCode="General">
                  <c:v>2.5955689698457698E-2</c:v>
                </c:pt>
                <c:pt idx="1104" formatCode="General">
                  <c:v>2.6599386520683801E-2</c:v>
                </c:pt>
                <c:pt idx="1105" formatCode="General">
                  <c:v>2.73936545476317E-2</c:v>
                </c:pt>
                <c:pt idx="1106" formatCode="General">
                  <c:v>2.7306266501545901E-2</c:v>
                </c:pt>
                <c:pt idx="1107" formatCode="General">
                  <c:v>2.77973465621471E-2</c:v>
                </c:pt>
                <c:pt idx="1108" formatCode="General">
                  <c:v>2.7551357261836499E-2</c:v>
                </c:pt>
                <c:pt idx="1109" formatCode="General">
                  <c:v>2.7781432121992099E-2</c:v>
                </c:pt>
                <c:pt idx="1110" formatCode="General">
                  <c:v>2.7805352210998498E-2</c:v>
                </c:pt>
                <c:pt idx="1111" formatCode="General">
                  <c:v>2.84459915012121E-2</c:v>
                </c:pt>
                <c:pt idx="1112" formatCode="General">
                  <c:v>2.8357531316578401E-2</c:v>
                </c:pt>
                <c:pt idx="1113" formatCode="General">
                  <c:v>2.8552912920713401E-2</c:v>
                </c:pt>
                <c:pt idx="1114" formatCode="General">
                  <c:v>2.83390501514077E-2</c:v>
                </c:pt>
                <c:pt idx="1115" formatCode="General">
                  <c:v>2.7283740974962702E-2</c:v>
                </c:pt>
                <c:pt idx="1116" formatCode="General">
                  <c:v>2.7214339934289501E-2</c:v>
                </c:pt>
                <c:pt idx="1117" formatCode="General">
                  <c:v>2.7411434613168199E-2</c:v>
                </c:pt>
                <c:pt idx="1118" formatCode="General">
                  <c:v>2.7310717292129999E-2</c:v>
                </c:pt>
                <c:pt idx="1119" formatCode="General">
                  <c:v>2.71824365481734E-2</c:v>
                </c:pt>
                <c:pt idx="1120" formatCode="General">
                  <c:v>2.6461555249988999E-2</c:v>
                </c:pt>
                <c:pt idx="1121" formatCode="General">
                  <c:v>2.58246874436736E-2</c:v>
                </c:pt>
                <c:pt idx="1122" formatCode="General">
                  <c:v>2.5768144987523601E-2</c:v>
                </c:pt>
                <c:pt idx="1123" formatCode="General">
                  <c:v>2.5450272299349298E-2</c:v>
                </c:pt>
                <c:pt idx="1124" formatCode="General">
                  <c:v>2.5661469250917401E-2</c:v>
                </c:pt>
                <c:pt idx="1125" formatCode="General">
                  <c:v>2.6509431190788701E-2</c:v>
                </c:pt>
                <c:pt idx="1126" formatCode="General">
                  <c:v>2.6493850722908999E-2</c:v>
                </c:pt>
                <c:pt idx="1127" formatCode="General">
                  <c:v>2.6254309527576E-2</c:v>
                </c:pt>
                <c:pt idx="1128" formatCode="General">
                  <c:v>2.6869418472051598E-2</c:v>
                </c:pt>
                <c:pt idx="1129" formatCode="General">
                  <c:v>2.69588757306337E-2</c:v>
                </c:pt>
                <c:pt idx="1130" formatCode="General">
                  <c:v>2.6882960274815602E-2</c:v>
                </c:pt>
                <c:pt idx="1131" formatCode="General">
                  <c:v>2.6530030742287599E-2</c:v>
                </c:pt>
                <c:pt idx="1132" formatCode="General">
                  <c:v>2.66987020149827E-2</c:v>
                </c:pt>
                <c:pt idx="1133" formatCode="General">
                  <c:v>2.66708200797439E-2</c:v>
                </c:pt>
                <c:pt idx="1134" formatCode="General">
                  <c:v>2.7012368850410001E-2</c:v>
                </c:pt>
                <c:pt idx="1135" formatCode="General">
                  <c:v>2.7218840271234501E-2</c:v>
                </c:pt>
                <c:pt idx="1136" formatCode="General">
                  <c:v>2.7641018293798E-2</c:v>
                </c:pt>
                <c:pt idx="1137" formatCode="General">
                  <c:v>2.7596407197415799E-2</c:v>
                </c:pt>
                <c:pt idx="1138" formatCode="General">
                  <c:v>2.7427726238965999E-2</c:v>
                </c:pt>
                <c:pt idx="1139" formatCode="General">
                  <c:v>2.7427059598267099E-2</c:v>
                </c:pt>
                <c:pt idx="1140" formatCode="General">
                  <c:v>2.7582241781055901E-2</c:v>
                </c:pt>
                <c:pt idx="1141" formatCode="General">
                  <c:v>2.87169871851802E-2</c:v>
                </c:pt>
                <c:pt idx="1142" formatCode="General">
                  <c:v>2.8780154697597E-2</c:v>
                </c:pt>
                <c:pt idx="1143" formatCode="General">
                  <c:v>2.92212011292577E-2</c:v>
                </c:pt>
                <c:pt idx="1144" formatCode="General">
                  <c:v>2.8528126515448098E-2</c:v>
                </c:pt>
                <c:pt idx="1145" formatCode="General">
                  <c:v>2.83278668299317E-2</c:v>
                </c:pt>
                <c:pt idx="1146" formatCode="General">
                  <c:v>2.78295077383518E-2</c:v>
                </c:pt>
                <c:pt idx="1147" formatCode="General">
                  <c:v>2.8434548713266901E-2</c:v>
                </c:pt>
                <c:pt idx="1148" formatCode="General">
                  <c:v>2.9052229970693601E-2</c:v>
                </c:pt>
                <c:pt idx="1149" formatCode="General">
                  <c:v>2.9294614493846901E-2</c:v>
                </c:pt>
                <c:pt idx="1150" formatCode="General">
                  <c:v>2.9503854364156701E-2</c:v>
                </c:pt>
                <c:pt idx="1151" formatCode="General">
                  <c:v>2.84257570281625E-2</c:v>
                </c:pt>
                <c:pt idx="1152" formatCode="General">
                  <c:v>2.8544895350933099E-2</c:v>
                </c:pt>
                <c:pt idx="1153" formatCode="General">
                  <c:v>2.86535814404488E-2</c:v>
                </c:pt>
                <c:pt idx="1154" formatCode="General">
                  <c:v>2.8485368937254001E-2</c:v>
                </c:pt>
                <c:pt idx="1155" formatCode="General">
                  <c:v>2.82461380586028E-2</c:v>
                </c:pt>
                <c:pt idx="1156" formatCode="General">
                  <c:v>2.8107574023306402E-2</c:v>
                </c:pt>
                <c:pt idx="1157" formatCode="General">
                  <c:v>2.80697260051966E-2</c:v>
                </c:pt>
                <c:pt idx="1158" formatCode="General">
                  <c:v>2.7115734107792399E-2</c:v>
                </c:pt>
                <c:pt idx="1159" formatCode="General">
                  <c:v>2.6854258403182001E-2</c:v>
                </c:pt>
                <c:pt idx="1160" formatCode="General">
                  <c:v>2.64454696327448E-2</c:v>
                </c:pt>
                <c:pt idx="1161" formatCode="General">
                  <c:v>2.69469603896141E-2</c:v>
                </c:pt>
                <c:pt idx="1162" formatCode="General">
                  <c:v>2.6928368769586101E-2</c:v>
                </c:pt>
                <c:pt idx="1163" formatCode="General">
                  <c:v>2.6680548675358299E-2</c:v>
                </c:pt>
                <c:pt idx="1164" formatCode="General">
                  <c:v>2.7464684098959E-2</c:v>
                </c:pt>
                <c:pt idx="1165" formatCode="General">
                  <c:v>2.77949646115303E-2</c:v>
                </c:pt>
                <c:pt idx="1166" formatCode="General">
                  <c:v>2.8156714141368899E-2</c:v>
                </c:pt>
                <c:pt idx="1167" formatCode="General">
                  <c:v>2.7876272052526501E-2</c:v>
                </c:pt>
                <c:pt idx="1168" formatCode="General">
                  <c:v>2.85771345719695E-2</c:v>
                </c:pt>
                <c:pt idx="1169" formatCode="General">
                  <c:v>2.8455254621803799E-2</c:v>
                </c:pt>
                <c:pt idx="1170" formatCode="General">
                  <c:v>2.8694636002182999E-2</c:v>
                </c:pt>
                <c:pt idx="1171" formatCode="General">
                  <c:v>2.90664194151759E-2</c:v>
                </c:pt>
                <c:pt idx="1172" formatCode="General">
                  <c:v>2.9045580513775399E-2</c:v>
                </c:pt>
                <c:pt idx="1173" formatCode="General">
                  <c:v>2.8737579099834001E-2</c:v>
                </c:pt>
                <c:pt idx="1174" formatCode="General">
                  <c:v>2.8865339420735801E-2</c:v>
                </c:pt>
                <c:pt idx="1175" formatCode="General">
                  <c:v>2.8626883588731299E-2</c:v>
                </c:pt>
                <c:pt idx="1176" formatCode="General">
                  <c:v>2.8591221012175101E-2</c:v>
                </c:pt>
                <c:pt idx="1177" formatCode="General">
                  <c:v>2.8642692603170899E-2</c:v>
                </c:pt>
                <c:pt idx="1178" formatCode="General">
                  <c:v>2.8438385017216201E-2</c:v>
                </c:pt>
                <c:pt idx="1179" formatCode="General">
                  <c:v>2.87360206246376E-2</c:v>
                </c:pt>
                <c:pt idx="1180" formatCode="General">
                  <c:v>2.8835316747426998E-2</c:v>
                </c:pt>
                <c:pt idx="1181" formatCode="General">
                  <c:v>2.8692627139389498E-2</c:v>
                </c:pt>
                <c:pt idx="1182" formatCode="General">
                  <c:v>2.84285578876734E-2</c:v>
                </c:pt>
                <c:pt idx="1183" formatCode="General">
                  <c:v>2.8591498732566799E-2</c:v>
                </c:pt>
                <c:pt idx="1184" formatCode="General">
                  <c:v>2.8222621604800199E-2</c:v>
                </c:pt>
                <c:pt idx="1185" formatCode="General">
                  <c:v>2.8115741536021199E-2</c:v>
                </c:pt>
                <c:pt idx="1186" formatCode="General">
                  <c:v>2.7726964466273801E-2</c:v>
                </c:pt>
                <c:pt idx="1187" formatCode="General">
                  <c:v>2.74149471893907E-2</c:v>
                </c:pt>
                <c:pt idx="1188" formatCode="General">
                  <c:v>2.7919802628457599E-2</c:v>
                </c:pt>
                <c:pt idx="1189" formatCode="General">
                  <c:v>2.8435173444449902E-2</c:v>
                </c:pt>
                <c:pt idx="1190" formatCode="General">
                  <c:v>2.83479958772659E-2</c:v>
                </c:pt>
                <c:pt idx="1191" formatCode="General">
                  <c:v>2.85350324586034E-2</c:v>
                </c:pt>
                <c:pt idx="1192" formatCode="General">
                  <c:v>2.8828927688300601E-2</c:v>
                </c:pt>
                <c:pt idx="1193" formatCode="General">
                  <c:v>2.9418723285198199E-2</c:v>
                </c:pt>
                <c:pt idx="1194" formatCode="General">
                  <c:v>2.9578222334384899E-2</c:v>
                </c:pt>
                <c:pt idx="1195" formatCode="General">
                  <c:v>2.96520730480552E-2</c:v>
                </c:pt>
                <c:pt idx="1196" formatCode="General">
                  <c:v>2.9823713004589102E-2</c:v>
                </c:pt>
                <c:pt idx="1197" formatCode="General">
                  <c:v>3.09369226917625E-2</c:v>
                </c:pt>
                <c:pt idx="1198" formatCode="General">
                  <c:v>3.02753642201424E-2</c:v>
                </c:pt>
                <c:pt idx="1199" formatCode="General">
                  <c:v>3.0145610496401801E-2</c:v>
                </c:pt>
                <c:pt idx="1200" formatCode="General">
                  <c:v>3.04200373589993E-2</c:v>
                </c:pt>
                <c:pt idx="1201" formatCode="General">
                  <c:v>3.0192775465548001E-2</c:v>
                </c:pt>
                <c:pt idx="1202" formatCode="General">
                  <c:v>3.0414086766541001E-2</c:v>
                </c:pt>
                <c:pt idx="1203" formatCode="General">
                  <c:v>3.02265554666519E-2</c:v>
                </c:pt>
                <c:pt idx="1204" formatCode="General">
                  <c:v>3.07902175933123E-2</c:v>
                </c:pt>
                <c:pt idx="1205" formatCode="General">
                  <c:v>3.0493889190256598E-2</c:v>
                </c:pt>
                <c:pt idx="1206" formatCode="General">
                  <c:v>3.0636702291667501E-2</c:v>
                </c:pt>
                <c:pt idx="1207" formatCode="General">
                  <c:v>2.9775015451013999E-2</c:v>
                </c:pt>
                <c:pt idx="1208" formatCode="General">
                  <c:v>3.03640317171812E-2</c:v>
                </c:pt>
                <c:pt idx="1209" formatCode="General">
                  <c:v>2.9858009703457401E-2</c:v>
                </c:pt>
                <c:pt idx="1210" formatCode="General">
                  <c:v>2.9646275565028201E-2</c:v>
                </c:pt>
                <c:pt idx="1211" formatCode="General">
                  <c:v>2.94949298724532E-2</c:v>
                </c:pt>
                <c:pt idx="1212" formatCode="General">
                  <c:v>2.9329927079379599E-2</c:v>
                </c:pt>
                <c:pt idx="1213" formatCode="General">
                  <c:v>2.9199239984154701E-2</c:v>
                </c:pt>
                <c:pt idx="1214" formatCode="General">
                  <c:v>2.8917344659566899E-2</c:v>
                </c:pt>
                <c:pt idx="1215" formatCode="General">
                  <c:v>2.9346846975386101E-2</c:v>
                </c:pt>
                <c:pt idx="1216" formatCode="General">
                  <c:v>2.9386179521679899E-2</c:v>
                </c:pt>
                <c:pt idx="1217" formatCode="General">
                  <c:v>2.9326651431620099E-2</c:v>
                </c:pt>
                <c:pt idx="1218" formatCode="General">
                  <c:v>2.9044589027762399E-2</c:v>
                </c:pt>
                <c:pt idx="1219" formatCode="General">
                  <c:v>2.94810028746724E-2</c:v>
                </c:pt>
                <c:pt idx="1220" formatCode="General">
                  <c:v>2.9704822972416899E-2</c:v>
                </c:pt>
                <c:pt idx="1221" formatCode="General">
                  <c:v>2.9666612297296498E-2</c:v>
                </c:pt>
                <c:pt idx="1222" formatCode="General">
                  <c:v>3.0199242010712599E-2</c:v>
                </c:pt>
                <c:pt idx="1223" formatCode="General">
                  <c:v>3.0555858090519899E-2</c:v>
                </c:pt>
                <c:pt idx="1224" formatCode="General">
                  <c:v>3.0030066147446601E-2</c:v>
                </c:pt>
                <c:pt idx="1225" formatCode="General">
                  <c:v>3.0162775702774501E-2</c:v>
                </c:pt>
                <c:pt idx="1226" formatCode="General">
                  <c:v>3.0676481314003499E-2</c:v>
                </c:pt>
                <c:pt idx="1227" formatCode="General">
                  <c:v>3.1102782487869299E-2</c:v>
                </c:pt>
                <c:pt idx="1228" formatCode="General">
                  <c:v>3.1449485756456903E-2</c:v>
                </c:pt>
                <c:pt idx="1229" formatCode="General">
                  <c:v>3.16255943849683E-2</c:v>
                </c:pt>
                <c:pt idx="1230" formatCode="General">
                  <c:v>3.1607769615948203E-2</c:v>
                </c:pt>
                <c:pt idx="1231" formatCode="General">
                  <c:v>3.1976651214063199E-2</c:v>
                </c:pt>
                <c:pt idx="1232" formatCode="General">
                  <c:v>3.1493542715907097E-2</c:v>
                </c:pt>
                <c:pt idx="1233" formatCode="General">
                  <c:v>3.1073958054184898E-2</c:v>
                </c:pt>
                <c:pt idx="1234" formatCode="General">
                  <c:v>3.1327349133789498E-2</c:v>
                </c:pt>
                <c:pt idx="1235" formatCode="General">
                  <c:v>3.1010732799768501E-2</c:v>
                </c:pt>
                <c:pt idx="1236" formatCode="General">
                  <c:v>3.0642427690327202E-2</c:v>
                </c:pt>
                <c:pt idx="1237" formatCode="General">
                  <c:v>3.0606911703944199E-2</c:v>
                </c:pt>
                <c:pt idx="1238" formatCode="General">
                  <c:v>2.9887780733406501E-2</c:v>
                </c:pt>
                <c:pt idx="1239" formatCode="General">
                  <c:v>2.9877718724310401E-2</c:v>
                </c:pt>
                <c:pt idx="1240" formatCode="General">
                  <c:v>3.0090011470019801E-2</c:v>
                </c:pt>
                <c:pt idx="1241" formatCode="General">
                  <c:v>2.9840255342423901E-2</c:v>
                </c:pt>
                <c:pt idx="1242" formatCode="General">
                  <c:v>3.0104794725775701E-2</c:v>
                </c:pt>
                <c:pt idx="1243" formatCode="General">
                  <c:v>3.03197549656034E-2</c:v>
                </c:pt>
                <c:pt idx="1244" formatCode="General">
                  <c:v>3.0190873704850699E-2</c:v>
                </c:pt>
                <c:pt idx="1245" formatCode="General">
                  <c:v>2.9981890507042398E-2</c:v>
                </c:pt>
                <c:pt idx="1246" formatCode="General">
                  <c:v>3.0036315135657798E-2</c:v>
                </c:pt>
                <c:pt idx="1247" formatCode="General">
                  <c:v>2.9610762372612998E-2</c:v>
                </c:pt>
                <c:pt idx="1248" formatCode="General">
                  <c:v>3.0760065279901001E-2</c:v>
                </c:pt>
                <c:pt idx="1249" formatCode="General">
                  <c:v>3.0460611730814002E-2</c:v>
                </c:pt>
                <c:pt idx="1250" formatCode="General">
                  <c:v>3.0241538211703299E-2</c:v>
                </c:pt>
                <c:pt idx="1251" formatCode="General">
                  <c:v>3.0220777913928E-2</c:v>
                </c:pt>
                <c:pt idx="1252" formatCode="General">
                  <c:v>2.9945638962090002E-2</c:v>
                </c:pt>
                <c:pt idx="1253" formatCode="General">
                  <c:v>3.0327225103974301E-2</c:v>
                </c:pt>
                <c:pt idx="1254" formatCode="General">
                  <c:v>3.0939787067472899E-2</c:v>
                </c:pt>
                <c:pt idx="1255" formatCode="General">
                  <c:v>3.14307598397136E-2</c:v>
                </c:pt>
                <c:pt idx="1256" formatCode="General">
                  <c:v>3.1699046120047598E-2</c:v>
                </c:pt>
                <c:pt idx="1257" formatCode="General">
                  <c:v>3.17893600091338E-2</c:v>
                </c:pt>
                <c:pt idx="1258" formatCode="General">
                  <c:v>3.1695374660193898E-2</c:v>
                </c:pt>
                <c:pt idx="1259" formatCode="General">
                  <c:v>3.1527202948927899E-2</c:v>
                </c:pt>
                <c:pt idx="1260" formatCode="General">
                  <c:v>3.1346482783556E-2</c:v>
                </c:pt>
                <c:pt idx="1261" formatCode="General">
                  <c:v>3.1760614737868301E-2</c:v>
                </c:pt>
                <c:pt idx="1262" formatCode="General">
                  <c:v>3.2063193432986699E-2</c:v>
                </c:pt>
                <c:pt idx="1263" formatCode="General">
                  <c:v>3.19251673296094E-2</c:v>
                </c:pt>
                <c:pt idx="1264" formatCode="General">
                  <c:v>3.2159087620675597E-2</c:v>
                </c:pt>
                <c:pt idx="1265" formatCode="General">
                  <c:v>3.1837093085050602E-2</c:v>
                </c:pt>
                <c:pt idx="1266" formatCode="General">
                  <c:v>3.1222895905375501E-2</c:v>
                </c:pt>
                <c:pt idx="1267" formatCode="General">
                  <c:v>3.1779207848012497E-2</c:v>
                </c:pt>
                <c:pt idx="1268" formatCode="General">
                  <c:v>3.1249347515404199E-2</c:v>
                </c:pt>
                <c:pt idx="1269" formatCode="General">
                  <c:v>3.1465071253478499E-2</c:v>
                </c:pt>
                <c:pt idx="1270" formatCode="General">
                  <c:v>3.2076518796384297E-2</c:v>
                </c:pt>
                <c:pt idx="1271" formatCode="General">
                  <c:v>3.2056150771677498E-2</c:v>
                </c:pt>
                <c:pt idx="1272" formatCode="General">
                  <c:v>3.1921437196433498E-2</c:v>
                </c:pt>
                <c:pt idx="1273" formatCode="General">
                  <c:v>3.20839954540134E-2</c:v>
                </c:pt>
                <c:pt idx="1274" formatCode="General">
                  <c:v>3.1467513740062701E-2</c:v>
                </c:pt>
                <c:pt idx="1275" formatCode="General">
                  <c:v>3.2180051319301101E-2</c:v>
                </c:pt>
                <c:pt idx="1276" formatCode="General">
                  <c:v>3.2255112193524803E-2</c:v>
                </c:pt>
                <c:pt idx="1277" formatCode="General">
                  <c:v>3.1778626143932398E-2</c:v>
                </c:pt>
                <c:pt idx="1278" formatCode="General">
                  <c:v>3.1884296797215897E-2</c:v>
                </c:pt>
                <c:pt idx="1279" formatCode="General">
                  <c:v>3.1821217387914699E-2</c:v>
                </c:pt>
                <c:pt idx="1280" formatCode="General">
                  <c:v>3.1259821355342901E-2</c:v>
                </c:pt>
                <c:pt idx="1281" formatCode="General">
                  <c:v>3.1631598994135902E-2</c:v>
                </c:pt>
                <c:pt idx="1282" formatCode="General">
                  <c:v>3.1699652969837198E-2</c:v>
                </c:pt>
                <c:pt idx="1283" formatCode="General">
                  <c:v>3.1040438450872902E-2</c:v>
                </c:pt>
                <c:pt idx="1284" formatCode="General">
                  <c:v>3.1738699600100499E-2</c:v>
                </c:pt>
                <c:pt idx="1285" formatCode="General">
                  <c:v>3.1889165565371497E-2</c:v>
                </c:pt>
                <c:pt idx="1286" formatCode="General">
                  <c:v>3.3150761947035798E-2</c:v>
                </c:pt>
                <c:pt idx="1287" formatCode="General">
                  <c:v>3.4061789698898802E-2</c:v>
                </c:pt>
                <c:pt idx="1288" formatCode="General">
                  <c:v>3.3958598598837902E-2</c:v>
                </c:pt>
                <c:pt idx="1289" formatCode="General">
                  <c:v>3.4314840845763701E-2</c:v>
                </c:pt>
                <c:pt idx="1290" formatCode="General">
                  <c:v>3.52210806682706E-2</c:v>
                </c:pt>
                <c:pt idx="1291" formatCode="General">
                  <c:v>3.5505822114646403E-2</c:v>
                </c:pt>
                <c:pt idx="1292" formatCode="General">
                  <c:v>3.5480177588760903E-2</c:v>
                </c:pt>
                <c:pt idx="1293" formatCode="General">
                  <c:v>3.6169422045350098E-2</c:v>
                </c:pt>
                <c:pt idx="1294" formatCode="General">
                  <c:v>3.5785674676299097E-2</c:v>
                </c:pt>
                <c:pt idx="1295" formatCode="General">
                  <c:v>3.4947395324706997E-2</c:v>
                </c:pt>
                <c:pt idx="1296" formatCode="General">
                  <c:v>3.4387593343854002E-2</c:v>
                </c:pt>
                <c:pt idx="1297" formatCode="General">
                  <c:v>3.4064193814992899E-2</c:v>
                </c:pt>
                <c:pt idx="1298" formatCode="General">
                  <c:v>3.4118544496595897E-2</c:v>
                </c:pt>
                <c:pt idx="1299" formatCode="General">
                  <c:v>3.4370736218988902E-2</c:v>
                </c:pt>
                <c:pt idx="1300" formatCode="General">
                  <c:v>3.3218557760119401E-2</c:v>
                </c:pt>
                <c:pt idx="1301" formatCode="General">
                  <c:v>3.2446607202291498E-2</c:v>
                </c:pt>
                <c:pt idx="1302" formatCode="General">
                  <c:v>3.254284709692E-2</c:v>
                </c:pt>
                <c:pt idx="1303" formatCode="General">
                  <c:v>3.2482514902949303E-2</c:v>
                </c:pt>
                <c:pt idx="1304" formatCode="General">
                  <c:v>3.2105841301381603E-2</c:v>
                </c:pt>
                <c:pt idx="1305" formatCode="General">
                  <c:v>3.2469827495515399E-2</c:v>
                </c:pt>
                <c:pt idx="1306" formatCode="General">
                  <c:v>3.2309033907949897E-2</c:v>
                </c:pt>
                <c:pt idx="1307" formatCode="General">
                  <c:v>3.2223111577332E-2</c:v>
                </c:pt>
                <c:pt idx="1308" formatCode="General">
                  <c:v>3.2628623023629198E-2</c:v>
                </c:pt>
                <c:pt idx="1309" formatCode="General">
                  <c:v>3.2009562104940402E-2</c:v>
                </c:pt>
                <c:pt idx="1310" formatCode="General">
                  <c:v>3.27601606026292E-2</c:v>
                </c:pt>
                <c:pt idx="1311" formatCode="General">
                  <c:v>3.2719198428094398E-2</c:v>
                </c:pt>
                <c:pt idx="1312" formatCode="General">
                  <c:v>3.2907286100089597E-2</c:v>
                </c:pt>
                <c:pt idx="1313" formatCode="General">
                  <c:v>3.2838704995810999E-2</c:v>
                </c:pt>
                <c:pt idx="1314" formatCode="General">
                  <c:v>3.3124613389372802E-2</c:v>
                </c:pt>
                <c:pt idx="1315" formatCode="General">
                  <c:v>3.2878859341144602E-2</c:v>
                </c:pt>
                <c:pt idx="1316" formatCode="General">
                  <c:v>3.2712656259536697E-2</c:v>
                </c:pt>
                <c:pt idx="1317" formatCode="General">
                  <c:v>3.2655498757958402E-2</c:v>
                </c:pt>
                <c:pt idx="1318" formatCode="General">
                  <c:v>3.2530517876148198E-2</c:v>
                </c:pt>
                <c:pt idx="1319" formatCode="General">
                  <c:v>3.2746641710400599E-2</c:v>
                </c:pt>
                <c:pt idx="1320" formatCode="General">
                  <c:v>3.2877909392118501E-2</c:v>
                </c:pt>
                <c:pt idx="1321" formatCode="General">
                  <c:v>3.3071642741560901E-2</c:v>
                </c:pt>
                <c:pt idx="1322" formatCode="General">
                  <c:v>3.2602794468402897E-2</c:v>
                </c:pt>
                <c:pt idx="1323" formatCode="General">
                  <c:v>3.2656533643603297E-2</c:v>
                </c:pt>
                <c:pt idx="1324" formatCode="General">
                  <c:v>3.2580394670367198E-2</c:v>
                </c:pt>
                <c:pt idx="1325" formatCode="General">
                  <c:v>3.2728660479188001E-2</c:v>
                </c:pt>
                <c:pt idx="1326" formatCode="General">
                  <c:v>3.3063488081097603E-2</c:v>
                </c:pt>
                <c:pt idx="1327" formatCode="General">
                  <c:v>3.2936434075236297E-2</c:v>
                </c:pt>
                <c:pt idx="1328" formatCode="General">
                  <c:v>3.2923213019967097E-2</c:v>
                </c:pt>
                <c:pt idx="1329" formatCode="General">
                  <c:v>3.2877336069941497E-2</c:v>
                </c:pt>
                <c:pt idx="1330" formatCode="General">
                  <c:v>3.2668886333704003E-2</c:v>
                </c:pt>
                <c:pt idx="1331" formatCode="General">
                  <c:v>3.2547354698181201E-2</c:v>
                </c:pt>
                <c:pt idx="1332" formatCode="General">
                  <c:v>3.3154826238751399E-2</c:v>
                </c:pt>
                <c:pt idx="1333" formatCode="General">
                  <c:v>3.3471453934907899E-2</c:v>
                </c:pt>
                <c:pt idx="1334" formatCode="General">
                  <c:v>3.3356136083602897E-2</c:v>
                </c:pt>
                <c:pt idx="1335" formatCode="General">
                  <c:v>3.3626287803053899E-2</c:v>
                </c:pt>
                <c:pt idx="1336" formatCode="General">
                  <c:v>3.37189305573702E-2</c:v>
                </c:pt>
                <c:pt idx="1337" formatCode="General">
                  <c:v>3.39620675891638E-2</c:v>
                </c:pt>
                <c:pt idx="1338" formatCode="General">
                  <c:v>3.4236471354961398E-2</c:v>
                </c:pt>
                <c:pt idx="1339" formatCode="General">
                  <c:v>3.4395759925246197E-2</c:v>
                </c:pt>
                <c:pt idx="1340" formatCode="General">
                  <c:v>3.4573981910943997E-2</c:v>
                </c:pt>
                <c:pt idx="1341" formatCode="General">
                  <c:v>3.5313276201486603E-2</c:v>
                </c:pt>
                <c:pt idx="1342" formatCode="General">
                  <c:v>3.5531682893633801E-2</c:v>
                </c:pt>
                <c:pt idx="1343" formatCode="General">
                  <c:v>3.4673580154776597E-2</c:v>
                </c:pt>
                <c:pt idx="1344" formatCode="General">
                  <c:v>3.5047083348035801E-2</c:v>
                </c:pt>
                <c:pt idx="1345" formatCode="General">
                  <c:v>3.5097848996519999E-2</c:v>
                </c:pt>
                <c:pt idx="1346" formatCode="General">
                  <c:v>3.5056735202670102E-2</c:v>
                </c:pt>
                <c:pt idx="1347" formatCode="General">
                  <c:v>3.52516081184149E-2</c:v>
                </c:pt>
                <c:pt idx="1348" formatCode="General">
                  <c:v>3.5447208955883998E-2</c:v>
                </c:pt>
                <c:pt idx="1349" formatCode="General">
                  <c:v>3.5822698101401297E-2</c:v>
                </c:pt>
                <c:pt idx="1350" formatCode="General">
                  <c:v>3.5591222345829003E-2</c:v>
                </c:pt>
                <c:pt idx="1351" formatCode="General">
                  <c:v>3.50217767059803E-2</c:v>
                </c:pt>
                <c:pt idx="1352" formatCode="General">
                  <c:v>3.4791310131549798E-2</c:v>
                </c:pt>
                <c:pt idx="1353" formatCode="General">
                  <c:v>3.53736449033022E-2</c:v>
                </c:pt>
                <c:pt idx="1354" formatCode="General">
                  <c:v>3.54706078767777E-2</c:v>
                </c:pt>
                <c:pt idx="1355" formatCode="General">
                  <c:v>3.59378177672625E-2</c:v>
                </c:pt>
                <c:pt idx="1356" formatCode="General">
                  <c:v>3.5581238940358202E-2</c:v>
                </c:pt>
                <c:pt idx="1357" formatCode="General">
                  <c:v>3.5616637393832203E-2</c:v>
                </c:pt>
                <c:pt idx="1358" formatCode="General">
                  <c:v>3.4641033783555E-2</c:v>
                </c:pt>
                <c:pt idx="1359" formatCode="General">
                  <c:v>3.5015557706355997E-2</c:v>
                </c:pt>
                <c:pt idx="1360" formatCode="General">
                  <c:v>3.5232727974653197E-2</c:v>
                </c:pt>
                <c:pt idx="1361" formatCode="General">
                  <c:v>3.5707527026534097E-2</c:v>
                </c:pt>
                <c:pt idx="1362" formatCode="General">
                  <c:v>3.5749064385890997E-2</c:v>
                </c:pt>
                <c:pt idx="1363" formatCode="General">
                  <c:v>3.6081999912858001E-2</c:v>
                </c:pt>
                <c:pt idx="1364" formatCode="General">
                  <c:v>3.6424780637025797E-2</c:v>
                </c:pt>
                <c:pt idx="1365" formatCode="General">
                  <c:v>3.5770799592137303E-2</c:v>
                </c:pt>
                <c:pt idx="1366" formatCode="General">
                  <c:v>3.6314818635582898E-2</c:v>
                </c:pt>
                <c:pt idx="1367" formatCode="General">
                  <c:v>3.6450867354869902E-2</c:v>
                </c:pt>
                <c:pt idx="1368" formatCode="General">
                  <c:v>3.7350069731473902E-2</c:v>
                </c:pt>
                <c:pt idx="1369" formatCode="General">
                  <c:v>3.6487455293536197E-2</c:v>
                </c:pt>
                <c:pt idx="1370" formatCode="General">
                  <c:v>3.6155145987868301E-2</c:v>
                </c:pt>
                <c:pt idx="1371" formatCode="General">
                  <c:v>3.5661407932639097E-2</c:v>
                </c:pt>
                <c:pt idx="1372" formatCode="General">
                  <c:v>3.5218493640422802E-2</c:v>
                </c:pt>
                <c:pt idx="1373" formatCode="General">
                  <c:v>3.5277509316802E-2</c:v>
                </c:pt>
                <c:pt idx="1374" formatCode="General">
                  <c:v>3.5247432440519297E-2</c:v>
                </c:pt>
                <c:pt idx="1375" formatCode="General">
                  <c:v>3.6001960933208503E-2</c:v>
                </c:pt>
                <c:pt idx="1376" formatCode="General">
                  <c:v>3.6114859208464599E-2</c:v>
                </c:pt>
                <c:pt idx="1377" formatCode="General">
                  <c:v>3.6073575168848002E-2</c:v>
                </c:pt>
                <c:pt idx="1378" formatCode="General">
                  <c:v>3.6603504791855798E-2</c:v>
                </c:pt>
                <c:pt idx="1379" formatCode="General">
                  <c:v>3.7022348120808603E-2</c:v>
                </c:pt>
                <c:pt idx="1380" formatCode="General">
                  <c:v>3.7607811763882601E-2</c:v>
                </c:pt>
                <c:pt idx="1381" formatCode="General">
                  <c:v>3.7753921747207597E-2</c:v>
                </c:pt>
                <c:pt idx="1382" formatCode="General">
                  <c:v>3.8237566128373202E-2</c:v>
                </c:pt>
                <c:pt idx="1383" formatCode="General">
                  <c:v>3.7296467646956502E-2</c:v>
                </c:pt>
                <c:pt idx="1384" formatCode="General">
                  <c:v>3.7195385619998002E-2</c:v>
                </c:pt>
                <c:pt idx="1385" formatCode="General">
                  <c:v>3.6743798479437803E-2</c:v>
                </c:pt>
                <c:pt idx="1386" formatCode="General">
                  <c:v>3.6535565182566697E-2</c:v>
                </c:pt>
                <c:pt idx="1387" formatCode="General">
                  <c:v>3.7323071062564897E-2</c:v>
                </c:pt>
                <c:pt idx="1388" formatCode="General">
                  <c:v>3.6053647100925498E-2</c:v>
                </c:pt>
                <c:pt idx="1389" formatCode="General">
                  <c:v>3.58857125043869E-2</c:v>
                </c:pt>
                <c:pt idx="1390" formatCode="General">
                  <c:v>3.5129457339644399E-2</c:v>
                </c:pt>
                <c:pt idx="1391" formatCode="General">
                  <c:v>3.5027575120329897E-2</c:v>
                </c:pt>
                <c:pt idx="1392" formatCode="General">
                  <c:v>3.4715600311756099E-2</c:v>
                </c:pt>
                <c:pt idx="1393" formatCode="General">
                  <c:v>3.53971872478724E-2</c:v>
                </c:pt>
                <c:pt idx="1394" formatCode="General">
                  <c:v>3.5036090016365103E-2</c:v>
                </c:pt>
                <c:pt idx="1395" formatCode="General">
                  <c:v>3.5895929113030398E-2</c:v>
                </c:pt>
                <c:pt idx="1396" formatCode="General">
                  <c:v>3.6044032871723197E-2</c:v>
                </c:pt>
                <c:pt idx="1397" formatCode="General">
                  <c:v>3.57231970876455E-2</c:v>
                </c:pt>
                <c:pt idx="1398" formatCode="General">
                  <c:v>3.6046101897954902E-2</c:v>
                </c:pt>
                <c:pt idx="1399" formatCode="General">
                  <c:v>3.5845770686864897E-2</c:v>
                </c:pt>
                <c:pt idx="1400" formatCode="General">
                  <c:v>3.6460039019584702E-2</c:v>
                </c:pt>
                <c:pt idx="1401" formatCode="General">
                  <c:v>3.6179583892226197E-2</c:v>
                </c:pt>
                <c:pt idx="1402" formatCode="General">
                  <c:v>3.6522753164172202E-2</c:v>
                </c:pt>
                <c:pt idx="1403" formatCode="General">
                  <c:v>3.6352805420756397E-2</c:v>
                </c:pt>
                <c:pt idx="1404" formatCode="General">
                  <c:v>3.6578754708170902E-2</c:v>
                </c:pt>
                <c:pt idx="1405" formatCode="General">
                  <c:v>3.5897953435778597E-2</c:v>
                </c:pt>
                <c:pt idx="1406" formatCode="General">
                  <c:v>3.5665676742792099E-2</c:v>
                </c:pt>
                <c:pt idx="1407" formatCode="General">
                  <c:v>3.5204468294978197E-2</c:v>
                </c:pt>
                <c:pt idx="1408" formatCode="General">
                  <c:v>3.4964045323431503E-2</c:v>
                </c:pt>
                <c:pt idx="1409" formatCode="General">
                  <c:v>3.5292196832597302E-2</c:v>
                </c:pt>
                <c:pt idx="1410" formatCode="General">
                  <c:v>3.55881405994296E-2</c:v>
                </c:pt>
                <c:pt idx="1411" formatCode="General">
                  <c:v>3.5891270451247702E-2</c:v>
                </c:pt>
                <c:pt idx="1412" formatCode="General">
                  <c:v>3.6006970144808297E-2</c:v>
                </c:pt>
                <c:pt idx="1413" formatCode="General">
                  <c:v>3.5934223420918003E-2</c:v>
                </c:pt>
                <c:pt idx="1414" formatCode="General">
                  <c:v>3.5974200256168903E-2</c:v>
                </c:pt>
                <c:pt idx="1415" formatCode="General">
                  <c:v>3.5415463708341102E-2</c:v>
                </c:pt>
                <c:pt idx="1416" formatCode="General">
                  <c:v>3.53814883157611E-2</c:v>
                </c:pt>
                <c:pt idx="1417" formatCode="General">
                  <c:v>3.5095051862299401E-2</c:v>
                </c:pt>
                <c:pt idx="1418" formatCode="General">
                  <c:v>3.5966746136546102E-2</c:v>
                </c:pt>
                <c:pt idx="1419" formatCode="General">
                  <c:v>3.6116118729114501E-2</c:v>
                </c:pt>
                <c:pt idx="1420" formatCode="General">
                  <c:v>3.6031990498304398E-2</c:v>
                </c:pt>
                <c:pt idx="1421" formatCode="General">
                  <c:v>3.63696672022343E-2</c:v>
                </c:pt>
                <c:pt idx="1422" formatCode="General">
                  <c:v>3.6207606270909298E-2</c:v>
                </c:pt>
                <c:pt idx="1423" formatCode="General">
                  <c:v>3.6816770583391202E-2</c:v>
                </c:pt>
                <c:pt idx="1424" formatCode="General">
                  <c:v>3.7323477491736402E-2</c:v>
                </c:pt>
                <c:pt idx="1425" formatCode="General">
                  <c:v>3.8057284429669401E-2</c:v>
                </c:pt>
                <c:pt idx="1426" formatCode="General">
                  <c:v>3.7728488445282003E-2</c:v>
                </c:pt>
                <c:pt idx="1427" formatCode="General">
                  <c:v>3.8236752524972002E-2</c:v>
                </c:pt>
                <c:pt idx="1428" formatCode="General">
                  <c:v>3.7904297187924402E-2</c:v>
                </c:pt>
                <c:pt idx="1429" formatCode="General">
                  <c:v>3.8320620357990297E-2</c:v>
                </c:pt>
                <c:pt idx="1430" formatCode="General">
                  <c:v>3.8768587261438399E-2</c:v>
                </c:pt>
                <c:pt idx="1431" formatCode="General">
                  <c:v>3.8904021307825998E-2</c:v>
                </c:pt>
                <c:pt idx="1432" formatCode="General">
                  <c:v>3.9221295341849302E-2</c:v>
                </c:pt>
                <c:pt idx="1433" formatCode="General">
                  <c:v>3.8842255622148499E-2</c:v>
                </c:pt>
                <c:pt idx="1434" formatCode="General">
                  <c:v>3.86298906058073E-2</c:v>
                </c:pt>
                <c:pt idx="1435" formatCode="General">
                  <c:v>3.8830821588635399E-2</c:v>
                </c:pt>
                <c:pt idx="1436" formatCode="General">
                  <c:v>3.9320805668830901E-2</c:v>
                </c:pt>
                <c:pt idx="1437" formatCode="General">
                  <c:v>3.9288245141506202E-2</c:v>
                </c:pt>
                <c:pt idx="1438" formatCode="General">
                  <c:v>3.95548962056637E-2</c:v>
                </c:pt>
                <c:pt idx="1439" formatCode="General">
                  <c:v>3.9286752790212598E-2</c:v>
                </c:pt>
                <c:pt idx="1440" formatCode="General">
                  <c:v>3.9094639569521E-2</c:v>
                </c:pt>
                <c:pt idx="1441" formatCode="General">
                  <c:v>3.8665020465850797E-2</c:v>
                </c:pt>
                <c:pt idx="1442" formatCode="General">
                  <c:v>3.7968543916940697E-2</c:v>
                </c:pt>
                <c:pt idx="1443" formatCode="General">
                  <c:v>3.8328294828534101E-2</c:v>
                </c:pt>
                <c:pt idx="1444" formatCode="General">
                  <c:v>3.8159404695033997E-2</c:v>
                </c:pt>
                <c:pt idx="1445" formatCode="General">
                  <c:v>3.8326840475201601E-2</c:v>
                </c:pt>
                <c:pt idx="1446" formatCode="General">
                  <c:v>3.8560817763209299E-2</c:v>
                </c:pt>
                <c:pt idx="1447" formatCode="General">
                  <c:v>3.7833722308278098E-2</c:v>
                </c:pt>
                <c:pt idx="1448" formatCode="General">
                  <c:v>3.7974493950605398E-2</c:v>
                </c:pt>
                <c:pt idx="1449" formatCode="General">
                  <c:v>3.7569739669561397E-2</c:v>
                </c:pt>
                <c:pt idx="1450" formatCode="General">
                  <c:v>3.8014150038361602E-2</c:v>
                </c:pt>
                <c:pt idx="1451" formatCode="General">
                  <c:v>3.83882965892553E-2</c:v>
                </c:pt>
                <c:pt idx="1452" formatCode="General">
                  <c:v>3.7821792811155303E-2</c:v>
                </c:pt>
                <c:pt idx="1453" formatCode="General">
                  <c:v>3.7336243689060203E-2</c:v>
                </c:pt>
                <c:pt idx="1454" formatCode="General">
                  <c:v>3.68266198784113E-2</c:v>
                </c:pt>
                <c:pt idx="1455" formatCode="General">
                  <c:v>3.6078366264700901E-2</c:v>
                </c:pt>
                <c:pt idx="1456" formatCode="General">
                  <c:v>3.60786825418472E-2</c:v>
                </c:pt>
                <c:pt idx="1457" formatCode="General">
                  <c:v>3.6536455899477002E-2</c:v>
                </c:pt>
                <c:pt idx="1458" formatCode="General">
                  <c:v>3.6304156482219699E-2</c:v>
                </c:pt>
                <c:pt idx="1459" formatCode="General">
                  <c:v>3.6690988019108799E-2</c:v>
                </c:pt>
                <c:pt idx="1460" formatCode="General">
                  <c:v>3.5344676673412297E-2</c:v>
                </c:pt>
                <c:pt idx="1461" formatCode="General">
                  <c:v>3.50441262125969E-2</c:v>
                </c:pt>
                <c:pt idx="1462" formatCode="General">
                  <c:v>3.6384036764502498E-2</c:v>
                </c:pt>
                <c:pt idx="1463" formatCode="General">
                  <c:v>3.71632117778063E-2</c:v>
                </c:pt>
                <c:pt idx="1464" formatCode="General">
                  <c:v>3.7008081749081601E-2</c:v>
                </c:pt>
                <c:pt idx="1465" formatCode="General">
                  <c:v>3.8053838536143303E-2</c:v>
                </c:pt>
                <c:pt idx="1466" formatCode="General">
                  <c:v>3.8112339377403298E-2</c:v>
                </c:pt>
                <c:pt idx="1467" formatCode="General">
                  <c:v>3.8273917883634601E-2</c:v>
                </c:pt>
                <c:pt idx="1468" formatCode="General">
                  <c:v>3.8529192656278598E-2</c:v>
                </c:pt>
                <c:pt idx="1469" formatCode="General">
                  <c:v>3.8451508432626701E-2</c:v>
                </c:pt>
                <c:pt idx="1470" formatCode="General">
                  <c:v>3.8801021501421902E-2</c:v>
                </c:pt>
                <c:pt idx="1471" formatCode="General">
                  <c:v>3.89966014772654E-2</c:v>
                </c:pt>
                <c:pt idx="1472" formatCode="General">
                  <c:v>3.8626751303672803E-2</c:v>
                </c:pt>
                <c:pt idx="1473" formatCode="General">
                  <c:v>3.8781483098864603E-2</c:v>
                </c:pt>
                <c:pt idx="1474" formatCode="General">
                  <c:v>3.9737526699900598E-2</c:v>
                </c:pt>
                <c:pt idx="1475" formatCode="General">
                  <c:v>3.9600202441215503E-2</c:v>
                </c:pt>
                <c:pt idx="1476" formatCode="General">
                  <c:v>3.9222636818885798E-2</c:v>
                </c:pt>
                <c:pt idx="1477" formatCode="General">
                  <c:v>3.9319146424531902E-2</c:v>
                </c:pt>
                <c:pt idx="1478" formatCode="General">
                  <c:v>3.9422751590609602E-2</c:v>
                </c:pt>
                <c:pt idx="1479" formatCode="General">
                  <c:v>3.9691453427076299E-2</c:v>
                </c:pt>
                <c:pt idx="1480" formatCode="General">
                  <c:v>4.0003336966037799E-2</c:v>
                </c:pt>
                <c:pt idx="1481" formatCode="General">
                  <c:v>3.9849784225225497E-2</c:v>
                </c:pt>
                <c:pt idx="1482" formatCode="General">
                  <c:v>3.9452942460775402E-2</c:v>
                </c:pt>
                <c:pt idx="1483" formatCode="General">
                  <c:v>3.8679349049925801E-2</c:v>
                </c:pt>
                <c:pt idx="1484" formatCode="General">
                  <c:v>3.8646359369158702E-2</c:v>
                </c:pt>
                <c:pt idx="1485" formatCode="General">
                  <c:v>3.86036086827517E-2</c:v>
                </c:pt>
                <c:pt idx="1486" formatCode="General">
                  <c:v>3.8568985834717802E-2</c:v>
                </c:pt>
                <c:pt idx="1487" formatCode="General">
                  <c:v>3.79653390496969E-2</c:v>
                </c:pt>
                <c:pt idx="1488" formatCode="General">
                  <c:v>3.7925152480602298E-2</c:v>
                </c:pt>
                <c:pt idx="1489" formatCode="General">
                  <c:v>3.7209636718034698E-2</c:v>
                </c:pt>
                <c:pt idx="1490" formatCode="General">
                  <c:v>3.7036518007516901E-2</c:v>
                </c:pt>
                <c:pt idx="1491" formatCode="General">
                  <c:v>3.7866529077291503E-2</c:v>
                </c:pt>
                <c:pt idx="1492" formatCode="General">
                  <c:v>3.8839749246835698E-2</c:v>
                </c:pt>
                <c:pt idx="1493" formatCode="General">
                  <c:v>3.9330361410975498E-2</c:v>
                </c:pt>
                <c:pt idx="1494" formatCode="General">
                  <c:v>3.9529468119144498E-2</c:v>
                </c:pt>
                <c:pt idx="1495" formatCode="General">
                  <c:v>3.8562186062336003E-2</c:v>
                </c:pt>
                <c:pt idx="1496" formatCode="General">
                  <c:v>3.9627737924456598E-2</c:v>
                </c:pt>
                <c:pt idx="1497" formatCode="General">
                  <c:v>4.0363684296607999E-2</c:v>
                </c:pt>
                <c:pt idx="1498" formatCode="General">
                  <c:v>4.0243338793516201E-2</c:v>
                </c:pt>
                <c:pt idx="1499" formatCode="General">
                  <c:v>4.0713440254330602E-2</c:v>
                </c:pt>
                <c:pt idx="1500" formatCode="General">
                  <c:v>4.0636936202645302E-2</c:v>
                </c:pt>
                <c:pt idx="1501" formatCode="General">
                  <c:v>3.9544979482889202E-2</c:v>
                </c:pt>
                <c:pt idx="1502" formatCode="General">
                  <c:v>3.8872021809220302E-2</c:v>
                </c:pt>
                <c:pt idx="1503" formatCode="General">
                  <c:v>3.8558733463287399E-2</c:v>
                </c:pt>
                <c:pt idx="1504" formatCode="General">
                  <c:v>3.76769915223122E-2</c:v>
                </c:pt>
                <c:pt idx="1505" formatCode="General">
                  <c:v>3.9078758284449601E-2</c:v>
                </c:pt>
                <c:pt idx="1506" formatCode="General">
                  <c:v>3.8062238693237299E-2</c:v>
                </c:pt>
                <c:pt idx="1507" formatCode="General">
                  <c:v>3.8049773126840603E-2</c:v>
                </c:pt>
                <c:pt idx="1508" formatCode="General">
                  <c:v>3.8230321556329702E-2</c:v>
                </c:pt>
                <c:pt idx="1509" formatCode="General">
                  <c:v>3.8288744911551501E-2</c:v>
                </c:pt>
                <c:pt idx="1510" formatCode="General">
                  <c:v>3.8409527391195297E-2</c:v>
                </c:pt>
                <c:pt idx="1511" formatCode="General">
                  <c:v>3.9139169082045601E-2</c:v>
                </c:pt>
                <c:pt idx="1512" formatCode="General">
                  <c:v>3.97650592029095E-2</c:v>
                </c:pt>
                <c:pt idx="1513" formatCode="General">
                  <c:v>4.05783783644438E-2</c:v>
                </c:pt>
                <c:pt idx="1514" formatCode="General">
                  <c:v>4.0868430584669102E-2</c:v>
                </c:pt>
                <c:pt idx="1515" formatCode="General">
                  <c:v>3.9673659205436702E-2</c:v>
                </c:pt>
                <c:pt idx="1516" formatCode="General">
                  <c:v>3.9725851640105198E-2</c:v>
                </c:pt>
                <c:pt idx="1517" formatCode="General">
                  <c:v>3.9574128761887498E-2</c:v>
                </c:pt>
                <c:pt idx="1518" formatCode="General">
                  <c:v>3.9547891169786499E-2</c:v>
                </c:pt>
                <c:pt idx="1519" formatCode="General">
                  <c:v>4.0250578150153198E-2</c:v>
                </c:pt>
                <c:pt idx="1520" formatCode="General">
                  <c:v>4.0941755101084699E-2</c:v>
                </c:pt>
                <c:pt idx="1521" formatCode="General">
                  <c:v>4.03821438550949E-2</c:v>
                </c:pt>
                <c:pt idx="1522" formatCode="General">
                  <c:v>4.00510687381029E-2</c:v>
                </c:pt>
                <c:pt idx="1523" formatCode="General">
                  <c:v>3.87130327522755E-2</c:v>
                </c:pt>
                <c:pt idx="1524" formatCode="General">
                  <c:v>3.9229682460427302E-2</c:v>
                </c:pt>
                <c:pt idx="1525" formatCode="General">
                  <c:v>3.9843308180570601E-2</c:v>
                </c:pt>
                <c:pt idx="1526" formatCode="General">
                  <c:v>4.0254472941160198E-2</c:v>
                </c:pt>
                <c:pt idx="1527" formatCode="General">
                  <c:v>4.0539224445819901E-2</c:v>
                </c:pt>
                <c:pt idx="1528" formatCode="General">
                  <c:v>4.0519738197326703E-2</c:v>
                </c:pt>
                <c:pt idx="1529" formatCode="General">
                  <c:v>4.0516384691000003E-2</c:v>
                </c:pt>
                <c:pt idx="1530" formatCode="General">
                  <c:v>4.0221881493926102E-2</c:v>
                </c:pt>
                <c:pt idx="1531" formatCode="General">
                  <c:v>4.0253089740872397E-2</c:v>
                </c:pt>
                <c:pt idx="1532" formatCode="General">
                  <c:v>3.99743065237999E-2</c:v>
                </c:pt>
                <c:pt idx="1533" formatCode="General">
                  <c:v>4.0295116603374502E-2</c:v>
                </c:pt>
                <c:pt idx="1534" formatCode="General">
                  <c:v>4.0109793841838798E-2</c:v>
                </c:pt>
                <c:pt idx="1535" formatCode="General">
                  <c:v>3.9405339956283598E-2</c:v>
                </c:pt>
                <c:pt idx="1536" formatCode="General">
                  <c:v>3.92174553126097E-2</c:v>
                </c:pt>
                <c:pt idx="1537" formatCode="General">
                  <c:v>3.9009013772010798E-2</c:v>
                </c:pt>
                <c:pt idx="1538" formatCode="General">
                  <c:v>3.9811260253190997E-2</c:v>
                </c:pt>
                <c:pt idx="1539" formatCode="General">
                  <c:v>3.9083698391914397E-2</c:v>
                </c:pt>
                <c:pt idx="1540" formatCode="General">
                  <c:v>3.8910046592354801E-2</c:v>
                </c:pt>
                <c:pt idx="1541" formatCode="General">
                  <c:v>4.0018848329782503E-2</c:v>
                </c:pt>
                <c:pt idx="1542" formatCode="General">
                  <c:v>4.08210501074791E-2</c:v>
                </c:pt>
                <c:pt idx="1543" formatCode="General">
                  <c:v>4.1539275273680697E-2</c:v>
                </c:pt>
                <c:pt idx="1544" formatCode="General">
                  <c:v>4.2093404754996303E-2</c:v>
                </c:pt>
                <c:pt idx="1545" formatCode="General">
                  <c:v>4.2289239540696098E-2</c:v>
                </c:pt>
                <c:pt idx="1546" formatCode="General">
                  <c:v>4.2276987060904499E-2</c:v>
                </c:pt>
                <c:pt idx="1547" formatCode="General">
                  <c:v>4.2614622786641097E-2</c:v>
                </c:pt>
                <c:pt idx="1548" formatCode="General">
                  <c:v>4.15935203433037E-2</c:v>
                </c:pt>
                <c:pt idx="1549" formatCode="General">
                  <c:v>4.1534302383661299E-2</c:v>
                </c:pt>
                <c:pt idx="1550" formatCode="General">
                  <c:v>4.1661237552762E-2</c:v>
                </c:pt>
                <c:pt idx="1551" formatCode="General">
                  <c:v>4.0852918848395398E-2</c:v>
                </c:pt>
                <c:pt idx="1552" formatCode="General">
                  <c:v>4.0331495553255103E-2</c:v>
                </c:pt>
                <c:pt idx="1553" formatCode="General">
                  <c:v>4.02210433036089E-2</c:v>
                </c:pt>
                <c:pt idx="1554" formatCode="General">
                  <c:v>3.9907293766736997E-2</c:v>
                </c:pt>
                <c:pt idx="1555" formatCode="General">
                  <c:v>4.0493551641702603E-2</c:v>
                </c:pt>
                <c:pt idx="1556" formatCode="General">
                  <c:v>4.0641182661056499E-2</c:v>
                </c:pt>
                <c:pt idx="1557" formatCode="General">
                  <c:v>4.0417593717575098E-2</c:v>
                </c:pt>
                <c:pt idx="1558" formatCode="General">
                  <c:v>4.0387756377458603E-2</c:v>
                </c:pt>
                <c:pt idx="1559" formatCode="General">
                  <c:v>4.1213218495249802E-2</c:v>
                </c:pt>
                <c:pt idx="1560" formatCode="General">
                  <c:v>4.1344563663005797E-2</c:v>
                </c:pt>
                <c:pt idx="1561" formatCode="General">
                  <c:v>4.1400627791881597E-2</c:v>
                </c:pt>
                <c:pt idx="1562" formatCode="General">
                  <c:v>4.1139212623238601E-2</c:v>
                </c:pt>
                <c:pt idx="1563" formatCode="General">
                  <c:v>4.1259920969605401E-2</c:v>
                </c:pt>
                <c:pt idx="1564" formatCode="General">
                  <c:v>4.1563941538333898E-2</c:v>
                </c:pt>
                <c:pt idx="1565" formatCode="General">
                  <c:v>4.18297726660967E-2</c:v>
                </c:pt>
                <c:pt idx="1566" formatCode="General">
                  <c:v>4.2343637719750402E-2</c:v>
                </c:pt>
                <c:pt idx="1567" formatCode="General">
                  <c:v>4.2293946817517303E-2</c:v>
                </c:pt>
                <c:pt idx="1568" formatCode="General">
                  <c:v>4.2709106951952E-2</c:v>
                </c:pt>
                <c:pt idx="1569" formatCode="General">
                  <c:v>4.1725655645132101E-2</c:v>
                </c:pt>
                <c:pt idx="1570" formatCode="General">
                  <c:v>4.1901141405105598E-2</c:v>
                </c:pt>
                <c:pt idx="1571" formatCode="General">
                  <c:v>4.2214892804622699E-2</c:v>
                </c:pt>
                <c:pt idx="1572" formatCode="General">
                  <c:v>4.29121300578117E-2</c:v>
                </c:pt>
                <c:pt idx="1573" formatCode="General">
                  <c:v>4.24064911901951E-2</c:v>
                </c:pt>
                <c:pt idx="1574" formatCode="General">
                  <c:v>4.2136301100254098E-2</c:v>
                </c:pt>
                <c:pt idx="1575" formatCode="General">
                  <c:v>4.2204257473349598E-2</c:v>
                </c:pt>
                <c:pt idx="1576" formatCode="General">
                  <c:v>4.1694603115320202E-2</c:v>
                </c:pt>
                <c:pt idx="1577" formatCode="General">
                  <c:v>4.2296834290027598E-2</c:v>
                </c:pt>
                <c:pt idx="1578" formatCode="General">
                  <c:v>4.1974877938628197E-2</c:v>
                </c:pt>
                <c:pt idx="1579" formatCode="General">
                  <c:v>4.2392813041806199E-2</c:v>
                </c:pt>
                <c:pt idx="1580" formatCode="General">
                  <c:v>4.2426769435405701E-2</c:v>
                </c:pt>
                <c:pt idx="1581" formatCode="General">
                  <c:v>4.2090437933802599E-2</c:v>
                </c:pt>
                <c:pt idx="1582" formatCode="General">
                  <c:v>4.11694541573525E-2</c:v>
                </c:pt>
                <c:pt idx="1583" formatCode="General">
                  <c:v>4.1610958799719801E-2</c:v>
                </c:pt>
                <c:pt idx="1584" formatCode="General">
                  <c:v>4.13155220448971E-2</c:v>
                </c:pt>
                <c:pt idx="1585" formatCode="General">
                  <c:v>4.1021936759352701E-2</c:v>
                </c:pt>
                <c:pt idx="1586" formatCode="General">
                  <c:v>4.1222570836544001E-2</c:v>
                </c:pt>
                <c:pt idx="1587" formatCode="General">
                  <c:v>4.0255021676421199E-2</c:v>
                </c:pt>
                <c:pt idx="1588" formatCode="General">
                  <c:v>4.0244719386100802E-2</c:v>
                </c:pt>
                <c:pt idx="1589" formatCode="General">
                  <c:v>4.0333688259124797E-2</c:v>
                </c:pt>
                <c:pt idx="1590" formatCode="General">
                  <c:v>4.0641488879919099E-2</c:v>
                </c:pt>
                <c:pt idx="1591" formatCode="General">
                  <c:v>4.126419685781E-2</c:v>
                </c:pt>
                <c:pt idx="1592" formatCode="General">
                  <c:v>4.2346524447202702E-2</c:v>
                </c:pt>
                <c:pt idx="1593" formatCode="General">
                  <c:v>4.21065606176853E-2</c:v>
                </c:pt>
                <c:pt idx="1594" formatCode="General">
                  <c:v>4.2687353119254097E-2</c:v>
                </c:pt>
                <c:pt idx="1595" formatCode="General">
                  <c:v>4.2830996960401498E-2</c:v>
                </c:pt>
                <c:pt idx="1596" formatCode="General">
                  <c:v>4.2536013945937201E-2</c:v>
                </c:pt>
                <c:pt idx="1597" formatCode="General">
                  <c:v>4.3315861001610799E-2</c:v>
                </c:pt>
                <c:pt idx="1598" formatCode="General">
                  <c:v>4.3615204468369501E-2</c:v>
                </c:pt>
                <c:pt idx="1599" formatCode="General">
                  <c:v>4.3895715102553398E-2</c:v>
                </c:pt>
                <c:pt idx="1600" formatCode="General">
                  <c:v>4.2811737209558498E-2</c:v>
                </c:pt>
                <c:pt idx="1601" formatCode="General">
                  <c:v>4.2962281405925798E-2</c:v>
                </c:pt>
                <c:pt idx="1602" formatCode="General">
                  <c:v>4.3119847774505601E-2</c:v>
                </c:pt>
                <c:pt idx="1603" formatCode="General">
                  <c:v>4.29720889776945E-2</c:v>
                </c:pt>
                <c:pt idx="1604" formatCode="General">
                  <c:v>4.24316640943289E-2</c:v>
                </c:pt>
                <c:pt idx="1605" formatCode="General">
                  <c:v>4.26168993115425E-2</c:v>
                </c:pt>
                <c:pt idx="1606" formatCode="General">
                  <c:v>4.32396043092012E-2</c:v>
                </c:pt>
                <c:pt idx="1607" formatCode="General">
                  <c:v>4.3180017545819301E-2</c:v>
                </c:pt>
                <c:pt idx="1608" formatCode="General">
                  <c:v>4.3297317624092099E-2</c:v>
                </c:pt>
                <c:pt idx="1609" formatCode="General">
                  <c:v>4.3042736127972603E-2</c:v>
                </c:pt>
                <c:pt idx="1610" formatCode="General">
                  <c:v>4.3634970113635103E-2</c:v>
                </c:pt>
                <c:pt idx="1611" formatCode="General">
                  <c:v>4.2479153349995601E-2</c:v>
                </c:pt>
                <c:pt idx="1612" formatCode="General">
                  <c:v>4.26999729126692E-2</c:v>
                </c:pt>
                <c:pt idx="1613" formatCode="General">
                  <c:v>4.2840066552162201E-2</c:v>
                </c:pt>
                <c:pt idx="1614" formatCode="General">
                  <c:v>4.3756786733865703E-2</c:v>
                </c:pt>
                <c:pt idx="1615" formatCode="General">
                  <c:v>4.3456810712814299E-2</c:v>
                </c:pt>
                <c:pt idx="1616" formatCode="General">
                  <c:v>4.2647252604365297E-2</c:v>
                </c:pt>
                <c:pt idx="1617" formatCode="General">
                  <c:v>4.2953950166702302E-2</c:v>
                </c:pt>
                <c:pt idx="1618" formatCode="General">
                  <c:v>4.2431915551423997E-2</c:v>
                </c:pt>
                <c:pt idx="1619" formatCode="General">
                  <c:v>4.3001502752304098E-2</c:v>
                </c:pt>
                <c:pt idx="1620" formatCode="General">
                  <c:v>4.3628593534231201E-2</c:v>
                </c:pt>
                <c:pt idx="1621" formatCode="General">
                  <c:v>4.4997394829988498E-2</c:v>
                </c:pt>
                <c:pt idx="1622" formatCode="General">
                  <c:v>4.4357312098145502E-2</c:v>
                </c:pt>
                <c:pt idx="1623" formatCode="General">
                  <c:v>4.4741957634687399E-2</c:v>
                </c:pt>
                <c:pt idx="1624" formatCode="General">
                  <c:v>4.4551631435751901E-2</c:v>
                </c:pt>
                <c:pt idx="1625" formatCode="General">
                  <c:v>4.42840687930584E-2</c:v>
                </c:pt>
                <c:pt idx="1626" formatCode="General">
                  <c:v>4.4868071004748399E-2</c:v>
                </c:pt>
                <c:pt idx="1627" formatCode="General">
                  <c:v>4.4375947862863502E-2</c:v>
                </c:pt>
                <c:pt idx="1628" formatCode="General">
                  <c:v>4.4816916435956998E-2</c:v>
                </c:pt>
                <c:pt idx="1629" formatCode="General">
                  <c:v>4.4487373903393697E-2</c:v>
                </c:pt>
                <c:pt idx="1630" formatCode="General">
                  <c:v>4.36772633343935E-2</c:v>
                </c:pt>
                <c:pt idx="1631" formatCode="General">
                  <c:v>4.2901543155312499E-2</c:v>
                </c:pt>
                <c:pt idx="1632" formatCode="General">
                  <c:v>4.3296823278069503E-2</c:v>
                </c:pt>
                <c:pt idx="1633" formatCode="General">
                  <c:v>4.34901420027018E-2</c:v>
                </c:pt>
                <c:pt idx="1634" formatCode="General">
                  <c:v>4.3086107075214403E-2</c:v>
                </c:pt>
                <c:pt idx="1635" formatCode="General">
                  <c:v>4.3074479326605797E-2</c:v>
                </c:pt>
                <c:pt idx="1636" formatCode="General">
                  <c:v>4.2730893939733498E-2</c:v>
                </c:pt>
                <c:pt idx="1637" formatCode="General">
                  <c:v>4.3344258517026897E-2</c:v>
                </c:pt>
                <c:pt idx="1638" formatCode="General">
                  <c:v>4.3095782771706601E-2</c:v>
                </c:pt>
                <c:pt idx="1639" formatCode="General">
                  <c:v>4.3519677966833099E-2</c:v>
                </c:pt>
                <c:pt idx="1640" formatCode="General">
                  <c:v>4.3885342031717303E-2</c:v>
                </c:pt>
                <c:pt idx="1641" formatCode="General">
                  <c:v>4.4144542142748801E-2</c:v>
                </c:pt>
                <c:pt idx="1642" formatCode="General">
                  <c:v>4.3518321961164501E-2</c:v>
                </c:pt>
                <c:pt idx="1643" formatCode="General">
                  <c:v>4.3479309976100902E-2</c:v>
                </c:pt>
                <c:pt idx="1644" formatCode="General">
                  <c:v>4.3594192713499097E-2</c:v>
                </c:pt>
                <c:pt idx="1645" formatCode="General">
                  <c:v>4.4243083521723799E-2</c:v>
                </c:pt>
                <c:pt idx="1646" formatCode="General">
                  <c:v>4.4435125961899802E-2</c:v>
                </c:pt>
                <c:pt idx="1647" formatCode="General">
                  <c:v>4.4242827221751199E-2</c:v>
                </c:pt>
                <c:pt idx="1648" formatCode="General">
                  <c:v>4.4733324274420699E-2</c:v>
                </c:pt>
                <c:pt idx="1649" formatCode="General">
                  <c:v>4.4178193435072899E-2</c:v>
                </c:pt>
                <c:pt idx="1650" formatCode="General">
                  <c:v>4.4194601103663397E-2</c:v>
                </c:pt>
                <c:pt idx="1651" formatCode="General">
                  <c:v>4.4812053814530399E-2</c:v>
                </c:pt>
                <c:pt idx="1652" formatCode="General">
                  <c:v>4.5578800141811399E-2</c:v>
                </c:pt>
                <c:pt idx="1653" formatCode="General">
                  <c:v>4.5787867158651401E-2</c:v>
                </c:pt>
                <c:pt idx="1654" formatCode="General">
                  <c:v>4.5232609659433397E-2</c:v>
                </c:pt>
                <c:pt idx="1655" formatCode="General">
                  <c:v>4.5290995016694098E-2</c:v>
                </c:pt>
                <c:pt idx="1656" formatCode="General">
                  <c:v>4.5972690731287E-2</c:v>
                </c:pt>
                <c:pt idx="1657" formatCode="General">
                  <c:v>4.5824106410145803E-2</c:v>
                </c:pt>
                <c:pt idx="1658" formatCode="General">
                  <c:v>4.5053668692708E-2</c:v>
                </c:pt>
                <c:pt idx="1659" formatCode="General">
                  <c:v>4.5755059272050903E-2</c:v>
                </c:pt>
                <c:pt idx="1660" formatCode="General">
                  <c:v>4.5052296295762101E-2</c:v>
                </c:pt>
                <c:pt idx="1661" formatCode="General">
                  <c:v>4.4847144931554797E-2</c:v>
                </c:pt>
                <c:pt idx="1662" formatCode="General">
                  <c:v>4.4122925028204897E-2</c:v>
                </c:pt>
                <c:pt idx="1663" formatCode="General">
                  <c:v>4.4753275066614202E-2</c:v>
                </c:pt>
                <c:pt idx="1664" formatCode="General">
                  <c:v>4.6109460294246701E-2</c:v>
                </c:pt>
                <c:pt idx="1665" formatCode="General">
                  <c:v>4.57640681415796E-2</c:v>
                </c:pt>
                <c:pt idx="1666" formatCode="General">
                  <c:v>4.5014838874340102E-2</c:v>
                </c:pt>
                <c:pt idx="1667" formatCode="General">
                  <c:v>4.5423350110650101E-2</c:v>
                </c:pt>
                <c:pt idx="1668" formatCode="General">
                  <c:v>4.5905458182096501E-2</c:v>
                </c:pt>
                <c:pt idx="1669" formatCode="General">
                  <c:v>4.5452256873250003E-2</c:v>
                </c:pt>
                <c:pt idx="1670" formatCode="General">
                  <c:v>4.6271004527807198E-2</c:v>
                </c:pt>
                <c:pt idx="1671" formatCode="General">
                  <c:v>4.7133969143033E-2</c:v>
                </c:pt>
                <c:pt idx="1672" formatCode="General">
                  <c:v>4.7569958120584503E-2</c:v>
                </c:pt>
                <c:pt idx="1673" formatCode="General">
                  <c:v>4.7108557075262097E-2</c:v>
                </c:pt>
                <c:pt idx="1674" formatCode="General">
                  <c:v>4.67243127524853E-2</c:v>
                </c:pt>
                <c:pt idx="1675" formatCode="General">
                  <c:v>4.7235006093978897E-2</c:v>
                </c:pt>
                <c:pt idx="1676" formatCode="General">
                  <c:v>4.7345925122499501E-2</c:v>
                </c:pt>
                <c:pt idx="1677" formatCode="General">
                  <c:v>4.6989414468407598E-2</c:v>
                </c:pt>
                <c:pt idx="1678" formatCode="General">
                  <c:v>4.7370277717709498E-2</c:v>
                </c:pt>
                <c:pt idx="1679" formatCode="General">
                  <c:v>4.72560919821262E-2</c:v>
                </c:pt>
                <c:pt idx="1680" formatCode="General">
                  <c:v>4.7496779635548603E-2</c:v>
                </c:pt>
                <c:pt idx="1681" formatCode="General">
                  <c:v>4.6669024229049699E-2</c:v>
                </c:pt>
                <c:pt idx="1682" formatCode="General">
                  <c:v>4.6575453877448998E-2</c:v>
                </c:pt>
                <c:pt idx="1683" formatCode="General">
                  <c:v>4.63905420154333E-2</c:v>
                </c:pt>
                <c:pt idx="1684" formatCode="General">
                  <c:v>4.62848898023367E-2</c:v>
                </c:pt>
                <c:pt idx="1685" formatCode="General">
                  <c:v>4.6123283728957201E-2</c:v>
                </c:pt>
                <c:pt idx="1686" formatCode="General">
                  <c:v>4.5893407613038999E-2</c:v>
                </c:pt>
                <c:pt idx="1687" formatCode="General">
                  <c:v>4.5425977185368498E-2</c:v>
                </c:pt>
                <c:pt idx="1688" formatCode="General">
                  <c:v>4.5146749541163503E-2</c:v>
                </c:pt>
                <c:pt idx="1689" formatCode="General">
                  <c:v>4.5633447915315602E-2</c:v>
                </c:pt>
                <c:pt idx="1690" formatCode="General">
                  <c:v>4.5551126450300197E-2</c:v>
                </c:pt>
                <c:pt idx="1691" formatCode="General">
                  <c:v>4.5496818050742197E-2</c:v>
                </c:pt>
                <c:pt idx="1692" formatCode="General">
                  <c:v>4.6050657331943502E-2</c:v>
                </c:pt>
                <c:pt idx="1693" formatCode="General">
                  <c:v>4.6003574132919299E-2</c:v>
                </c:pt>
                <c:pt idx="1694" formatCode="General">
                  <c:v>4.5935070142149897E-2</c:v>
                </c:pt>
                <c:pt idx="1695" formatCode="General">
                  <c:v>4.5626048743724799E-2</c:v>
                </c:pt>
                <c:pt idx="1696" formatCode="General">
                  <c:v>4.6266889199614497E-2</c:v>
                </c:pt>
                <c:pt idx="1697" formatCode="General">
                  <c:v>4.6610963717103E-2</c:v>
                </c:pt>
                <c:pt idx="1698" formatCode="General">
                  <c:v>4.6824066713452302E-2</c:v>
                </c:pt>
                <c:pt idx="1699" formatCode="General">
                  <c:v>4.6417901664972297E-2</c:v>
                </c:pt>
                <c:pt idx="1700" formatCode="General">
                  <c:v>4.6176926046609897E-2</c:v>
                </c:pt>
                <c:pt idx="1701" formatCode="General">
                  <c:v>4.6515654027462001E-2</c:v>
                </c:pt>
                <c:pt idx="1702" formatCode="General">
                  <c:v>4.62800793349743E-2</c:v>
                </c:pt>
                <c:pt idx="1703" formatCode="General">
                  <c:v>4.6204325929284099E-2</c:v>
                </c:pt>
                <c:pt idx="1704" formatCode="General">
                  <c:v>4.6187255904078503E-2</c:v>
                </c:pt>
                <c:pt idx="1705" formatCode="General">
                  <c:v>4.5887357741594297E-2</c:v>
                </c:pt>
                <c:pt idx="1706" formatCode="General">
                  <c:v>4.6045690402388602E-2</c:v>
                </c:pt>
                <c:pt idx="1707" formatCode="General">
                  <c:v>4.6173828095197697E-2</c:v>
                </c:pt>
                <c:pt idx="1708" formatCode="General">
                  <c:v>4.56249374896288E-2</c:v>
                </c:pt>
                <c:pt idx="1709" formatCode="General">
                  <c:v>4.5519940927624701E-2</c:v>
                </c:pt>
                <c:pt idx="1710" formatCode="General">
                  <c:v>4.5398257300257698E-2</c:v>
                </c:pt>
                <c:pt idx="1711" formatCode="General">
                  <c:v>4.4601822271943099E-2</c:v>
                </c:pt>
                <c:pt idx="1712" formatCode="General">
                  <c:v>4.4887926802039103E-2</c:v>
                </c:pt>
                <c:pt idx="1713" formatCode="General">
                  <c:v>4.48607042431831E-2</c:v>
                </c:pt>
                <c:pt idx="1714" formatCode="General">
                  <c:v>4.5063787698745701E-2</c:v>
                </c:pt>
                <c:pt idx="1715" formatCode="General">
                  <c:v>4.5325558632612201E-2</c:v>
                </c:pt>
                <c:pt idx="1716" formatCode="General">
                  <c:v>4.4774596765637401E-2</c:v>
                </c:pt>
                <c:pt idx="1717" formatCode="General">
                  <c:v>4.4421578198671298E-2</c:v>
                </c:pt>
                <c:pt idx="1718" formatCode="General">
                  <c:v>4.5166241005063099E-2</c:v>
                </c:pt>
                <c:pt idx="1719" formatCode="General">
                  <c:v>4.5207261666655597E-2</c:v>
                </c:pt>
                <c:pt idx="1720" formatCode="General">
                  <c:v>4.55506157130003E-2</c:v>
                </c:pt>
                <c:pt idx="1721" formatCode="General">
                  <c:v>4.5788476243615199E-2</c:v>
                </c:pt>
                <c:pt idx="1722" formatCode="General">
                  <c:v>4.6205405518412603E-2</c:v>
                </c:pt>
                <c:pt idx="1723" formatCode="General">
                  <c:v>4.6385393291711798E-2</c:v>
                </c:pt>
                <c:pt idx="1724" formatCode="General">
                  <c:v>4.5643419772386597E-2</c:v>
                </c:pt>
                <c:pt idx="1725" formatCode="General">
                  <c:v>4.5947442576289202E-2</c:v>
                </c:pt>
                <c:pt idx="1726" formatCode="General">
                  <c:v>4.6358622983098001E-2</c:v>
                </c:pt>
                <c:pt idx="1727" formatCode="General">
                  <c:v>4.6299414336681402E-2</c:v>
                </c:pt>
                <c:pt idx="1728" formatCode="General">
                  <c:v>4.6698231622576698E-2</c:v>
                </c:pt>
                <c:pt idx="1729" formatCode="General">
                  <c:v>4.7363346442580202E-2</c:v>
                </c:pt>
                <c:pt idx="1730" formatCode="General">
                  <c:v>4.6530135720968202E-2</c:v>
                </c:pt>
                <c:pt idx="1731" formatCode="General">
                  <c:v>4.6849162131547897E-2</c:v>
                </c:pt>
                <c:pt idx="1732" formatCode="General">
                  <c:v>4.5912814140319801E-2</c:v>
                </c:pt>
                <c:pt idx="1733" formatCode="General">
                  <c:v>4.6193915233015997E-2</c:v>
                </c:pt>
                <c:pt idx="1734" formatCode="General">
                  <c:v>4.7102192789316197E-2</c:v>
                </c:pt>
                <c:pt idx="1735" formatCode="General">
                  <c:v>4.7289629280567201E-2</c:v>
                </c:pt>
                <c:pt idx="1736" formatCode="General">
                  <c:v>4.7300121933221799E-2</c:v>
                </c:pt>
                <c:pt idx="1737" formatCode="General">
                  <c:v>4.8069872707128501E-2</c:v>
                </c:pt>
                <c:pt idx="1738" formatCode="General">
                  <c:v>4.7058645263314297E-2</c:v>
                </c:pt>
                <c:pt idx="1739" formatCode="General">
                  <c:v>4.7152142971754102E-2</c:v>
                </c:pt>
                <c:pt idx="1740" formatCode="General">
                  <c:v>4.8458708822727202E-2</c:v>
                </c:pt>
                <c:pt idx="1741" formatCode="General">
                  <c:v>4.8134517669677697E-2</c:v>
                </c:pt>
                <c:pt idx="1742" formatCode="General">
                  <c:v>4.8215497657656703E-2</c:v>
                </c:pt>
                <c:pt idx="1743" formatCode="General">
                  <c:v>4.8266649618744897E-2</c:v>
                </c:pt>
                <c:pt idx="1744" formatCode="General">
                  <c:v>4.8300246521830598E-2</c:v>
                </c:pt>
                <c:pt idx="1745" formatCode="General">
                  <c:v>4.8123427480459197E-2</c:v>
                </c:pt>
                <c:pt idx="1746" formatCode="General">
                  <c:v>4.8202452063560497E-2</c:v>
                </c:pt>
                <c:pt idx="1747" formatCode="General">
                  <c:v>4.81385052204132E-2</c:v>
                </c:pt>
                <c:pt idx="1748" formatCode="General">
                  <c:v>4.9238292872905702E-2</c:v>
                </c:pt>
                <c:pt idx="1749" formatCode="General">
                  <c:v>4.9553362652659402E-2</c:v>
                </c:pt>
                <c:pt idx="1750" formatCode="General">
                  <c:v>4.91145122796297E-2</c:v>
                </c:pt>
                <c:pt idx="1751" formatCode="General">
                  <c:v>4.8958993330597902E-2</c:v>
                </c:pt>
                <c:pt idx="1752" formatCode="General">
                  <c:v>4.8538618162274401E-2</c:v>
                </c:pt>
                <c:pt idx="1753" formatCode="General">
                  <c:v>4.8012585937976797E-2</c:v>
                </c:pt>
                <c:pt idx="1754" formatCode="General">
                  <c:v>4.7158943489193902E-2</c:v>
                </c:pt>
                <c:pt idx="1755" formatCode="General">
                  <c:v>4.68475088477135E-2</c:v>
                </c:pt>
                <c:pt idx="1756" formatCode="General">
                  <c:v>4.6845797449350399E-2</c:v>
                </c:pt>
                <c:pt idx="1757" formatCode="General">
                  <c:v>4.7621273249387697E-2</c:v>
                </c:pt>
                <c:pt idx="1758" formatCode="General">
                  <c:v>4.6919659897685102E-2</c:v>
                </c:pt>
                <c:pt idx="1759" formatCode="General">
                  <c:v>4.5263224095106101E-2</c:v>
                </c:pt>
                <c:pt idx="1760" formatCode="General">
                  <c:v>4.53901376575232E-2</c:v>
                </c:pt>
                <c:pt idx="1761" formatCode="General">
                  <c:v>4.5868296921253202E-2</c:v>
                </c:pt>
                <c:pt idx="1762" formatCode="General">
                  <c:v>4.6483507752418503E-2</c:v>
                </c:pt>
                <c:pt idx="1763" formatCode="General">
                  <c:v>4.7266095504164697E-2</c:v>
                </c:pt>
                <c:pt idx="1764" formatCode="General">
                  <c:v>4.8614543676376298E-2</c:v>
                </c:pt>
                <c:pt idx="1765" formatCode="General">
                  <c:v>4.9252667278051401E-2</c:v>
                </c:pt>
                <c:pt idx="1766" formatCode="General">
                  <c:v>4.9693316221237203E-2</c:v>
                </c:pt>
                <c:pt idx="1767" formatCode="General">
                  <c:v>4.8667072504758803E-2</c:v>
                </c:pt>
                <c:pt idx="1768" formatCode="General">
                  <c:v>4.8451078683137902E-2</c:v>
                </c:pt>
                <c:pt idx="1769" formatCode="General">
                  <c:v>4.9725953489542001E-2</c:v>
                </c:pt>
                <c:pt idx="1770" formatCode="General">
                  <c:v>4.99863415956497E-2</c:v>
                </c:pt>
                <c:pt idx="1771" formatCode="General">
                  <c:v>4.97253652662039E-2</c:v>
                </c:pt>
                <c:pt idx="1772" formatCode="General">
                  <c:v>5.0057655200362199E-2</c:v>
                </c:pt>
                <c:pt idx="1773" formatCode="General">
                  <c:v>4.9811571091413501E-2</c:v>
                </c:pt>
                <c:pt idx="1774" formatCode="General">
                  <c:v>4.9290813878178602E-2</c:v>
                </c:pt>
                <c:pt idx="1775" formatCode="General">
                  <c:v>4.9275648593902599E-2</c:v>
                </c:pt>
                <c:pt idx="1776" formatCode="General">
                  <c:v>4.8677052929997501E-2</c:v>
                </c:pt>
                <c:pt idx="1777" formatCode="General">
                  <c:v>4.8628200590610501E-2</c:v>
                </c:pt>
                <c:pt idx="1778" formatCode="General">
                  <c:v>4.89472515881062E-2</c:v>
                </c:pt>
                <c:pt idx="1779" formatCode="General">
                  <c:v>4.8463772982358898E-2</c:v>
                </c:pt>
                <c:pt idx="1780" formatCode="General">
                  <c:v>4.8548031225800502E-2</c:v>
                </c:pt>
                <c:pt idx="1781" formatCode="General">
                  <c:v>4.8717251792550098E-2</c:v>
                </c:pt>
                <c:pt idx="1782" formatCode="General">
                  <c:v>4.7934421524405503E-2</c:v>
                </c:pt>
                <c:pt idx="1783" formatCode="General">
                  <c:v>4.7227443754672999E-2</c:v>
                </c:pt>
                <c:pt idx="1784" formatCode="General">
                  <c:v>4.7431413084268598E-2</c:v>
                </c:pt>
                <c:pt idx="1785" formatCode="General">
                  <c:v>4.7618763521313702E-2</c:v>
                </c:pt>
                <c:pt idx="1786" formatCode="General">
                  <c:v>4.6958982199430503E-2</c:v>
                </c:pt>
                <c:pt idx="1787" formatCode="General">
                  <c:v>4.7278369218111099E-2</c:v>
                </c:pt>
                <c:pt idx="1788" formatCode="General">
                  <c:v>4.7470906004309699E-2</c:v>
                </c:pt>
                <c:pt idx="1789" formatCode="General">
                  <c:v>4.7981807589530898E-2</c:v>
                </c:pt>
                <c:pt idx="1790" formatCode="General">
                  <c:v>4.8423790186643598E-2</c:v>
                </c:pt>
                <c:pt idx="1791" formatCode="General">
                  <c:v>4.7999711707234403E-2</c:v>
                </c:pt>
                <c:pt idx="1792" formatCode="General">
                  <c:v>4.8098357394337703E-2</c:v>
                </c:pt>
                <c:pt idx="1793" formatCode="General">
                  <c:v>4.8634523525834097E-2</c:v>
                </c:pt>
                <c:pt idx="1794" formatCode="General">
                  <c:v>4.8987969011068402E-2</c:v>
                </c:pt>
                <c:pt idx="1795" formatCode="General">
                  <c:v>4.8715202137827901E-2</c:v>
                </c:pt>
                <c:pt idx="1796" formatCode="General">
                  <c:v>4.9509176984429401E-2</c:v>
                </c:pt>
                <c:pt idx="1797" formatCode="General">
                  <c:v>5.00578731298447E-2</c:v>
                </c:pt>
                <c:pt idx="1798" formatCode="General">
                  <c:v>4.9999241158366202E-2</c:v>
                </c:pt>
                <c:pt idx="1799" formatCode="General">
                  <c:v>4.8881812393665298E-2</c:v>
                </c:pt>
                <c:pt idx="1800" formatCode="General">
                  <c:v>4.8222817853093201E-2</c:v>
                </c:pt>
                <c:pt idx="1801" formatCode="General">
                  <c:v>4.8550269007682799E-2</c:v>
                </c:pt>
                <c:pt idx="1802" formatCode="General">
                  <c:v>4.8975504562258701E-2</c:v>
                </c:pt>
                <c:pt idx="1803" formatCode="General">
                  <c:v>4.8109223321080197E-2</c:v>
                </c:pt>
                <c:pt idx="1804" formatCode="General">
                  <c:v>4.7973752021789599E-2</c:v>
                </c:pt>
                <c:pt idx="1805" formatCode="General">
                  <c:v>4.7996770963072803E-2</c:v>
                </c:pt>
                <c:pt idx="1806" formatCode="General">
                  <c:v>4.8322769626975098E-2</c:v>
                </c:pt>
                <c:pt idx="1807" formatCode="General">
                  <c:v>4.8108794540166901E-2</c:v>
                </c:pt>
                <c:pt idx="1808" formatCode="General">
                  <c:v>4.8140753805637398E-2</c:v>
                </c:pt>
                <c:pt idx="1809" formatCode="General">
                  <c:v>4.93892021477223E-2</c:v>
                </c:pt>
                <c:pt idx="1810" formatCode="General">
                  <c:v>4.8795305937528601E-2</c:v>
                </c:pt>
                <c:pt idx="1811" formatCode="General">
                  <c:v>4.9100415036082298E-2</c:v>
                </c:pt>
                <c:pt idx="1812" formatCode="General">
                  <c:v>4.9164049327373498E-2</c:v>
                </c:pt>
                <c:pt idx="1813" formatCode="General">
                  <c:v>4.9720378592610401E-2</c:v>
                </c:pt>
                <c:pt idx="1814" formatCode="General">
                  <c:v>4.8576446995139098E-2</c:v>
                </c:pt>
                <c:pt idx="1815" formatCode="General">
                  <c:v>4.8388585820794097E-2</c:v>
                </c:pt>
                <c:pt idx="1816" formatCode="General">
                  <c:v>4.8309250548481897E-2</c:v>
                </c:pt>
                <c:pt idx="1817" formatCode="General">
                  <c:v>4.8058091849088699E-2</c:v>
                </c:pt>
                <c:pt idx="1818" formatCode="General">
                  <c:v>4.8171227425336798E-2</c:v>
                </c:pt>
                <c:pt idx="1819" formatCode="General">
                  <c:v>4.7767817974090597E-2</c:v>
                </c:pt>
                <c:pt idx="1820" formatCode="General">
                  <c:v>4.8204633593559303E-2</c:v>
                </c:pt>
                <c:pt idx="1821" formatCode="General">
                  <c:v>4.8135676234960602E-2</c:v>
                </c:pt>
                <c:pt idx="1822" formatCode="General">
                  <c:v>4.8650849238038099E-2</c:v>
                </c:pt>
                <c:pt idx="1823" formatCode="General">
                  <c:v>4.9277029559016201E-2</c:v>
                </c:pt>
                <c:pt idx="1824" formatCode="General">
                  <c:v>4.9938621744513502E-2</c:v>
                </c:pt>
                <c:pt idx="1825" formatCode="General">
                  <c:v>5.0216197595000303E-2</c:v>
                </c:pt>
                <c:pt idx="1826" formatCode="General">
                  <c:v>5.0413849577307698E-2</c:v>
                </c:pt>
                <c:pt idx="1827" formatCode="General">
                  <c:v>5.1419379934668497E-2</c:v>
                </c:pt>
                <c:pt idx="1828" formatCode="General">
                  <c:v>5.2560715377330799E-2</c:v>
                </c:pt>
                <c:pt idx="1829" formatCode="General">
                  <c:v>5.2734968066215498E-2</c:v>
                </c:pt>
                <c:pt idx="1830" formatCode="General">
                  <c:v>5.2627503499388703E-2</c:v>
                </c:pt>
                <c:pt idx="1831" formatCode="General">
                  <c:v>5.2926798537373497E-2</c:v>
                </c:pt>
                <c:pt idx="1832" formatCode="General">
                  <c:v>5.1870634406804998E-2</c:v>
                </c:pt>
                <c:pt idx="1833" formatCode="General">
                  <c:v>5.2030315995216403E-2</c:v>
                </c:pt>
                <c:pt idx="1834" formatCode="General">
                  <c:v>5.1620235294103603E-2</c:v>
                </c:pt>
                <c:pt idx="1835" formatCode="General">
                  <c:v>5.1743378117680497E-2</c:v>
                </c:pt>
                <c:pt idx="1836" formatCode="General">
                  <c:v>5.1280731707811403E-2</c:v>
                </c:pt>
                <c:pt idx="1837" formatCode="General">
                  <c:v>5.0402758643031099E-2</c:v>
                </c:pt>
                <c:pt idx="1838" formatCode="General">
                  <c:v>4.89518377929926E-2</c:v>
                </c:pt>
                <c:pt idx="1839" formatCode="General">
                  <c:v>4.9003301933407802E-2</c:v>
                </c:pt>
                <c:pt idx="1840" formatCode="General">
                  <c:v>4.9378488585352903E-2</c:v>
                </c:pt>
                <c:pt idx="1841" formatCode="General">
                  <c:v>4.9440392851829502E-2</c:v>
                </c:pt>
                <c:pt idx="1842" formatCode="General">
                  <c:v>4.9197464063763602E-2</c:v>
                </c:pt>
                <c:pt idx="1843" formatCode="General">
                  <c:v>4.9399266019463497E-2</c:v>
                </c:pt>
                <c:pt idx="1844" formatCode="General">
                  <c:v>5.0483403354883202E-2</c:v>
                </c:pt>
                <c:pt idx="1845" formatCode="General">
                  <c:v>5.0962645187973998E-2</c:v>
                </c:pt>
                <c:pt idx="1846" formatCode="General">
                  <c:v>5.1588496565818799E-2</c:v>
                </c:pt>
                <c:pt idx="1847" formatCode="General">
                  <c:v>5.1588275283575097E-2</c:v>
                </c:pt>
                <c:pt idx="1848" formatCode="General">
                  <c:v>5.2394342422485397E-2</c:v>
                </c:pt>
                <c:pt idx="1849" formatCode="General">
                  <c:v>5.19919194281101E-2</c:v>
                </c:pt>
                <c:pt idx="1850" formatCode="General">
                  <c:v>5.2171594277024301E-2</c:v>
                </c:pt>
                <c:pt idx="1851" formatCode="General">
                  <c:v>5.21361533552408E-2</c:v>
                </c:pt>
                <c:pt idx="1852" formatCode="General">
                  <c:v>5.36049924790859E-2</c:v>
                </c:pt>
                <c:pt idx="1853" formatCode="General">
                  <c:v>5.3487667441368097E-2</c:v>
                </c:pt>
                <c:pt idx="1854" formatCode="General">
                  <c:v>5.2555943652987498E-2</c:v>
                </c:pt>
                <c:pt idx="1855" formatCode="General">
                  <c:v>5.2597184106707599E-2</c:v>
                </c:pt>
                <c:pt idx="1856" formatCode="General">
                  <c:v>5.21884307265282E-2</c:v>
                </c:pt>
                <c:pt idx="1857" formatCode="General">
                  <c:v>5.18446933478117E-2</c:v>
                </c:pt>
                <c:pt idx="1858" formatCode="General">
                  <c:v>5.1117920875549297E-2</c:v>
                </c:pt>
                <c:pt idx="1859" formatCode="General">
                  <c:v>5.1937687397003197E-2</c:v>
                </c:pt>
                <c:pt idx="1860" formatCode="General">
                  <c:v>5.2014196664094903E-2</c:v>
                </c:pt>
                <c:pt idx="1861" formatCode="General">
                  <c:v>5.1457691565155998E-2</c:v>
                </c:pt>
                <c:pt idx="1862" formatCode="General">
                  <c:v>5.1152927055954901E-2</c:v>
                </c:pt>
                <c:pt idx="1863" formatCode="General">
                  <c:v>4.9857871979474999E-2</c:v>
                </c:pt>
                <c:pt idx="1864" formatCode="General">
                  <c:v>5.0195797532796897E-2</c:v>
                </c:pt>
                <c:pt idx="1865" formatCode="General">
                  <c:v>4.9381305649876597E-2</c:v>
                </c:pt>
                <c:pt idx="1866" formatCode="General">
                  <c:v>4.9802214652299899E-2</c:v>
                </c:pt>
                <c:pt idx="1867" formatCode="General">
                  <c:v>5.0044961646199197E-2</c:v>
                </c:pt>
                <c:pt idx="1868" formatCode="General">
                  <c:v>5.0408791378140499E-2</c:v>
                </c:pt>
                <c:pt idx="1869" formatCode="General">
                  <c:v>5.0047397240996397E-2</c:v>
                </c:pt>
                <c:pt idx="1870" formatCode="General">
                  <c:v>4.9816729128360798E-2</c:v>
                </c:pt>
                <c:pt idx="1871" formatCode="General">
                  <c:v>5.0482570007443398E-2</c:v>
                </c:pt>
                <c:pt idx="1872" formatCode="General">
                  <c:v>5.0209520384669297E-2</c:v>
                </c:pt>
                <c:pt idx="1873" formatCode="General">
                  <c:v>5.1064421981573099E-2</c:v>
                </c:pt>
                <c:pt idx="1874" formatCode="General">
                  <c:v>5.1596409082412698E-2</c:v>
                </c:pt>
                <c:pt idx="1875" formatCode="General">
                  <c:v>5.2092951163649599E-2</c:v>
                </c:pt>
                <c:pt idx="1876" formatCode="General">
                  <c:v>5.0775376707315398E-2</c:v>
                </c:pt>
                <c:pt idx="1877" formatCode="General">
                  <c:v>5.1633957773447002E-2</c:v>
                </c:pt>
                <c:pt idx="1878" formatCode="General">
                  <c:v>5.2229971066117299E-2</c:v>
                </c:pt>
                <c:pt idx="1879" formatCode="General">
                  <c:v>5.27519181370735E-2</c:v>
                </c:pt>
                <c:pt idx="1880" formatCode="General">
                  <c:v>5.2595240995287902E-2</c:v>
                </c:pt>
                <c:pt idx="1881" formatCode="General">
                  <c:v>5.240468531847E-2</c:v>
                </c:pt>
                <c:pt idx="1882" formatCode="General">
                  <c:v>5.2739588171243697E-2</c:v>
                </c:pt>
                <c:pt idx="1883" formatCode="General">
                  <c:v>5.2590634673833903E-2</c:v>
                </c:pt>
                <c:pt idx="1884" formatCode="General">
                  <c:v>5.1578627526760103E-2</c:v>
                </c:pt>
                <c:pt idx="1885" formatCode="General">
                  <c:v>5.1450055837631202E-2</c:v>
                </c:pt>
                <c:pt idx="1886" formatCode="General">
                  <c:v>5.19961550831795E-2</c:v>
                </c:pt>
                <c:pt idx="1887" formatCode="General">
                  <c:v>5.0947434827685399E-2</c:v>
                </c:pt>
                <c:pt idx="1888" formatCode="General">
                  <c:v>5.0189035013318103E-2</c:v>
                </c:pt>
                <c:pt idx="1889" formatCode="General">
                  <c:v>4.9828536808490802E-2</c:v>
                </c:pt>
                <c:pt idx="1890" formatCode="General">
                  <c:v>5.0255210697650897E-2</c:v>
                </c:pt>
                <c:pt idx="1891" formatCode="General">
                  <c:v>5.0266695767641097E-2</c:v>
                </c:pt>
                <c:pt idx="1892" formatCode="General">
                  <c:v>4.9619910120964103E-2</c:v>
                </c:pt>
                <c:pt idx="1893" formatCode="General">
                  <c:v>4.9954373389482498E-2</c:v>
                </c:pt>
                <c:pt idx="1894" formatCode="General">
                  <c:v>4.9934535846114202E-2</c:v>
                </c:pt>
                <c:pt idx="1895" formatCode="General">
                  <c:v>4.9006336182355899E-2</c:v>
                </c:pt>
                <c:pt idx="1896" formatCode="General">
                  <c:v>5.0211845710873601E-2</c:v>
                </c:pt>
                <c:pt idx="1897" formatCode="General">
                  <c:v>5.06612043827772E-2</c:v>
                </c:pt>
                <c:pt idx="1898" formatCode="General">
                  <c:v>5.08931495249271E-2</c:v>
                </c:pt>
                <c:pt idx="1899" formatCode="General">
                  <c:v>5.0808784738182997E-2</c:v>
                </c:pt>
                <c:pt idx="1900" formatCode="General">
                  <c:v>5.0863032788038297E-2</c:v>
                </c:pt>
                <c:pt idx="1901" formatCode="General">
                  <c:v>5.0579641386866603E-2</c:v>
                </c:pt>
                <c:pt idx="1902" formatCode="General">
                  <c:v>5.0781821087002799E-2</c:v>
                </c:pt>
                <c:pt idx="1903" formatCode="General">
                  <c:v>5.0493528693914401E-2</c:v>
                </c:pt>
                <c:pt idx="1904" formatCode="General">
                  <c:v>5.1756156235933298E-2</c:v>
                </c:pt>
                <c:pt idx="1905" formatCode="General">
                  <c:v>5.2730246633291303E-2</c:v>
                </c:pt>
                <c:pt idx="1906" formatCode="General">
                  <c:v>5.2063103392720203E-2</c:v>
                </c:pt>
                <c:pt idx="1907" formatCode="General">
                  <c:v>5.1719716191291801E-2</c:v>
                </c:pt>
                <c:pt idx="1908" formatCode="General">
                  <c:v>5.1537930592894597E-2</c:v>
                </c:pt>
                <c:pt idx="1909" formatCode="General">
                  <c:v>5.1203335076570503E-2</c:v>
                </c:pt>
                <c:pt idx="1910" formatCode="General">
                  <c:v>5.09968627244234E-2</c:v>
                </c:pt>
                <c:pt idx="1911" formatCode="General">
                  <c:v>5.2118922770023397E-2</c:v>
                </c:pt>
                <c:pt idx="1912" formatCode="General">
                  <c:v>5.1398695632815398E-2</c:v>
                </c:pt>
                <c:pt idx="1913" formatCode="General">
                  <c:v>5.2035869285464303E-2</c:v>
                </c:pt>
                <c:pt idx="1914" formatCode="General">
                  <c:v>5.1633452996611602E-2</c:v>
                </c:pt>
                <c:pt idx="1915" formatCode="General">
                  <c:v>5.0944377109408398E-2</c:v>
                </c:pt>
                <c:pt idx="1916" formatCode="General">
                  <c:v>5.1015242561698003E-2</c:v>
                </c:pt>
                <c:pt idx="1917" formatCode="General">
                  <c:v>5.1595322787761702E-2</c:v>
                </c:pt>
                <c:pt idx="1918" formatCode="General">
                  <c:v>5.1403598114848098E-2</c:v>
                </c:pt>
                <c:pt idx="1919" formatCode="General">
                  <c:v>5.1922916993498797E-2</c:v>
                </c:pt>
                <c:pt idx="1920" formatCode="General">
                  <c:v>5.2882823720574401E-2</c:v>
                </c:pt>
                <c:pt idx="1921" formatCode="General">
                  <c:v>5.2963124960660898E-2</c:v>
                </c:pt>
                <c:pt idx="1922" formatCode="General">
                  <c:v>5.3866774588823302E-2</c:v>
                </c:pt>
                <c:pt idx="1923" formatCode="General">
                  <c:v>5.41832845658064E-2</c:v>
                </c:pt>
                <c:pt idx="1924" formatCode="General">
                  <c:v>5.3996781632304203E-2</c:v>
                </c:pt>
                <c:pt idx="1925" formatCode="General">
                  <c:v>5.4336346685886397E-2</c:v>
                </c:pt>
                <c:pt idx="1926" formatCode="General">
                  <c:v>5.44740125536919E-2</c:v>
                </c:pt>
                <c:pt idx="1927" formatCode="General">
                  <c:v>5.4873779416084303E-2</c:v>
                </c:pt>
                <c:pt idx="1928" formatCode="General">
                  <c:v>5.5080867931246801E-2</c:v>
                </c:pt>
                <c:pt idx="1929" formatCode="General">
                  <c:v>5.6034525111317603E-2</c:v>
                </c:pt>
                <c:pt idx="1930" formatCode="General">
                  <c:v>5.5812076106667503E-2</c:v>
                </c:pt>
                <c:pt idx="1931" formatCode="General">
                  <c:v>5.5709458142519E-2</c:v>
                </c:pt>
                <c:pt idx="1932" formatCode="General">
                  <c:v>5.5283930152654703E-2</c:v>
                </c:pt>
                <c:pt idx="1933" formatCode="General">
                  <c:v>5.5205663293600098E-2</c:v>
                </c:pt>
                <c:pt idx="1934" formatCode="General">
                  <c:v>5.5257046595215797E-2</c:v>
                </c:pt>
                <c:pt idx="1935" formatCode="General">
                  <c:v>5.50436943769455E-2</c:v>
                </c:pt>
                <c:pt idx="1936" formatCode="General">
                  <c:v>5.5186261981725701E-2</c:v>
                </c:pt>
                <c:pt idx="1937" formatCode="General">
                  <c:v>5.4802539199590702E-2</c:v>
                </c:pt>
                <c:pt idx="1938" formatCode="General">
                  <c:v>5.4829817265272203E-2</c:v>
                </c:pt>
                <c:pt idx="1939" formatCode="General">
                  <c:v>5.3957935422658899E-2</c:v>
                </c:pt>
                <c:pt idx="1940" formatCode="General">
                  <c:v>5.3703672438859998E-2</c:v>
                </c:pt>
                <c:pt idx="1941" formatCode="General">
                  <c:v>5.3785613551735903E-2</c:v>
                </c:pt>
                <c:pt idx="1942" formatCode="General">
                  <c:v>5.4647599160671197E-2</c:v>
                </c:pt>
                <c:pt idx="1943" formatCode="General">
                  <c:v>5.3488211706280701E-2</c:v>
                </c:pt>
                <c:pt idx="1944" formatCode="General">
                  <c:v>5.4215290769934699E-2</c:v>
                </c:pt>
                <c:pt idx="1945" formatCode="General">
                  <c:v>5.45550003647804E-2</c:v>
                </c:pt>
                <c:pt idx="1946" formatCode="General">
                  <c:v>5.41859656572342E-2</c:v>
                </c:pt>
                <c:pt idx="1947" formatCode="General">
                  <c:v>5.4738818854093499E-2</c:v>
                </c:pt>
                <c:pt idx="1948" formatCode="General">
                  <c:v>5.4597271606326103E-2</c:v>
                </c:pt>
                <c:pt idx="1949" formatCode="General">
                  <c:v>5.4032218828797302E-2</c:v>
                </c:pt>
                <c:pt idx="1950" formatCode="General">
                  <c:v>5.3925627470016502E-2</c:v>
                </c:pt>
                <c:pt idx="1951" formatCode="General">
                  <c:v>5.2912834659218803E-2</c:v>
                </c:pt>
                <c:pt idx="1952" formatCode="General">
                  <c:v>5.2602706104516998E-2</c:v>
                </c:pt>
                <c:pt idx="1953" formatCode="General">
                  <c:v>5.3243364766240101E-2</c:v>
                </c:pt>
                <c:pt idx="1954" formatCode="General">
                  <c:v>5.2914559468626998E-2</c:v>
                </c:pt>
                <c:pt idx="1955" formatCode="General">
                  <c:v>5.2775279060006099E-2</c:v>
                </c:pt>
                <c:pt idx="1956" formatCode="General">
                  <c:v>5.2749583497643499E-2</c:v>
                </c:pt>
                <c:pt idx="1957" formatCode="General">
                  <c:v>5.3165224567055698E-2</c:v>
                </c:pt>
                <c:pt idx="1958" formatCode="General">
                  <c:v>5.32752998173237E-2</c:v>
                </c:pt>
                <c:pt idx="1959" formatCode="General">
                  <c:v>5.3047269955277497E-2</c:v>
                </c:pt>
                <c:pt idx="1960" formatCode="General">
                  <c:v>5.2922644838690802E-2</c:v>
                </c:pt>
                <c:pt idx="1961" formatCode="General">
                  <c:v>5.3604826703667598E-2</c:v>
                </c:pt>
                <c:pt idx="1962" formatCode="General">
                  <c:v>5.3300582990050298E-2</c:v>
                </c:pt>
                <c:pt idx="1963" formatCode="General">
                  <c:v>5.3334207832813299E-2</c:v>
                </c:pt>
                <c:pt idx="1964" formatCode="General">
                  <c:v>5.3107008710503598E-2</c:v>
                </c:pt>
                <c:pt idx="1965" formatCode="General">
                  <c:v>5.3777359426021597E-2</c:v>
                </c:pt>
                <c:pt idx="1966" formatCode="General">
                  <c:v>5.37562120705843E-2</c:v>
                </c:pt>
                <c:pt idx="1967" formatCode="General">
                  <c:v>5.2687261626124401E-2</c:v>
                </c:pt>
                <c:pt idx="1968" formatCode="General">
                  <c:v>5.26429433375597E-2</c:v>
                </c:pt>
                <c:pt idx="1969" formatCode="General">
                  <c:v>5.3273294493556E-2</c:v>
                </c:pt>
                <c:pt idx="1970" formatCode="General">
                  <c:v>5.3038150817155898E-2</c:v>
                </c:pt>
                <c:pt idx="1971" formatCode="General">
                  <c:v>5.2387059852480898E-2</c:v>
                </c:pt>
                <c:pt idx="1972" formatCode="General">
                  <c:v>5.33148989081383E-2</c:v>
                </c:pt>
                <c:pt idx="1973" formatCode="General">
                  <c:v>5.2792030200362203E-2</c:v>
                </c:pt>
                <c:pt idx="1974" formatCode="General">
                  <c:v>5.2098324149846997E-2</c:v>
                </c:pt>
                <c:pt idx="1975" formatCode="General">
                  <c:v>5.1719342917203898E-2</c:v>
                </c:pt>
                <c:pt idx="1976" formatCode="General">
                  <c:v>5.1829496398568202E-2</c:v>
                </c:pt>
                <c:pt idx="1977" formatCode="General">
                  <c:v>5.2308822795748701E-2</c:v>
                </c:pt>
                <c:pt idx="1978" formatCode="General">
                  <c:v>5.2875554934144003E-2</c:v>
                </c:pt>
                <c:pt idx="1979" formatCode="General">
                  <c:v>5.3352314233779903E-2</c:v>
                </c:pt>
                <c:pt idx="1980" formatCode="General">
                  <c:v>5.35592116415501E-2</c:v>
                </c:pt>
                <c:pt idx="1981" formatCode="General">
                  <c:v>5.3358077630400701E-2</c:v>
                </c:pt>
                <c:pt idx="1982" formatCode="General">
                  <c:v>5.3092286735773098E-2</c:v>
                </c:pt>
                <c:pt idx="1983" formatCode="General">
                  <c:v>5.3589214012026799E-2</c:v>
                </c:pt>
                <c:pt idx="1984" formatCode="General">
                  <c:v>5.5048753693699798E-2</c:v>
                </c:pt>
                <c:pt idx="1985" formatCode="General">
                  <c:v>5.59128373861313E-2</c:v>
                </c:pt>
                <c:pt idx="1986" formatCode="General">
                  <c:v>5.6410307064652401E-2</c:v>
                </c:pt>
                <c:pt idx="1987" formatCode="General">
                  <c:v>5.60117810964584E-2</c:v>
                </c:pt>
                <c:pt idx="1988" formatCode="General">
                  <c:v>5.6488530710339602E-2</c:v>
                </c:pt>
                <c:pt idx="1989" formatCode="General">
                  <c:v>5.60383148491383E-2</c:v>
                </c:pt>
                <c:pt idx="1990" formatCode="General">
                  <c:v>5.5997575446963301E-2</c:v>
                </c:pt>
                <c:pt idx="1991" formatCode="General">
                  <c:v>5.6019072234630603E-2</c:v>
                </c:pt>
                <c:pt idx="1992" formatCode="General">
                  <c:v>5.61804939061403E-2</c:v>
                </c:pt>
                <c:pt idx="1993" formatCode="General">
                  <c:v>5.6271079555153897E-2</c:v>
                </c:pt>
                <c:pt idx="1994" formatCode="General">
                  <c:v>5.5411311239004099E-2</c:v>
                </c:pt>
                <c:pt idx="1995" formatCode="General">
                  <c:v>5.5096367746591601E-2</c:v>
                </c:pt>
                <c:pt idx="1996" formatCode="General">
                  <c:v>5.4625475034117701E-2</c:v>
                </c:pt>
                <c:pt idx="1997" formatCode="General">
                  <c:v>5.5284743756055799E-2</c:v>
                </c:pt>
                <c:pt idx="1998" formatCode="General">
                  <c:v>5.4285458102822301E-2</c:v>
                </c:pt>
                <c:pt idx="1999" formatCode="General">
                  <c:v>5.5066740140318898E-2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DE-9447-B579-AFB4D04C3D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Epoch 50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Sheet1!$A$2:$A$2342</c:f>
              <c:numCache>
                <c:formatCode>General</c:formatCode>
                <c:ptCount val="23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</c:numCache>
            </c:numRef>
          </c:cat>
          <c:val>
            <c:numRef>
              <c:f>Sheet1!$D$2:$D$2001</c:f>
              <c:numCache>
                <c:formatCode>0.00E+00</c:formatCode>
                <c:ptCount val="2000"/>
                <c:pt idx="0">
                  <c:v>-3.6542717134580001E-5</c:v>
                </c:pt>
                <c:pt idx="1">
                  <c:v>-6.5570799051784006E-5</c:v>
                </c:pt>
                <c:pt idx="2">
                  <c:v>-8.51476565003395E-5</c:v>
                </c:pt>
                <c:pt idx="3">
                  <c:v>-1.07060009031557E-4</c:v>
                </c:pt>
                <c:pt idx="4">
                  <c:v>-1.19681695650797E-4</c:v>
                </c:pt>
                <c:pt idx="5">
                  <c:v>-1.39365583891049E-4</c:v>
                </c:pt>
                <c:pt idx="6">
                  <c:v>-1.45824696664931E-4</c:v>
                </c:pt>
                <c:pt idx="7">
                  <c:v>-1.5656875184504301E-4</c:v>
                </c:pt>
                <c:pt idx="8" formatCode="General">
                  <c:v>-1.65207897225628E-4</c:v>
                </c:pt>
                <c:pt idx="9" formatCode="General">
                  <c:v>-1.7178403068101E-4</c:v>
                </c:pt>
                <c:pt idx="10" formatCode="General">
                  <c:v>-1.2631762147066199E-4</c:v>
                </c:pt>
                <c:pt idx="11">
                  <c:v>-8.1627154577290607E-5</c:v>
                </c:pt>
                <c:pt idx="12">
                  <c:v>-6.1588794233102795E-5</c:v>
                </c:pt>
                <c:pt idx="13">
                  <c:v>-4.1754688027140198E-5</c:v>
                </c:pt>
                <c:pt idx="14">
                  <c:v>-2.8920031763846101E-5</c:v>
                </c:pt>
                <c:pt idx="15">
                  <c:v>-7.0399597461801002E-6</c:v>
                </c:pt>
                <c:pt idx="16">
                  <c:v>6.6236352722626196E-6</c:v>
                </c:pt>
                <c:pt idx="17">
                  <c:v>3.2025259861256902E-5</c:v>
                </c:pt>
                <c:pt idx="18">
                  <c:v>4.6305998330353801E-5</c:v>
                </c:pt>
                <c:pt idx="19">
                  <c:v>6.2755152976023997E-5</c:v>
                </c:pt>
                <c:pt idx="20">
                  <c:v>7.0353775299736299E-5</c:v>
                </c:pt>
                <c:pt idx="21">
                  <c:v>5.9562768001342199E-5</c:v>
                </c:pt>
                <c:pt idx="22">
                  <c:v>5.9005863295169497E-5</c:v>
                </c:pt>
                <c:pt idx="23">
                  <c:v>5.8150176846538699E-5</c:v>
                </c:pt>
                <c:pt idx="24">
                  <c:v>7.2722522054391401E-5</c:v>
                </c:pt>
                <c:pt idx="25">
                  <c:v>8.2249966544623002E-5</c:v>
                </c:pt>
                <c:pt idx="26" formatCode="General">
                  <c:v>1.09897213587828E-4</c:v>
                </c:pt>
                <c:pt idx="27" formatCode="General">
                  <c:v>1.0973464250128001E-4</c:v>
                </c:pt>
                <c:pt idx="28" formatCode="General">
                  <c:v>1.12308237112302E-4</c:v>
                </c:pt>
                <c:pt idx="29" formatCode="General">
                  <c:v>1.24556027549261E-4</c:v>
                </c:pt>
                <c:pt idx="30" formatCode="General">
                  <c:v>1.2387122751533801E-4</c:v>
                </c:pt>
                <c:pt idx="31" formatCode="General">
                  <c:v>1.4029932808625701E-4</c:v>
                </c:pt>
                <c:pt idx="32" formatCode="General">
                  <c:v>1.43392026257061E-4</c:v>
                </c:pt>
                <c:pt idx="33" formatCode="General">
                  <c:v>1.66353706117661E-4</c:v>
                </c:pt>
                <c:pt idx="34" formatCode="General">
                  <c:v>1.74412367596233E-4</c:v>
                </c:pt>
                <c:pt idx="35" formatCode="General">
                  <c:v>1.7617058820178501E-4</c:v>
                </c:pt>
                <c:pt idx="36" formatCode="General">
                  <c:v>1.6166284240171099E-4</c:v>
                </c:pt>
                <c:pt idx="37" formatCode="General">
                  <c:v>1.4772052786611299E-4</c:v>
                </c:pt>
                <c:pt idx="38" formatCode="General">
                  <c:v>1.42297794491242E-4</c:v>
                </c:pt>
                <c:pt idx="39" formatCode="General">
                  <c:v>1.2492933387875401E-4</c:v>
                </c:pt>
                <c:pt idx="40" formatCode="General">
                  <c:v>1.1970422133345E-4</c:v>
                </c:pt>
                <c:pt idx="41">
                  <c:v>8.9100241211781395E-5</c:v>
                </c:pt>
                <c:pt idx="42">
                  <c:v>9.4381626922768205E-5</c:v>
                </c:pt>
                <c:pt idx="43">
                  <c:v>9.0683675307445799E-5</c:v>
                </c:pt>
                <c:pt idx="44">
                  <c:v>8.0474748619963101E-5</c:v>
                </c:pt>
                <c:pt idx="45">
                  <c:v>9.2658138828483099E-5</c:v>
                </c:pt>
                <c:pt idx="46">
                  <c:v>9.8022596148439307E-5</c:v>
                </c:pt>
                <c:pt idx="47" formatCode="General">
                  <c:v>1.1956902562815201E-4</c:v>
                </c:pt>
                <c:pt idx="48" formatCode="General">
                  <c:v>1.21061874961015E-4</c:v>
                </c:pt>
                <c:pt idx="49" formatCode="General">
                  <c:v>1.28131309975288E-4</c:v>
                </c:pt>
                <c:pt idx="50" formatCode="General">
                  <c:v>1.54602848851937E-4</c:v>
                </c:pt>
                <c:pt idx="51" formatCode="General">
                  <c:v>1.8518826655054E-4</c:v>
                </c:pt>
                <c:pt idx="52" formatCode="General">
                  <c:v>1.79420867425506E-4</c:v>
                </c:pt>
                <c:pt idx="53" formatCode="General">
                  <c:v>1.9044640830543399E-4</c:v>
                </c:pt>
                <c:pt idx="54" formatCode="General">
                  <c:v>2.0158987936156299E-4</c:v>
                </c:pt>
                <c:pt idx="55" formatCode="General">
                  <c:v>1.9103413687844299E-4</c:v>
                </c:pt>
                <c:pt idx="56" formatCode="General">
                  <c:v>1.8430396339681499E-4</c:v>
                </c:pt>
                <c:pt idx="57" formatCode="General">
                  <c:v>1.9296605350973601E-4</c:v>
                </c:pt>
                <c:pt idx="58" formatCode="General">
                  <c:v>2.06164734845515E-4</c:v>
                </c:pt>
                <c:pt idx="59" formatCode="General">
                  <c:v>2.0442172171897301E-4</c:v>
                </c:pt>
                <c:pt idx="60" formatCode="General">
                  <c:v>2.04087298334343E-4</c:v>
                </c:pt>
                <c:pt idx="61" formatCode="General">
                  <c:v>2.0030867672176099E-4</c:v>
                </c:pt>
                <c:pt idx="62" formatCode="General">
                  <c:v>2.0860052827629299E-4</c:v>
                </c:pt>
                <c:pt idx="63" formatCode="General">
                  <c:v>1.93292140465928E-4</c:v>
                </c:pt>
                <c:pt idx="64" formatCode="General">
                  <c:v>1.8070718215312801E-4</c:v>
                </c:pt>
                <c:pt idx="65" formatCode="General">
                  <c:v>2.0019005314679799E-4</c:v>
                </c:pt>
                <c:pt idx="66" formatCode="General">
                  <c:v>1.93347142339917E-4</c:v>
                </c:pt>
                <c:pt idx="67" formatCode="General">
                  <c:v>1.8607960300869299E-4</c:v>
                </c:pt>
                <c:pt idx="68" formatCode="General">
                  <c:v>1.7716993243084301E-4</c:v>
                </c:pt>
                <c:pt idx="69" formatCode="General">
                  <c:v>1.7279320345551201E-4</c:v>
                </c:pt>
                <c:pt idx="70" formatCode="General">
                  <c:v>1.5641142126696599E-4</c:v>
                </c:pt>
                <c:pt idx="71" formatCode="General">
                  <c:v>1.6457605706818901E-4</c:v>
                </c:pt>
                <c:pt idx="72" formatCode="General">
                  <c:v>1.66326739054057E-4</c:v>
                </c:pt>
                <c:pt idx="73" formatCode="General">
                  <c:v>1.79864272286068E-4</c:v>
                </c:pt>
                <c:pt idx="74" formatCode="General">
                  <c:v>1.9553829224605601E-4</c:v>
                </c:pt>
                <c:pt idx="75" formatCode="General">
                  <c:v>1.93651325025712E-4</c:v>
                </c:pt>
                <c:pt idx="76" formatCode="General">
                  <c:v>2.1151107466721401E-4</c:v>
                </c:pt>
                <c:pt idx="77" formatCode="General">
                  <c:v>2.1055298821011099E-4</c:v>
                </c:pt>
                <c:pt idx="78" formatCode="General">
                  <c:v>2.30988999464898E-4</c:v>
                </c:pt>
                <c:pt idx="79" formatCode="General">
                  <c:v>2.4243512889370299E-4</c:v>
                </c:pt>
                <c:pt idx="80" formatCode="General">
                  <c:v>2.5586263363948098E-4</c:v>
                </c:pt>
                <c:pt idx="81" formatCode="General">
                  <c:v>2.4528560752514801E-4</c:v>
                </c:pt>
                <c:pt idx="82" formatCode="General">
                  <c:v>2.6573809300316502E-4</c:v>
                </c:pt>
                <c:pt idx="83" formatCode="General">
                  <c:v>2.8382877790136297E-4</c:v>
                </c:pt>
                <c:pt idx="84" formatCode="General">
                  <c:v>2.87009407475125E-4</c:v>
                </c:pt>
                <c:pt idx="85" formatCode="General">
                  <c:v>2.8475790895754499E-4</c:v>
                </c:pt>
                <c:pt idx="86" formatCode="General">
                  <c:v>2.85276515933219E-4</c:v>
                </c:pt>
                <c:pt idx="87" formatCode="General">
                  <c:v>2.8287681780056999E-4</c:v>
                </c:pt>
                <c:pt idx="88" formatCode="General">
                  <c:v>3.0311320006148901E-4</c:v>
                </c:pt>
                <c:pt idx="89" formatCode="General">
                  <c:v>3.20040949736722E-4</c:v>
                </c:pt>
                <c:pt idx="90" formatCode="General">
                  <c:v>3.1906086660455903E-4</c:v>
                </c:pt>
                <c:pt idx="91" formatCode="General">
                  <c:v>3.42654522683006E-4</c:v>
                </c:pt>
                <c:pt idx="92" formatCode="General">
                  <c:v>3.3710362185956899E-4</c:v>
                </c:pt>
                <c:pt idx="93" formatCode="General">
                  <c:v>3.2659676071489203E-4</c:v>
                </c:pt>
                <c:pt idx="94" formatCode="General">
                  <c:v>3.4058078454108899E-4</c:v>
                </c:pt>
                <c:pt idx="95" formatCode="General">
                  <c:v>3.2594334188615901E-4</c:v>
                </c:pt>
                <c:pt idx="96" formatCode="General">
                  <c:v>3.2297870930051402E-4</c:v>
                </c:pt>
                <c:pt idx="97" formatCode="General">
                  <c:v>3.3437884412705903E-4</c:v>
                </c:pt>
                <c:pt idx="98" formatCode="General">
                  <c:v>3.0081880395300698E-4</c:v>
                </c:pt>
                <c:pt idx="99" formatCode="General">
                  <c:v>2.8550305287353698E-4</c:v>
                </c:pt>
                <c:pt idx="100" formatCode="General">
                  <c:v>2.7546869969228302E-4</c:v>
                </c:pt>
                <c:pt idx="101" formatCode="General">
                  <c:v>2.6759486208902702E-4</c:v>
                </c:pt>
                <c:pt idx="102" formatCode="General">
                  <c:v>2.7971484960289701E-4</c:v>
                </c:pt>
                <c:pt idx="103" formatCode="General">
                  <c:v>2.90787812264171E-4</c:v>
                </c:pt>
                <c:pt idx="104" formatCode="General">
                  <c:v>2.89623580465559E-4</c:v>
                </c:pt>
                <c:pt idx="105" formatCode="General">
                  <c:v>3.2075240596896E-4</c:v>
                </c:pt>
                <c:pt idx="106" formatCode="General">
                  <c:v>3.2523452391615101E-4</c:v>
                </c:pt>
                <c:pt idx="107" formatCode="General">
                  <c:v>3.23263842437882E-4</c:v>
                </c:pt>
                <c:pt idx="108" formatCode="General">
                  <c:v>3.2009045680752001E-4</c:v>
                </c:pt>
                <c:pt idx="109" formatCode="General">
                  <c:v>3.2321194739779499E-4</c:v>
                </c:pt>
                <c:pt idx="110" formatCode="General">
                  <c:v>3.3775598858483099E-4</c:v>
                </c:pt>
                <c:pt idx="111" formatCode="General">
                  <c:v>3.4166041004937101E-4</c:v>
                </c:pt>
                <c:pt idx="112" formatCode="General">
                  <c:v>3.6189239181112499E-4</c:v>
                </c:pt>
                <c:pt idx="113" formatCode="General">
                  <c:v>3.5200270358473103E-4</c:v>
                </c:pt>
                <c:pt idx="114" formatCode="General">
                  <c:v>3.4219114168081399E-4</c:v>
                </c:pt>
                <c:pt idx="115" formatCode="General">
                  <c:v>3.3131795353256202E-4</c:v>
                </c:pt>
                <c:pt idx="116" formatCode="General">
                  <c:v>3.4321053535677501E-4</c:v>
                </c:pt>
                <c:pt idx="117" formatCode="General">
                  <c:v>3.3979472937062399E-4</c:v>
                </c:pt>
                <c:pt idx="118" formatCode="General">
                  <c:v>3.5210547503083901E-4</c:v>
                </c:pt>
                <c:pt idx="119" formatCode="General">
                  <c:v>3.84384579956532E-4</c:v>
                </c:pt>
                <c:pt idx="120" formatCode="General">
                  <c:v>3.6937073164153902E-4</c:v>
                </c:pt>
                <c:pt idx="121" formatCode="General">
                  <c:v>3.7121556524653002E-4</c:v>
                </c:pt>
                <c:pt idx="122" formatCode="General">
                  <c:v>3.5677705018315501E-4</c:v>
                </c:pt>
                <c:pt idx="123" formatCode="General">
                  <c:v>3.6675734154414399E-4</c:v>
                </c:pt>
                <c:pt idx="124" formatCode="General">
                  <c:v>3.6532277299556899E-4</c:v>
                </c:pt>
                <c:pt idx="125" formatCode="General">
                  <c:v>3.7468863010872201E-4</c:v>
                </c:pt>
                <c:pt idx="126" formatCode="General">
                  <c:v>3.8315014971885799E-4</c:v>
                </c:pt>
                <c:pt idx="127" formatCode="General">
                  <c:v>4.0408721833955501E-4</c:v>
                </c:pt>
                <c:pt idx="128" formatCode="General">
                  <c:v>4.1628986655268798E-4</c:v>
                </c:pt>
                <c:pt idx="129" formatCode="General">
                  <c:v>4.0345874440390601E-4</c:v>
                </c:pt>
                <c:pt idx="130" formatCode="General">
                  <c:v>4.2971153161488503E-4</c:v>
                </c:pt>
                <c:pt idx="131" formatCode="General">
                  <c:v>4.31554287206382E-4</c:v>
                </c:pt>
                <c:pt idx="132" formatCode="General">
                  <c:v>4.0386252803727997E-4</c:v>
                </c:pt>
                <c:pt idx="133" formatCode="General">
                  <c:v>3.7285314610926399E-4</c:v>
                </c:pt>
                <c:pt idx="134" formatCode="General">
                  <c:v>3.91069777833764E-4</c:v>
                </c:pt>
                <c:pt idx="135" formatCode="General">
                  <c:v>3.9390475867548999E-4</c:v>
                </c:pt>
                <c:pt idx="136" formatCode="General">
                  <c:v>3.4622227612999298E-4</c:v>
                </c:pt>
                <c:pt idx="137" formatCode="General">
                  <c:v>3.3607336008572002E-4</c:v>
                </c:pt>
                <c:pt idx="138" formatCode="General">
                  <c:v>3.3542635574122001E-4</c:v>
                </c:pt>
                <c:pt idx="139" formatCode="General">
                  <c:v>3.3728795897332E-4</c:v>
                </c:pt>
                <c:pt idx="140" formatCode="General">
                  <c:v>3.23436142207356E-4</c:v>
                </c:pt>
                <c:pt idx="141" formatCode="General">
                  <c:v>3.4756277236738201E-4</c:v>
                </c:pt>
                <c:pt idx="142" formatCode="General">
                  <c:v>3.6054996962775498E-4</c:v>
                </c:pt>
                <c:pt idx="143" formatCode="General">
                  <c:v>3.7623679017997398E-4</c:v>
                </c:pt>
                <c:pt idx="144" formatCode="General">
                  <c:v>3.8376466472982401E-4</c:v>
                </c:pt>
                <c:pt idx="145" formatCode="General">
                  <c:v>3.7988208860042502E-4</c:v>
                </c:pt>
                <c:pt idx="146" formatCode="General">
                  <c:v>4.1966780263464899E-4</c:v>
                </c:pt>
                <c:pt idx="147" formatCode="General">
                  <c:v>4.4316435523796802E-4</c:v>
                </c:pt>
                <c:pt idx="148" formatCode="General">
                  <c:v>4.2411068570800102E-4</c:v>
                </c:pt>
                <c:pt idx="149" formatCode="General">
                  <c:v>4.3685279088094802E-4</c:v>
                </c:pt>
                <c:pt idx="150" formatCode="General">
                  <c:v>4.6819275303278102E-4</c:v>
                </c:pt>
                <c:pt idx="151" formatCode="General">
                  <c:v>4.4452389993239201E-4</c:v>
                </c:pt>
                <c:pt idx="152" formatCode="General">
                  <c:v>4.71177790313959E-4</c:v>
                </c:pt>
                <c:pt idx="153" formatCode="General">
                  <c:v>4.7960784577298897E-4</c:v>
                </c:pt>
                <c:pt idx="154" formatCode="General">
                  <c:v>4.6117281890474299E-4</c:v>
                </c:pt>
                <c:pt idx="155" formatCode="General">
                  <c:v>4.69241020618938E-4</c:v>
                </c:pt>
                <c:pt idx="156" formatCode="General">
                  <c:v>4.5866591390222302E-4</c:v>
                </c:pt>
                <c:pt idx="157" formatCode="General">
                  <c:v>4.3665835110005E-4</c:v>
                </c:pt>
                <c:pt idx="158" formatCode="General">
                  <c:v>4.3656077759806098E-4</c:v>
                </c:pt>
                <c:pt idx="159" formatCode="General">
                  <c:v>4.3162464571651099E-4</c:v>
                </c:pt>
                <c:pt idx="160" formatCode="General">
                  <c:v>4.1596411319915199E-4</c:v>
                </c:pt>
                <c:pt idx="161" formatCode="General">
                  <c:v>3.9339646755251999E-4</c:v>
                </c:pt>
                <c:pt idx="162" formatCode="General">
                  <c:v>3.7593727174680698E-4</c:v>
                </c:pt>
                <c:pt idx="163" formatCode="General">
                  <c:v>3.7528436805587298E-4</c:v>
                </c:pt>
                <c:pt idx="164" formatCode="General">
                  <c:v>3.8685905747115601E-4</c:v>
                </c:pt>
                <c:pt idx="165" formatCode="General">
                  <c:v>3.84523946559057E-4</c:v>
                </c:pt>
                <c:pt idx="166" formatCode="General">
                  <c:v>4.0364296291954798E-4</c:v>
                </c:pt>
                <c:pt idx="167" formatCode="General">
                  <c:v>4.16048392071389E-4</c:v>
                </c:pt>
                <c:pt idx="168" formatCode="General">
                  <c:v>4.6451193629763998E-4</c:v>
                </c:pt>
                <c:pt idx="169" formatCode="General">
                  <c:v>4.9085998325608697E-4</c:v>
                </c:pt>
                <c:pt idx="170" formatCode="General">
                  <c:v>4.8056704108603301E-4</c:v>
                </c:pt>
                <c:pt idx="171" formatCode="General">
                  <c:v>5.0510458240751201E-4</c:v>
                </c:pt>
                <c:pt idx="172" formatCode="General">
                  <c:v>5.0393652345519496E-4</c:v>
                </c:pt>
                <c:pt idx="173" formatCode="General">
                  <c:v>5.0208019965793896E-4</c:v>
                </c:pt>
                <c:pt idx="174" formatCode="General">
                  <c:v>4.8833985929377401E-4</c:v>
                </c:pt>
                <c:pt idx="175" formatCode="General">
                  <c:v>4.9153133295476502E-4</c:v>
                </c:pt>
                <c:pt idx="176" formatCode="General">
                  <c:v>4.9351936904713496E-4</c:v>
                </c:pt>
                <c:pt idx="177" formatCode="General">
                  <c:v>4.9696554196998499E-4</c:v>
                </c:pt>
                <c:pt idx="178" formatCode="General">
                  <c:v>4.7260553983505802E-4</c:v>
                </c:pt>
                <c:pt idx="179" formatCode="General">
                  <c:v>4.1327232756884798E-4</c:v>
                </c:pt>
                <c:pt idx="180" formatCode="General">
                  <c:v>4.3285600404487898E-4</c:v>
                </c:pt>
                <c:pt idx="181" formatCode="General">
                  <c:v>4.3801239080494298E-4</c:v>
                </c:pt>
                <c:pt idx="182" formatCode="General">
                  <c:v>4.3633562308969002E-4</c:v>
                </c:pt>
                <c:pt idx="183" formatCode="General">
                  <c:v>4.26133848668542E-4</c:v>
                </c:pt>
                <c:pt idx="184" formatCode="General">
                  <c:v>4.2294564336771098E-4</c:v>
                </c:pt>
                <c:pt idx="185" formatCode="General">
                  <c:v>4.0366189350606897E-4</c:v>
                </c:pt>
                <c:pt idx="186" formatCode="General">
                  <c:v>3.8667296030325799E-4</c:v>
                </c:pt>
                <c:pt idx="187" formatCode="General">
                  <c:v>4.0649682487128299E-4</c:v>
                </c:pt>
                <c:pt idx="188" formatCode="General">
                  <c:v>4.2736071773106198E-4</c:v>
                </c:pt>
                <c:pt idx="189" formatCode="General">
                  <c:v>4.7983767290134E-4</c:v>
                </c:pt>
                <c:pt idx="190" formatCode="General">
                  <c:v>4.6441814338322697E-4</c:v>
                </c:pt>
                <c:pt idx="191" formatCode="General">
                  <c:v>4.8585703189019098E-4</c:v>
                </c:pt>
                <c:pt idx="192" formatCode="General">
                  <c:v>5.1221477333456304E-4</c:v>
                </c:pt>
                <c:pt idx="193" formatCode="General">
                  <c:v>5.4835101182106895E-4</c:v>
                </c:pt>
                <c:pt idx="194" formatCode="General">
                  <c:v>5.7239276648033397E-4</c:v>
                </c:pt>
                <c:pt idx="195" formatCode="General">
                  <c:v>6.1769822787027795E-4</c:v>
                </c:pt>
                <c:pt idx="196" formatCode="General">
                  <c:v>6.3926332513801801E-4</c:v>
                </c:pt>
                <c:pt idx="197" formatCode="General">
                  <c:v>6.1172870628070099E-4</c:v>
                </c:pt>
                <c:pt idx="198" formatCode="General">
                  <c:v>5.9369598457124104E-4</c:v>
                </c:pt>
                <c:pt idx="199" formatCode="General">
                  <c:v>5.3472048966796105E-4</c:v>
                </c:pt>
                <c:pt idx="200" formatCode="General">
                  <c:v>5.3671673886128695E-4</c:v>
                </c:pt>
                <c:pt idx="201" formatCode="General">
                  <c:v>5.4716811064281501E-4</c:v>
                </c:pt>
                <c:pt idx="202" formatCode="General">
                  <c:v>5.3964584149070996E-4</c:v>
                </c:pt>
                <c:pt idx="203" formatCode="General">
                  <c:v>5.4876302383490905E-4</c:v>
                </c:pt>
                <c:pt idx="204" formatCode="General">
                  <c:v>5.2954862258047797E-4</c:v>
                </c:pt>
                <c:pt idx="205" formatCode="General">
                  <c:v>5.1773743252852005E-4</c:v>
                </c:pt>
                <c:pt idx="206" formatCode="General">
                  <c:v>5.1046271473751401E-4</c:v>
                </c:pt>
                <c:pt idx="207" formatCode="General">
                  <c:v>5.0303365933359603E-4</c:v>
                </c:pt>
                <c:pt idx="208" formatCode="General">
                  <c:v>5.2346528755151697E-4</c:v>
                </c:pt>
                <c:pt idx="209" formatCode="General">
                  <c:v>5.8956453867722305E-4</c:v>
                </c:pt>
                <c:pt idx="210" formatCode="General">
                  <c:v>6.3565093150827999E-4</c:v>
                </c:pt>
                <c:pt idx="211" formatCode="General">
                  <c:v>6.3029003504198097E-4</c:v>
                </c:pt>
                <c:pt idx="212" formatCode="General">
                  <c:v>6.3864736875984796E-4</c:v>
                </c:pt>
                <c:pt idx="213" formatCode="General">
                  <c:v>6.1123125487938502E-4</c:v>
                </c:pt>
                <c:pt idx="214" formatCode="General">
                  <c:v>6.37626030948013E-4</c:v>
                </c:pt>
                <c:pt idx="215" formatCode="General">
                  <c:v>6.4594637369737003E-4</c:v>
                </c:pt>
                <c:pt idx="216" formatCode="General">
                  <c:v>6.5377677092328702E-4</c:v>
                </c:pt>
                <c:pt idx="217" formatCode="General">
                  <c:v>6.9717177830170803E-4</c:v>
                </c:pt>
                <c:pt idx="218" formatCode="General">
                  <c:v>7.1641628455836298E-4</c:v>
                </c:pt>
                <c:pt idx="219" formatCode="General">
                  <c:v>7.3050456412602203E-4</c:v>
                </c:pt>
                <c:pt idx="220" formatCode="General">
                  <c:v>6.9963111018296305E-4</c:v>
                </c:pt>
                <c:pt idx="221" formatCode="General">
                  <c:v>7.3582241602707695E-4</c:v>
                </c:pt>
                <c:pt idx="222" formatCode="General">
                  <c:v>7.5074671476613695E-4</c:v>
                </c:pt>
                <c:pt idx="223" formatCode="General">
                  <c:v>7.6269323471933603E-4</c:v>
                </c:pt>
                <c:pt idx="224" formatCode="General">
                  <c:v>7.7619951916858604E-4</c:v>
                </c:pt>
                <c:pt idx="225" formatCode="General">
                  <c:v>7.8087577130645501E-4</c:v>
                </c:pt>
                <c:pt idx="226" formatCode="General">
                  <c:v>8.0441972240805602E-4</c:v>
                </c:pt>
                <c:pt idx="227" formatCode="General">
                  <c:v>8.03987926337868E-4</c:v>
                </c:pt>
                <c:pt idx="228" formatCode="General">
                  <c:v>8.2248973194509701E-4</c:v>
                </c:pt>
                <c:pt idx="229" formatCode="General">
                  <c:v>7.7763395092915802E-4</c:v>
                </c:pt>
                <c:pt idx="230" formatCode="General">
                  <c:v>7.8053435136098397E-4</c:v>
                </c:pt>
                <c:pt idx="231" formatCode="General">
                  <c:v>7.4862813635263599E-4</c:v>
                </c:pt>
                <c:pt idx="232" formatCode="General">
                  <c:v>7.4302753491792804E-4</c:v>
                </c:pt>
                <c:pt idx="233" formatCode="General">
                  <c:v>7.8004971437621899E-4</c:v>
                </c:pt>
                <c:pt idx="234" formatCode="General">
                  <c:v>7.6540515583474196E-4</c:v>
                </c:pt>
                <c:pt idx="235" formatCode="General">
                  <c:v>7.0486628974322199E-4</c:v>
                </c:pt>
                <c:pt idx="236" formatCode="General">
                  <c:v>7.0148202648852005E-4</c:v>
                </c:pt>
                <c:pt idx="237" formatCode="General">
                  <c:v>6.5898978791665305E-4</c:v>
                </c:pt>
                <c:pt idx="238" formatCode="General">
                  <c:v>6.5096550097223395E-4</c:v>
                </c:pt>
                <c:pt idx="239" formatCode="General">
                  <c:v>7.1581439115107101E-4</c:v>
                </c:pt>
                <c:pt idx="240" formatCode="General">
                  <c:v>7.1565603138878898E-4</c:v>
                </c:pt>
                <c:pt idx="241" formatCode="General">
                  <c:v>7.01971317175776E-4</c:v>
                </c:pt>
                <c:pt idx="242" formatCode="General">
                  <c:v>6.7259138741064799E-4</c:v>
                </c:pt>
                <c:pt idx="243" formatCode="General">
                  <c:v>6.4338035008404404E-4</c:v>
                </c:pt>
                <c:pt idx="244" formatCode="General">
                  <c:v>6.2380958115681995E-4</c:v>
                </c:pt>
                <c:pt idx="245" formatCode="General">
                  <c:v>6.96190900634974E-4</c:v>
                </c:pt>
                <c:pt idx="246" formatCode="General">
                  <c:v>6.95836951490492E-4</c:v>
                </c:pt>
                <c:pt idx="247" formatCode="General">
                  <c:v>7.5215667020529504E-4</c:v>
                </c:pt>
                <c:pt idx="248" formatCode="General">
                  <c:v>7.2819544002413795E-4</c:v>
                </c:pt>
                <c:pt idx="249" formatCode="General">
                  <c:v>7.5085858115926402E-4</c:v>
                </c:pt>
                <c:pt idx="250" formatCode="General">
                  <c:v>7.4198156362399498E-4</c:v>
                </c:pt>
                <c:pt idx="251" formatCode="General">
                  <c:v>7.44977255817503E-4</c:v>
                </c:pt>
                <c:pt idx="252" formatCode="General">
                  <c:v>7.8904688998591196E-4</c:v>
                </c:pt>
                <c:pt idx="253" formatCode="General">
                  <c:v>7.8743177873548105E-4</c:v>
                </c:pt>
                <c:pt idx="254" formatCode="General">
                  <c:v>8.2385987625457403E-4</c:v>
                </c:pt>
                <c:pt idx="255" formatCode="General">
                  <c:v>8.1698557478375802E-4</c:v>
                </c:pt>
                <c:pt idx="256" formatCode="General">
                  <c:v>7.9706741380505298E-4</c:v>
                </c:pt>
                <c:pt idx="257" formatCode="General">
                  <c:v>7.9988219076767599E-4</c:v>
                </c:pt>
                <c:pt idx="258" formatCode="General">
                  <c:v>7.7385887561831602E-4</c:v>
                </c:pt>
                <c:pt idx="259" formatCode="General">
                  <c:v>7.4522072973195498E-4</c:v>
                </c:pt>
                <c:pt idx="260" formatCode="General">
                  <c:v>7.7411824313458101E-4</c:v>
                </c:pt>
                <c:pt idx="261" formatCode="General">
                  <c:v>7.8139925899449697E-4</c:v>
                </c:pt>
                <c:pt idx="262" formatCode="General">
                  <c:v>7.55640162969939E-4</c:v>
                </c:pt>
                <c:pt idx="263" formatCode="General">
                  <c:v>7.7224528358783601E-4</c:v>
                </c:pt>
                <c:pt idx="264" formatCode="General">
                  <c:v>7.9086406331043703E-4</c:v>
                </c:pt>
                <c:pt idx="265" formatCode="General">
                  <c:v>7.8958349477034097E-4</c:v>
                </c:pt>
                <c:pt idx="266" formatCode="General">
                  <c:v>8.1624795857351297E-4</c:v>
                </c:pt>
                <c:pt idx="267" formatCode="General">
                  <c:v>7.8910014417488095E-4</c:v>
                </c:pt>
                <c:pt idx="268" formatCode="General">
                  <c:v>8.04624456213787E-4</c:v>
                </c:pt>
                <c:pt idx="269" formatCode="General">
                  <c:v>7.7728201285935899E-4</c:v>
                </c:pt>
                <c:pt idx="270" formatCode="General">
                  <c:v>7.6039271662011799E-4</c:v>
                </c:pt>
                <c:pt idx="271" formatCode="General">
                  <c:v>7.5915397028438803E-4</c:v>
                </c:pt>
                <c:pt idx="272" formatCode="General">
                  <c:v>7.8687456552870602E-4</c:v>
                </c:pt>
                <c:pt idx="273" formatCode="General">
                  <c:v>7.7148728887550496E-4</c:v>
                </c:pt>
                <c:pt idx="274" formatCode="General">
                  <c:v>7.5669378275051698E-4</c:v>
                </c:pt>
                <c:pt idx="275" formatCode="General">
                  <c:v>7.5207471381872899E-4</c:v>
                </c:pt>
                <c:pt idx="276" formatCode="General">
                  <c:v>7.7230448368936799E-4</c:v>
                </c:pt>
                <c:pt idx="277" formatCode="General">
                  <c:v>7.9390413593500902E-4</c:v>
                </c:pt>
                <c:pt idx="278" formatCode="General">
                  <c:v>7.8375253942795096E-4</c:v>
                </c:pt>
                <c:pt idx="279" formatCode="General">
                  <c:v>7.6475761597976104E-4</c:v>
                </c:pt>
                <c:pt idx="280" formatCode="General">
                  <c:v>7.6174967107362998E-4</c:v>
                </c:pt>
                <c:pt idx="281" formatCode="General">
                  <c:v>7.7693024068139496E-4</c:v>
                </c:pt>
                <c:pt idx="282" formatCode="General">
                  <c:v>7.5955109787173602E-4</c:v>
                </c:pt>
                <c:pt idx="283" formatCode="General">
                  <c:v>8.0226638820022397E-4</c:v>
                </c:pt>
                <c:pt idx="284" formatCode="General">
                  <c:v>7.4821769376285405E-4</c:v>
                </c:pt>
                <c:pt idx="285" formatCode="General">
                  <c:v>7.7266962034627795E-4</c:v>
                </c:pt>
                <c:pt idx="286" formatCode="General">
                  <c:v>7.3343429248779997E-4</c:v>
                </c:pt>
                <c:pt idx="287" formatCode="General">
                  <c:v>7.4657032382674504E-4</c:v>
                </c:pt>
                <c:pt idx="288" formatCode="General">
                  <c:v>7.7672820771112995E-4</c:v>
                </c:pt>
                <c:pt idx="289" formatCode="General">
                  <c:v>8.3748797769658302E-4</c:v>
                </c:pt>
                <c:pt idx="290" formatCode="General">
                  <c:v>8.4630121709778901E-4</c:v>
                </c:pt>
                <c:pt idx="291" formatCode="General">
                  <c:v>8.79556662403047E-4</c:v>
                </c:pt>
                <c:pt idx="292" formatCode="General">
                  <c:v>8.6589748971164203E-4</c:v>
                </c:pt>
                <c:pt idx="293" formatCode="General">
                  <c:v>8.7406233651563501E-4</c:v>
                </c:pt>
                <c:pt idx="294" formatCode="General">
                  <c:v>9.4511964125558695E-4</c:v>
                </c:pt>
                <c:pt idx="295" formatCode="General">
                  <c:v>9.6165047725662602E-4</c:v>
                </c:pt>
                <c:pt idx="296" formatCode="General">
                  <c:v>9.954615961760289E-4</c:v>
                </c:pt>
                <c:pt idx="297" formatCode="General">
                  <c:v>9.9576986394822598E-4</c:v>
                </c:pt>
                <c:pt idx="298" formatCode="General">
                  <c:v>1.00374024477787E-3</c:v>
                </c:pt>
                <c:pt idx="299" formatCode="General">
                  <c:v>9.6446266979910401E-4</c:v>
                </c:pt>
                <c:pt idx="300" formatCode="General">
                  <c:v>9.7847149590961596E-4</c:v>
                </c:pt>
                <c:pt idx="301" formatCode="General">
                  <c:v>9.1666769585572203E-4</c:v>
                </c:pt>
                <c:pt idx="302" formatCode="General">
                  <c:v>9.9471546709537493E-4</c:v>
                </c:pt>
                <c:pt idx="303" formatCode="General">
                  <c:v>9.3428175896406198E-4</c:v>
                </c:pt>
                <c:pt idx="304" formatCode="General">
                  <c:v>9.3204621225595496E-4</c:v>
                </c:pt>
                <c:pt idx="305" formatCode="General">
                  <c:v>8.8677673484198797E-4</c:v>
                </c:pt>
                <c:pt idx="306" formatCode="General">
                  <c:v>8.7893540039658499E-4</c:v>
                </c:pt>
                <c:pt idx="307" formatCode="General">
                  <c:v>8.7403549114242198E-4</c:v>
                </c:pt>
                <c:pt idx="308" formatCode="General">
                  <c:v>8.9709616731852297E-4</c:v>
                </c:pt>
                <c:pt idx="309" formatCode="General">
                  <c:v>8.68380273459479E-4</c:v>
                </c:pt>
                <c:pt idx="310" formatCode="General">
                  <c:v>8.72646004427225E-4</c:v>
                </c:pt>
                <c:pt idx="311" formatCode="General">
                  <c:v>9.2891011154279098E-4</c:v>
                </c:pt>
                <c:pt idx="312" formatCode="General">
                  <c:v>8.2501737051643496E-4</c:v>
                </c:pt>
                <c:pt idx="313" formatCode="General">
                  <c:v>8.6881029419601003E-4</c:v>
                </c:pt>
                <c:pt idx="314" formatCode="General">
                  <c:v>9.1969461645931001E-4</c:v>
                </c:pt>
                <c:pt idx="315" formatCode="General">
                  <c:v>9.0877705952152599E-4</c:v>
                </c:pt>
                <c:pt idx="316" formatCode="General">
                  <c:v>9.5692363684065696E-4</c:v>
                </c:pt>
                <c:pt idx="317" formatCode="General">
                  <c:v>9.5658791833557204E-4</c:v>
                </c:pt>
                <c:pt idx="318" formatCode="General">
                  <c:v>9.51971492031589E-4</c:v>
                </c:pt>
                <c:pt idx="319" formatCode="General">
                  <c:v>9.9583592382259702E-4</c:v>
                </c:pt>
                <c:pt idx="320" formatCode="General">
                  <c:v>1.0383048444055E-3</c:v>
                </c:pt>
                <c:pt idx="321" formatCode="General">
                  <c:v>1.0014683357439901E-3</c:v>
                </c:pt>
                <c:pt idx="322" formatCode="General">
                  <c:v>1.05927519616671E-3</c:v>
                </c:pt>
                <c:pt idx="323" formatCode="General">
                  <c:v>1.0463933402206701E-3</c:v>
                </c:pt>
                <c:pt idx="324" formatCode="General">
                  <c:v>9.771947166882461E-4</c:v>
                </c:pt>
                <c:pt idx="325" formatCode="General">
                  <c:v>1.0121546627488E-3</c:v>
                </c:pt>
                <c:pt idx="326" formatCode="General">
                  <c:v>9.8900974844582409E-4</c:v>
                </c:pt>
                <c:pt idx="327" formatCode="General">
                  <c:v>9.3833885039202897E-4</c:v>
                </c:pt>
                <c:pt idx="328" formatCode="General">
                  <c:v>8.9130606502294495E-4</c:v>
                </c:pt>
                <c:pt idx="329" formatCode="General">
                  <c:v>9.1754550230689299E-4</c:v>
                </c:pt>
                <c:pt idx="330" formatCode="General">
                  <c:v>8.7736296700313698E-4</c:v>
                </c:pt>
                <c:pt idx="331" formatCode="General">
                  <c:v>8.8661930640228099E-4</c:v>
                </c:pt>
                <c:pt idx="332" formatCode="General">
                  <c:v>9.0253293165005696E-4</c:v>
                </c:pt>
                <c:pt idx="333" formatCode="General">
                  <c:v>9.1476271627470899E-4</c:v>
                </c:pt>
                <c:pt idx="334" formatCode="General">
                  <c:v>9.33985033771023E-4</c:v>
                </c:pt>
                <c:pt idx="335" formatCode="General">
                  <c:v>9.17588319862262E-4</c:v>
                </c:pt>
                <c:pt idx="336" formatCode="General">
                  <c:v>8.9305989095009905E-4</c:v>
                </c:pt>
                <c:pt idx="337" formatCode="General">
                  <c:v>9.5032866229303201E-4</c:v>
                </c:pt>
                <c:pt idx="338" formatCode="General">
                  <c:v>9.9138650111854089E-4</c:v>
                </c:pt>
                <c:pt idx="339" formatCode="General">
                  <c:v>9.5895322738215295E-4</c:v>
                </c:pt>
                <c:pt idx="340" formatCode="General">
                  <c:v>9.8684261902235392E-4</c:v>
                </c:pt>
                <c:pt idx="341" formatCode="General">
                  <c:v>1.0519334697164601E-3</c:v>
                </c:pt>
                <c:pt idx="342" formatCode="General">
                  <c:v>1.06817189371213E-3</c:v>
                </c:pt>
                <c:pt idx="343" formatCode="General">
                  <c:v>1.0759054333902901E-3</c:v>
                </c:pt>
                <c:pt idx="344" formatCode="General">
                  <c:v>1.0395611578133E-3</c:v>
                </c:pt>
                <c:pt idx="345" formatCode="General">
                  <c:v>1.08852170524187E-3</c:v>
                </c:pt>
                <c:pt idx="346" formatCode="General">
                  <c:v>1.1176259082276399E-3</c:v>
                </c:pt>
                <c:pt idx="347" formatCode="General">
                  <c:v>1.15792328142561E-3</c:v>
                </c:pt>
                <c:pt idx="348" formatCode="General">
                  <c:v>1.1661602009553501E-3</c:v>
                </c:pt>
                <c:pt idx="349" formatCode="General">
                  <c:v>1.1812934011686601E-3</c:v>
                </c:pt>
                <c:pt idx="350" formatCode="General">
                  <c:v>1.19378154049627E-3</c:v>
                </c:pt>
                <c:pt idx="351" formatCode="General">
                  <c:v>1.1577948520425699E-3</c:v>
                </c:pt>
                <c:pt idx="352" formatCode="General">
                  <c:v>1.16202936624177E-3</c:v>
                </c:pt>
                <c:pt idx="353" formatCode="General">
                  <c:v>1.1667921149637599E-3</c:v>
                </c:pt>
                <c:pt idx="354" formatCode="General">
                  <c:v>1.17089198320173E-3</c:v>
                </c:pt>
                <c:pt idx="355" formatCode="General">
                  <c:v>1.11201021936722E-3</c:v>
                </c:pt>
                <c:pt idx="356" formatCode="General">
                  <c:v>1.1295104806777099E-3</c:v>
                </c:pt>
                <c:pt idx="357" formatCode="General">
                  <c:v>1.0648422932717999E-3</c:v>
                </c:pt>
                <c:pt idx="358" formatCode="General">
                  <c:v>1.0420920734759401E-3</c:v>
                </c:pt>
                <c:pt idx="359" formatCode="General">
                  <c:v>1.0280882706865701E-3</c:v>
                </c:pt>
                <c:pt idx="360" formatCode="General">
                  <c:v>1.0074881836771999E-3</c:v>
                </c:pt>
                <c:pt idx="361" formatCode="General">
                  <c:v>9.7326831310056198E-4</c:v>
                </c:pt>
                <c:pt idx="362" formatCode="General">
                  <c:v>9.6675630775280299E-4</c:v>
                </c:pt>
                <c:pt idx="363" formatCode="General">
                  <c:v>9.4238276942633099E-4</c:v>
                </c:pt>
                <c:pt idx="364" formatCode="General">
                  <c:v>9.3084374675527198E-4</c:v>
                </c:pt>
                <c:pt idx="365" formatCode="General">
                  <c:v>9.5273113693110703E-4</c:v>
                </c:pt>
                <c:pt idx="366" formatCode="General">
                  <c:v>9.1840128297917601E-4</c:v>
                </c:pt>
                <c:pt idx="367" formatCode="General">
                  <c:v>9.18380968505517E-4</c:v>
                </c:pt>
                <c:pt idx="368" formatCode="General">
                  <c:v>9.3644898734055501E-4</c:v>
                </c:pt>
                <c:pt idx="369" formatCode="General">
                  <c:v>9.2691645841114201E-4</c:v>
                </c:pt>
                <c:pt idx="370" formatCode="General">
                  <c:v>8.7020072387531398E-4</c:v>
                </c:pt>
                <c:pt idx="371" formatCode="General">
                  <c:v>8.7635423988103895E-4</c:v>
                </c:pt>
                <c:pt idx="372" formatCode="General">
                  <c:v>9.1997468844056101E-4</c:v>
                </c:pt>
                <c:pt idx="373" formatCode="General">
                  <c:v>8.8750578579492904E-4</c:v>
                </c:pt>
                <c:pt idx="374" formatCode="General">
                  <c:v>9.3367003719322403E-4</c:v>
                </c:pt>
                <c:pt idx="375" formatCode="General">
                  <c:v>9.5021643210202499E-4</c:v>
                </c:pt>
                <c:pt idx="376" formatCode="General">
                  <c:v>9.817115613259379E-4</c:v>
                </c:pt>
                <c:pt idx="377" formatCode="General">
                  <c:v>1.0521163698285799E-3</c:v>
                </c:pt>
                <c:pt idx="378" formatCode="General">
                  <c:v>1.11311264336109E-3</c:v>
                </c:pt>
                <c:pt idx="379" formatCode="General">
                  <c:v>1.17024661158212E-3</c:v>
                </c:pt>
                <c:pt idx="380" formatCode="General">
                  <c:v>1.22010445920751E-3</c:v>
                </c:pt>
                <c:pt idx="381" formatCode="General">
                  <c:v>1.2106346548534899E-3</c:v>
                </c:pt>
                <c:pt idx="382" formatCode="General">
                  <c:v>1.1733324383385499E-3</c:v>
                </c:pt>
                <c:pt idx="383" formatCode="General">
                  <c:v>1.22688934789039E-3</c:v>
                </c:pt>
                <c:pt idx="384" formatCode="General">
                  <c:v>1.20721750427037E-3</c:v>
                </c:pt>
                <c:pt idx="385" formatCode="General">
                  <c:v>1.2507569859735699E-3</c:v>
                </c:pt>
                <c:pt idx="386" formatCode="General">
                  <c:v>1.2249004212208101E-3</c:v>
                </c:pt>
                <c:pt idx="387" formatCode="General">
                  <c:v>1.2219105148688E-3</c:v>
                </c:pt>
                <c:pt idx="388" formatCode="General">
                  <c:v>1.21417816262692E-3</c:v>
                </c:pt>
                <c:pt idx="389" formatCode="General">
                  <c:v>1.1513065022882101E-3</c:v>
                </c:pt>
                <c:pt idx="390" formatCode="General">
                  <c:v>1.2222275661770299E-3</c:v>
                </c:pt>
                <c:pt idx="391" formatCode="General">
                  <c:v>1.24733605189249E-3</c:v>
                </c:pt>
                <c:pt idx="392" formatCode="General">
                  <c:v>1.2496504699811299E-3</c:v>
                </c:pt>
                <c:pt idx="393" formatCode="General">
                  <c:v>1.301202934701E-3</c:v>
                </c:pt>
                <c:pt idx="394" formatCode="General">
                  <c:v>1.3458851899486E-3</c:v>
                </c:pt>
                <c:pt idx="395" formatCode="General">
                  <c:v>1.2811225547920901E-3</c:v>
                </c:pt>
                <c:pt idx="396" formatCode="General">
                  <c:v>1.3246215123217601E-3</c:v>
                </c:pt>
                <c:pt idx="397" formatCode="General">
                  <c:v>1.30139107932337E-3</c:v>
                </c:pt>
                <c:pt idx="398" formatCode="General">
                  <c:v>1.2622748676221799E-3</c:v>
                </c:pt>
                <c:pt idx="399" formatCode="General">
                  <c:v>1.29909372190014E-3</c:v>
                </c:pt>
                <c:pt idx="400" formatCode="General">
                  <c:v>1.2736149597913E-3</c:v>
                </c:pt>
                <c:pt idx="401" formatCode="General">
                  <c:v>1.27175766974688E-3</c:v>
                </c:pt>
                <c:pt idx="402" formatCode="General">
                  <c:v>1.27652930095792E-3</c:v>
                </c:pt>
                <c:pt idx="403" formatCode="General">
                  <c:v>1.23765844618902E-3</c:v>
                </c:pt>
                <c:pt idx="404" formatCode="General">
                  <c:v>1.26268675085157E-3</c:v>
                </c:pt>
                <c:pt idx="405" formatCode="General">
                  <c:v>1.28389787860215E-3</c:v>
                </c:pt>
                <c:pt idx="406" formatCode="General">
                  <c:v>1.2628781842067801E-3</c:v>
                </c:pt>
                <c:pt idx="407" formatCode="General">
                  <c:v>1.2530323583632699E-3</c:v>
                </c:pt>
                <c:pt idx="408" formatCode="General">
                  <c:v>1.23184775002301E-3</c:v>
                </c:pt>
                <c:pt idx="409" formatCode="General">
                  <c:v>1.2698378646746301E-3</c:v>
                </c:pt>
                <c:pt idx="410" formatCode="General">
                  <c:v>1.2470596702769401E-3</c:v>
                </c:pt>
                <c:pt idx="411" formatCode="General">
                  <c:v>1.2400649604387599E-3</c:v>
                </c:pt>
                <c:pt idx="412" formatCode="General">
                  <c:v>1.2116150348447301E-3</c:v>
                </c:pt>
                <c:pt idx="413" formatCode="General">
                  <c:v>1.1988296755589499E-3</c:v>
                </c:pt>
                <c:pt idx="414" formatCode="General">
                  <c:v>1.1212471814360499E-3</c:v>
                </c:pt>
                <c:pt idx="415" formatCode="General">
                  <c:v>1.1296317970845801E-3</c:v>
                </c:pt>
                <c:pt idx="416" formatCode="General">
                  <c:v>1.1308622953947599E-3</c:v>
                </c:pt>
                <c:pt idx="417" formatCode="General">
                  <c:v>1.10877691186033E-3</c:v>
                </c:pt>
                <c:pt idx="418" formatCode="General">
                  <c:v>1.1282431369181701E-3</c:v>
                </c:pt>
                <c:pt idx="419" formatCode="General">
                  <c:v>1.1011543392669401E-3</c:v>
                </c:pt>
                <c:pt idx="420" formatCode="General">
                  <c:v>1.1266864661593E-3</c:v>
                </c:pt>
                <c:pt idx="421" formatCode="General">
                  <c:v>1.1728092969860899E-3</c:v>
                </c:pt>
                <c:pt idx="422" formatCode="General">
                  <c:v>1.15159018314444E-3</c:v>
                </c:pt>
                <c:pt idx="423" formatCode="General">
                  <c:v>1.2118712125811699E-3</c:v>
                </c:pt>
                <c:pt idx="424" formatCode="General">
                  <c:v>1.19664014782757E-3</c:v>
                </c:pt>
                <c:pt idx="425" formatCode="General">
                  <c:v>1.25801117392257E-3</c:v>
                </c:pt>
                <c:pt idx="426" formatCode="General">
                  <c:v>1.1716584966052299E-3</c:v>
                </c:pt>
                <c:pt idx="427" formatCode="General">
                  <c:v>1.1792558070737901E-3</c:v>
                </c:pt>
                <c:pt idx="428" formatCode="General">
                  <c:v>1.16702411905862E-3</c:v>
                </c:pt>
                <c:pt idx="429" formatCode="General">
                  <c:v>1.13415202940814E-3</c:v>
                </c:pt>
                <c:pt idx="430" formatCode="General">
                  <c:v>1.0927195718977601E-3</c:v>
                </c:pt>
                <c:pt idx="431" formatCode="General">
                  <c:v>1.1078518175054301E-3</c:v>
                </c:pt>
                <c:pt idx="432" formatCode="General">
                  <c:v>1.11214997596107E-3</c:v>
                </c:pt>
                <c:pt idx="433" formatCode="General">
                  <c:v>1.11063717049547E-3</c:v>
                </c:pt>
                <c:pt idx="434" formatCode="General">
                  <c:v>1.1871440394315899E-3</c:v>
                </c:pt>
                <c:pt idx="435" formatCode="General">
                  <c:v>1.1414730048272799E-3</c:v>
                </c:pt>
                <c:pt idx="436" formatCode="General">
                  <c:v>1.2764329905621699E-3</c:v>
                </c:pt>
                <c:pt idx="437" formatCode="General">
                  <c:v>1.3013675110414599E-3</c:v>
                </c:pt>
                <c:pt idx="438" formatCode="General">
                  <c:v>1.41466137720272E-3</c:v>
                </c:pt>
                <c:pt idx="439" formatCode="General">
                  <c:v>1.43813889008015E-3</c:v>
                </c:pt>
                <c:pt idx="440" formatCode="General">
                  <c:v>1.44334211945534E-3</c:v>
                </c:pt>
                <c:pt idx="441" formatCode="General">
                  <c:v>1.4383110101334701E-3</c:v>
                </c:pt>
                <c:pt idx="442" formatCode="General">
                  <c:v>1.5304588247090601E-3</c:v>
                </c:pt>
                <c:pt idx="443" formatCode="General">
                  <c:v>1.47143398644403E-3</c:v>
                </c:pt>
                <c:pt idx="444" formatCode="General">
                  <c:v>1.46382765378803E-3</c:v>
                </c:pt>
                <c:pt idx="445" formatCode="General">
                  <c:v>1.4620139612816301E-3</c:v>
                </c:pt>
                <c:pt idx="446" formatCode="General">
                  <c:v>1.4274663873948201E-3</c:v>
                </c:pt>
                <c:pt idx="447" formatCode="General">
                  <c:v>1.3906843320000901E-3</c:v>
                </c:pt>
                <c:pt idx="448" formatCode="General">
                  <c:v>1.3173522136639801E-3</c:v>
                </c:pt>
                <c:pt idx="449" formatCode="General">
                  <c:v>1.32327003520913E-3</c:v>
                </c:pt>
                <c:pt idx="450" formatCode="General">
                  <c:v>1.3739651825744701E-3</c:v>
                </c:pt>
                <c:pt idx="451" formatCode="General">
                  <c:v>1.3655493792612101E-3</c:v>
                </c:pt>
                <c:pt idx="452" formatCode="General">
                  <c:v>1.3161039736587601E-3</c:v>
                </c:pt>
                <c:pt idx="453" formatCode="General">
                  <c:v>1.32619414362125E-3</c:v>
                </c:pt>
                <c:pt idx="454" formatCode="General">
                  <c:v>1.28711115103215E-3</c:v>
                </c:pt>
                <c:pt idx="455" formatCode="General">
                  <c:v>1.24110830947757E-3</c:v>
                </c:pt>
                <c:pt idx="456" formatCode="General">
                  <c:v>1.2388004688546101E-3</c:v>
                </c:pt>
                <c:pt idx="457" formatCode="General">
                  <c:v>1.3000767154153401E-3</c:v>
                </c:pt>
                <c:pt idx="458" formatCode="General">
                  <c:v>1.3351079367566901E-3</c:v>
                </c:pt>
                <c:pt idx="459" formatCode="General">
                  <c:v>1.4133127813693101E-3</c:v>
                </c:pt>
                <c:pt idx="460" formatCode="General">
                  <c:v>1.3880374317523101E-3</c:v>
                </c:pt>
                <c:pt idx="461" formatCode="General">
                  <c:v>1.40517794643529E-3</c:v>
                </c:pt>
                <c:pt idx="462" formatCode="General">
                  <c:v>1.4481661899481001E-3</c:v>
                </c:pt>
                <c:pt idx="463" formatCode="General">
                  <c:v>1.49406672571786E-3</c:v>
                </c:pt>
                <c:pt idx="464" formatCode="General">
                  <c:v>1.55648654326797E-3</c:v>
                </c:pt>
                <c:pt idx="465" formatCode="General">
                  <c:v>1.6408295603469001E-3</c:v>
                </c:pt>
                <c:pt idx="466" formatCode="General">
                  <c:v>1.6308045713231E-3</c:v>
                </c:pt>
                <c:pt idx="467" formatCode="General">
                  <c:v>1.58816543407738E-3</c:v>
                </c:pt>
                <c:pt idx="468" formatCode="General">
                  <c:v>1.63096603937447E-3</c:v>
                </c:pt>
                <c:pt idx="469" formatCode="General">
                  <c:v>1.6336989589035499E-3</c:v>
                </c:pt>
                <c:pt idx="470" formatCode="General">
                  <c:v>1.6424340079538499E-3</c:v>
                </c:pt>
                <c:pt idx="471" formatCode="General">
                  <c:v>1.65139733580872E-3</c:v>
                </c:pt>
                <c:pt idx="472" formatCode="General">
                  <c:v>1.58034816849977E-3</c:v>
                </c:pt>
                <c:pt idx="473" formatCode="General">
                  <c:v>1.4916652988176799E-3</c:v>
                </c:pt>
                <c:pt idx="474" formatCode="General">
                  <c:v>1.41990488045849E-3</c:v>
                </c:pt>
                <c:pt idx="475" formatCode="General">
                  <c:v>1.36194936349057E-3</c:v>
                </c:pt>
                <c:pt idx="476" formatCode="General">
                  <c:v>1.4343929884489601E-3</c:v>
                </c:pt>
                <c:pt idx="477" formatCode="General">
                  <c:v>1.4151222712825999E-3</c:v>
                </c:pt>
                <c:pt idx="478" formatCode="General">
                  <c:v>1.4165945758577399E-3</c:v>
                </c:pt>
                <c:pt idx="479" formatCode="General">
                  <c:v>1.35881188907661E-3</c:v>
                </c:pt>
                <c:pt idx="480" formatCode="General">
                  <c:v>1.36157643864863E-3</c:v>
                </c:pt>
                <c:pt idx="481" formatCode="General">
                  <c:v>1.37990229413845E-3</c:v>
                </c:pt>
                <c:pt idx="482" formatCode="General">
                  <c:v>1.46340121864341E-3</c:v>
                </c:pt>
                <c:pt idx="483" formatCode="General">
                  <c:v>1.53896103147417E-3</c:v>
                </c:pt>
                <c:pt idx="484" formatCode="General">
                  <c:v>1.60419035237283E-3</c:v>
                </c:pt>
                <c:pt idx="485" formatCode="General">
                  <c:v>1.6528439242392799E-3</c:v>
                </c:pt>
                <c:pt idx="486" formatCode="General">
                  <c:v>1.6022693132981701E-3</c:v>
                </c:pt>
                <c:pt idx="487" formatCode="General">
                  <c:v>1.66441211476922E-3</c:v>
                </c:pt>
                <c:pt idx="488" formatCode="General">
                  <c:v>1.62500524893403E-3</c:v>
                </c:pt>
                <c:pt idx="489" formatCode="General">
                  <c:v>1.6593959066085501E-3</c:v>
                </c:pt>
                <c:pt idx="490" formatCode="General">
                  <c:v>1.67034377809614E-3</c:v>
                </c:pt>
                <c:pt idx="491" formatCode="General">
                  <c:v>1.66913977591321E-3</c:v>
                </c:pt>
                <c:pt idx="492" formatCode="General">
                  <c:v>1.5856891637668E-3</c:v>
                </c:pt>
                <c:pt idx="493" formatCode="General">
                  <c:v>1.49897959781811E-3</c:v>
                </c:pt>
                <c:pt idx="494" formatCode="General">
                  <c:v>1.4866460231132801E-3</c:v>
                </c:pt>
                <c:pt idx="495" formatCode="General">
                  <c:v>1.5091501874849201E-3</c:v>
                </c:pt>
                <c:pt idx="496" formatCode="General">
                  <c:v>1.4459473895840401E-3</c:v>
                </c:pt>
                <c:pt idx="497" formatCode="General">
                  <c:v>1.4430043171159901E-3</c:v>
                </c:pt>
                <c:pt idx="498" formatCode="General">
                  <c:v>1.49092191131786E-3</c:v>
                </c:pt>
                <c:pt idx="499" formatCode="General">
                  <c:v>1.4745405991561701E-3</c:v>
                </c:pt>
                <c:pt idx="500" formatCode="General">
                  <c:v>1.4511812478303901E-3</c:v>
                </c:pt>
                <c:pt idx="501" formatCode="General">
                  <c:v>1.4364399481564801E-3</c:v>
                </c:pt>
                <c:pt idx="502" formatCode="General">
                  <c:v>1.5557065256871299E-3</c:v>
                </c:pt>
                <c:pt idx="503" formatCode="General">
                  <c:v>1.6483788611367301E-3</c:v>
                </c:pt>
                <c:pt idx="504" formatCode="General">
                  <c:v>1.65637662867084E-3</c:v>
                </c:pt>
                <c:pt idx="505" formatCode="General">
                  <c:v>1.61103451391682E-3</c:v>
                </c:pt>
                <c:pt idx="506" formatCode="General">
                  <c:v>1.6470613656565599E-3</c:v>
                </c:pt>
                <c:pt idx="507" formatCode="General">
                  <c:v>1.6535885632038101E-3</c:v>
                </c:pt>
                <c:pt idx="508" formatCode="General">
                  <c:v>1.56632215948775E-3</c:v>
                </c:pt>
                <c:pt idx="509" formatCode="General">
                  <c:v>1.51851770933717E-3</c:v>
                </c:pt>
                <c:pt idx="510" formatCode="General">
                  <c:v>1.5034552896395299E-3</c:v>
                </c:pt>
                <c:pt idx="511" formatCode="General">
                  <c:v>1.4804050675593301E-3</c:v>
                </c:pt>
                <c:pt idx="512" formatCode="General">
                  <c:v>1.4132959069684101E-3</c:v>
                </c:pt>
                <c:pt idx="513" formatCode="General">
                  <c:v>1.45743973553181E-3</c:v>
                </c:pt>
                <c:pt idx="514" formatCode="General">
                  <c:v>1.4499905984848699E-3</c:v>
                </c:pt>
                <c:pt idx="515" formatCode="General">
                  <c:v>1.43218472367153E-3</c:v>
                </c:pt>
                <c:pt idx="516" formatCode="General">
                  <c:v>1.46781333023682E-3</c:v>
                </c:pt>
                <c:pt idx="517" formatCode="General">
                  <c:v>1.44931945251301E-3</c:v>
                </c:pt>
                <c:pt idx="518" formatCode="General">
                  <c:v>1.4424334280192901E-3</c:v>
                </c:pt>
                <c:pt idx="519" formatCode="General">
                  <c:v>1.4791910070926001E-3</c:v>
                </c:pt>
                <c:pt idx="520" formatCode="General">
                  <c:v>1.54658982064575E-3</c:v>
                </c:pt>
                <c:pt idx="521" formatCode="General">
                  <c:v>1.5510143246501699E-3</c:v>
                </c:pt>
                <c:pt idx="522" formatCode="General">
                  <c:v>1.5696686459705201E-3</c:v>
                </c:pt>
                <c:pt idx="523" formatCode="General">
                  <c:v>1.56664774985984E-3</c:v>
                </c:pt>
                <c:pt idx="524" formatCode="General">
                  <c:v>1.5735999797470901E-3</c:v>
                </c:pt>
                <c:pt idx="525" formatCode="General">
                  <c:v>1.53974611312151E-3</c:v>
                </c:pt>
                <c:pt idx="526" formatCode="General">
                  <c:v>1.6035443404689401E-3</c:v>
                </c:pt>
                <c:pt idx="527" formatCode="General">
                  <c:v>1.6925962059758601E-3</c:v>
                </c:pt>
                <c:pt idx="528" formatCode="General">
                  <c:v>1.69659269740805E-3</c:v>
                </c:pt>
                <c:pt idx="529" formatCode="General">
                  <c:v>1.71696211909875E-3</c:v>
                </c:pt>
                <c:pt idx="530" formatCode="General">
                  <c:v>1.70833684969693E-3</c:v>
                </c:pt>
                <c:pt idx="531" formatCode="General">
                  <c:v>1.7646610736846899E-3</c:v>
                </c:pt>
                <c:pt idx="532" formatCode="General">
                  <c:v>1.8189635477028801E-3</c:v>
                </c:pt>
                <c:pt idx="533" formatCode="General">
                  <c:v>1.8242386402562299E-3</c:v>
                </c:pt>
                <c:pt idx="534" formatCode="General">
                  <c:v>1.8246354884467999E-3</c:v>
                </c:pt>
                <c:pt idx="535" formatCode="General">
                  <c:v>1.9085268140770499E-3</c:v>
                </c:pt>
                <c:pt idx="536" formatCode="General">
                  <c:v>1.86410675523803E-3</c:v>
                </c:pt>
                <c:pt idx="537" formatCode="General">
                  <c:v>1.8074737628921899E-3</c:v>
                </c:pt>
                <c:pt idx="538" formatCode="General">
                  <c:v>1.8337178276851801E-3</c:v>
                </c:pt>
                <c:pt idx="539" formatCode="General">
                  <c:v>1.89319449709728E-3</c:v>
                </c:pt>
                <c:pt idx="540" formatCode="General">
                  <c:v>1.93163903895766E-3</c:v>
                </c:pt>
                <c:pt idx="541" formatCode="General">
                  <c:v>1.9461274845525599E-3</c:v>
                </c:pt>
                <c:pt idx="542" formatCode="General">
                  <c:v>1.90671007148922E-3</c:v>
                </c:pt>
                <c:pt idx="543" formatCode="General">
                  <c:v>1.84056353755295E-3</c:v>
                </c:pt>
                <c:pt idx="544" formatCode="General">
                  <c:v>1.84174912283197E-3</c:v>
                </c:pt>
                <c:pt idx="545" formatCode="General">
                  <c:v>1.8338296329602601E-3</c:v>
                </c:pt>
                <c:pt idx="546" formatCode="General">
                  <c:v>1.8092215526849E-3</c:v>
                </c:pt>
                <c:pt idx="547" formatCode="General">
                  <c:v>1.8319925642572301E-3</c:v>
                </c:pt>
                <c:pt idx="548" formatCode="General">
                  <c:v>1.86451695626602E-3</c:v>
                </c:pt>
                <c:pt idx="549" formatCode="General">
                  <c:v>1.77274550078437E-3</c:v>
                </c:pt>
                <c:pt idx="550" formatCode="General">
                  <c:v>1.78717147791758E-3</c:v>
                </c:pt>
                <c:pt idx="551" formatCode="General">
                  <c:v>1.78991056745872E-3</c:v>
                </c:pt>
                <c:pt idx="552" formatCode="General">
                  <c:v>1.7143473145552E-3</c:v>
                </c:pt>
                <c:pt idx="553" formatCode="General">
                  <c:v>1.7330915085039999E-3</c:v>
                </c:pt>
                <c:pt idx="554" formatCode="General">
                  <c:v>1.78406210616231E-3</c:v>
                </c:pt>
                <c:pt idx="555" formatCode="General">
                  <c:v>1.8176495679654201E-3</c:v>
                </c:pt>
                <c:pt idx="556" formatCode="General">
                  <c:v>1.8854748108424199E-3</c:v>
                </c:pt>
                <c:pt idx="557" formatCode="General">
                  <c:v>1.8485753913410001E-3</c:v>
                </c:pt>
                <c:pt idx="558" formatCode="General">
                  <c:v>1.8259642878547301E-3</c:v>
                </c:pt>
                <c:pt idx="559" formatCode="General">
                  <c:v>1.92028705496341E-3</c:v>
                </c:pt>
                <c:pt idx="560" formatCode="General">
                  <c:v>1.80916930548847E-3</c:v>
                </c:pt>
                <c:pt idx="561" formatCode="General">
                  <c:v>1.7117698909714799E-3</c:v>
                </c:pt>
                <c:pt idx="562" formatCode="General">
                  <c:v>1.78589083952829E-3</c:v>
                </c:pt>
                <c:pt idx="563" formatCode="General">
                  <c:v>1.8032595398835801E-3</c:v>
                </c:pt>
                <c:pt idx="564" formatCode="General">
                  <c:v>1.84888078365475E-3</c:v>
                </c:pt>
                <c:pt idx="565" formatCode="General">
                  <c:v>1.82194166118279E-3</c:v>
                </c:pt>
                <c:pt idx="566" formatCode="General">
                  <c:v>1.7948613851331201E-3</c:v>
                </c:pt>
                <c:pt idx="567" formatCode="General">
                  <c:v>1.80721110664308E-3</c:v>
                </c:pt>
                <c:pt idx="568" formatCode="General">
                  <c:v>1.7745619174093E-3</c:v>
                </c:pt>
                <c:pt idx="569" formatCode="General">
                  <c:v>1.70369320549071E-3</c:v>
                </c:pt>
                <c:pt idx="570" formatCode="General">
                  <c:v>1.7812257399782499E-3</c:v>
                </c:pt>
                <c:pt idx="571" formatCode="General">
                  <c:v>1.9019284285605E-3</c:v>
                </c:pt>
                <c:pt idx="572" formatCode="General">
                  <c:v>1.96448989445344E-3</c:v>
                </c:pt>
                <c:pt idx="573" formatCode="General">
                  <c:v>2.0055255037732399E-3</c:v>
                </c:pt>
                <c:pt idx="574" formatCode="General">
                  <c:v>1.9546424155123501E-3</c:v>
                </c:pt>
                <c:pt idx="575" formatCode="General">
                  <c:v>1.9149581552483099E-3</c:v>
                </c:pt>
                <c:pt idx="576" formatCode="General">
                  <c:v>1.8640951369889101E-3</c:v>
                </c:pt>
                <c:pt idx="577" formatCode="General">
                  <c:v>1.8374133273027799E-3</c:v>
                </c:pt>
                <c:pt idx="578" formatCode="General">
                  <c:v>1.84834457468241E-3</c:v>
                </c:pt>
                <c:pt idx="579" formatCode="General">
                  <c:v>1.8670462421141599E-3</c:v>
                </c:pt>
                <c:pt idx="580" formatCode="General">
                  <c:v>1.8786473083309801E-3</c:v>
                </c:pt>
                <c:pt idx="581" formatCode="General">
                  <c:v>1.70253187534399E-3</c:v>
                </c:pt>
                <c:pt idx="582" formatCode="General">
                  <c:v>1.6657646803650999E-3</c:v>
                </c:pt>
                <c:pt idx="583" formatCode="General">
                  <c:v>1.6520217584911701E-3</c:v>
                </c:pt>
                <c:pt idx="584" formatCode="General">
                  <c:v>1.6966335999313699E-3</c:v>
                </c:pt>
                <c:pt idx="585" formatCode="General">
                  <c:v>1.7840751621406501E-3</c:v>
                </c:pt>
                <c:pt idx="586" formatCode="General">
                  <c:v>1.86987029737793E-3</c:v>
                </c:pt>
                <c:pt idx="587" formatCode="General">
                  <c:v>1.8471489136572901E-3</c:v>
                </c:pt>
                <c:pt idx="588" formatCode="General">
                  <c:v>1.87820480787195E-3</c:v>
                </c:pt>
                <c:pt idx="589" formatCode="General">
                  <c:v>1.80223906063475E-3</c:v>
                </c:pt>
                <c:pt idx="590" formatCode="General">
                  <c:v>1.7737671209033599E-3</c:v>
                </c:pt>
                <c:pt idx="591" formatCode="General">
                  <c:v>1.92821493837982E-3</c:v>
                </c:pt>
                <c:pt idx="592" formatCode="General">
                  <c:v>1.8800533958710701E-3</c:v>
                </c:pt>
                <c:pt idx="593" formatCode="General">
                  <c:v>1.94751055678353E-3</c:v>
                </c:pt>
                <c:pt idx="594" formatCode="General">
                  <c:v>1.94993362529203E-3</c:v>
                </c:pt>
                <c:pt idx="595" formatCode="General">
                  <c:v>1.8757849582471001E-3</c:v>
                </c:pt>
                <c:pt idx="596" formatCode="General">
                  <c:v>1.88297544373199E-3</c:v>
                </c:pt>
                <c:pt idx="597" formatCode="General">
                  <c:v>1.9738423405215098E-3</c:v>
                </c:pt>
                <c:pt idx="598" formatCode="General">
                  <c:v>1.96515595307574E-3</c:v>
                </c:pt>
                <c:pt idx="599" formatCode="General">
                  <c:v>2.0395244937390102E-3</c:v>
                </c:pt>
                <c:pt idx="600" formatCode="General">
                  <c:v>2.0613142638467299E-3</c:v>
                </c:pt>
                <c:pt idx="601" formatCode="General">
                  <c:v>2.0225503714755202E-3</c:v>
                </c:pt>
                <c:pt idx="602" formatCode="General">
                  <c:v>2.0063087693415601E-3</c:v>
                </c:pt>
                <c:pt idx="603" formatCode="General">
                  <c:v>1.8580739269964399E-3</c:v>
                </c:pt>
                <c:pt idx="604" formatCode="General">
                  <c:v>1.91636987728998E-3</c:v>
                </c:pt>
                <c:pt idx="605" formatCode="General">
                  <c:v>2.05617683241144E-3</c:v>
                </c:pt>
                <c:pt idx="606" formatCode="General">
                  <c:v>2.0069455145858201E-3</c:v>
                </c:pt>
                <c:pt idx="607" formatCode="General">
                  <c:v>1.90065349452198E-3</c:v>
                </c:pt>
                <c:pt idx="608" formatCode="General">
                  <c:v>1.9487110199406701E-3</c:v>
                </c:pt>
                <c:pt idx="609" formatCode="General">
                  <c:v>1.99739215895534E-3</c:v>
                </c:pt>
                <c:pt idx="610" formatCode="General">
                  <c:v>2.0493709947913899E-3</c:v>
                </c:pt>
                <c:pt idx="611" formatCode="General">
                  <c:v>1.9606943707913202E-3</c:v>
                </c:pt>
                <c:pt idx="612" formatCode="General">
                  <c:v>2.0639987895265202E-3</c:v>
                </c:pt>
                <c:pt idx="613" formatCode="General">
                  <c:v>2.1866411669179799E-3</c:v>
                </c:pt>
                <c:pt idx="614" formatCode="General">
                  <c:v>2.1013044519349899E-3</c:v>
                </c:pt>
                <c:pt idx="615" formatCode="General">
                  <c:v>1.9693300127983102E-3</c:v>
                </c:pt>
                <c:pt idx="616" formatCode="General">
                  <c:v>2.07190671935678E-3</c:v>
                </c:pt>
                <c:pt idx="617" formatCode="General">
                  <c:v>2.1157388342544401E-3</c:v>
                </c:pt>
                <c:pt idx="618" formatCode="General">
                  <c:v>2.1214038133621198E-3</c:v>
                </c:pt>
                <c:pt idx="619" formatCode="General">
                  <c:v>2.1262594731524601E-3</c:v>
                </c:pt>
                <c:pt idx="620" formatCode="General">
                  <c:v>2.1163734374567899E-3</c:v>
                </c:pt>
                <c:pt idx="621" formatCode="General">
                  <c:v>2.2294366848654998E-3</c:v>
                </c:pt>
                <c:pt idx="622" formatCode="General">
                  <c:v>2.1285107941366702E-3</c:v>
                </c:pt>
                <c:pt idx="623" formatCode="General">
                  <c:v>2.0712390076369101E-3</c:v>
                </c:pt>
                <c:pt idx="624" formatCode="General">
                  <c:v>2.0541016478091501E-3</c:v>
                </c:pt>
                <c:pt idx="625" formatCode="General">
                  <c:v>2.2551447618752701E-3</c:v>
                </c:pt>
                <c:pt idx="626" formatCode="General">
                  <c:v>2.1598618011921598E-3</c:v>
                </c:pt>
                <c:pt idx="627" formatCode="General">
                  <c:v>2.2478886530734599E-3</c:v>
                </c:pt>
                <c:pt idx="628" formatCode="General">
                  <c:v>2.2231117007322598E-3</c:v>
                </c:pt>
                <c:pt idx="629" formatCode="General">
                  <c:v>2.0604394958354498E-3</c:v>
                </c:pt>
                <c:pt idx="630" formatCode="General">
                  <c:v>2.0333756110630899E-3</c:v>
                </c:pt>
                <c:pt idx="631" formatCode="General">
                  <c:v>1.99196202447638E-3</c:v>
                </c:pt>
                <c:pt idx="632" formatCode="General">
                  <c:v>2.02609782572836E-3</c:v>
                </c:pt>
                <c:pt idx="633" formatCode="General">
                  <c:v>1.9786239834502302E-3</c:v>
                </c:pt>
                <c:pt idx="634" formatCode="General">
                  <c:v>2.0575890550389902E-3</c:v>
                </c:pt>
                <c:pt idx="635" formatCode="General">
                  <c:v>2.00216779485345E-3</c:v>
                </c:pt>
                <c:pt idx="636" formatCode="General">
                  <c:v>2.0292062778025899E-3</c:v>
                </c:pt>
                <c:pt idx="637" formatCode="General">
                  <c:v>2.0870273932814599E-3</c:v>
                </c:pt>
                <c:pt idx="638" formatCode="General">
                  <c:v>2.1008902927860599E-3</c:v>
                </c:pt>
                <c:pt idx="639" formatCode="General">
                  <c:v>2.3131202906370202E-3</c:v>
                </c:pt>
                <c:pt idx="640" formatCode="General">
                  <c:v>2.2967032389715298E-3</c:v>
                </c:pt>
                <c:pt idx="641" formatCode="General">
                  <c:v>2.3646268760785499E-3</c:v>
                </c:pt>
                <c:pt idx="642" formatCode="General">
                  <c:v>2.3236824083141998E-3</c:v>
                </c:pt>
                <c:pt idx="643" formatCode="General">
                  <c:v>2.4330080486834101E-3</c:v>
                </c:pt>
                <c:pt idx="644" formatCode="General">
                  <c:v>2.4074727436527599E-3</c:v>
                </c:pt>
                <c:pt idx="645" formatCode="General">
                  <c:v>2.3257394786924102E-3</c:v>
                </c:pt>
                <c:pt idx="646" formatCode="General">
                  <c:v>2.3210246814414901E-3</c:v>
                </c:pt>
                <c:pt idx="647" formatCode="General">
                  <c:v>2.31450442224741E-3</c:v>
                </c:pt>
                <c:pt idx="648" formatCode="General">
                  <c:v>2.2952681407332402E-3</c:v>
                </c:pt>
                <c:pt idx="649" formatCode="General">
                  <c:v>2.2603745572268999E-3</c:v>
                </c:pt>
                <c:pt idx="650" formatCode="General">
                  <c:v>2.3273771163076201E-3</c:v>
                </c:pt>
                <c:pt idx="651" formatCode="General">
                  <c:v>2.3505523568019301E-3</c:v>
                </c:pt>
                <c:pt idx="652" formatCode="General">
                  <c:v>2.3685503168962901E-3</c:v>
                </c:pt>
                <c:pt idx="653" formatCode="General">
                  <c:v>2.2925268858671201E-3</c:v>
                </c:pt>
                <c:pt idx="654" formatCode="General">
                  <c:v>2.33114960137755E-3</c:v>
                </c:pt>
                <c:pt idx="655" formatCode="General">
                  <c:v>2.3813085630536102E-3</c:v>
                </c:pt>
                <c:pt idx="656" formatCode="General">
                  <c:v>2.4039328098297099E-3</c:v>
                </c:pt>
                <c:pt idx="657" formatCode="General">
                  <c:v>2.4845823179930498E-3</c:v>
                </c:pt>
                <c:pt idx="658" formatCode="General">
                  <c:v>2.45854654349387E-3</c:v>
                </c:pt>
                <c:pt idx="659" formatCode="General">
                  <c:v>2.3978399578481898E-3</c:v>
                </c:pt>
                <c:pt idx="660" formatCode="General">
                  <c:v>2.2757265949621798E-3</c:v>
                </c:pt>
                <c:pt idx="661" formatCode="General">
                  <c:v>2.2168764611706099E-3</c:v>
                </c:pt>
                <c:pt idx="662" formatCode="General">
                  <c:v>2.2397100343368999E-3</c:v>
                </c:pt>
                <c:pt idx="663" formatCode="General">
                  <c:v>2.1752659813500902E-3</c:v>
                </c:pt>
                <c:pt idx="664" formatCode="General">
                  <c:v>2.0920655806548902E-3</c:v>
                </c:pt>
                <c:pt idx="665" formatCode="General">
                  <c:v>2.0343563403002899E-3</c:v>
                </c:pt>
                <c:pt idx="666" formatCode="General">
                  <c:v>2.01545661548153E-3</c:v>
                </c:pt>
                <c:pt idx="667" formatCode="General">
                  <c:v>1.82099275989458E-3</c:v>
                </c:pt>
                <c:pt idx="668" formatCode="General">
                  <c:v>1.7624271335080299E-3</c:v>
                </c:pt>
                <c:pt idx="669" formatCode="General">
                  <c:v>1.6881914925761499E-3</c:v>
                </c:pt>
                <c:pt idx="670" formatCode="General">
                  <c:v>1.8704045913182201E-3</c:v>
                </c:pt>
                <c:pt idx="671" formatCode="General">
                  <c:v>1.8989025033079099E-3</c:v>
                </c:pt>
                <c:pt idx="672" formatCode="General">
                  <c:v>1.9825178780592998E-3</c:v>
                </c:pt>
                <c:pt idx="673" formatCode="General">
                  <c:v>2.1180089097470101E-3</c:v>
                </c:pt>
                <c:pt idx="674" formatCode="General">
                  <c:v>2.1394001552835101E-3</c:v>
                </c:pt>
                <c:pt idx="675" formatCode="General">
                  <c:v>2.20236787572503E-3</c:v>
                </c:pt>
                <c:pt idx="676" formatCode="General">
                  <c:v>2.2742293076589699E-3</c:v>
                </c:pt>
                <c:pt idx="677" formatCode="General">
                  <c:v>2.2575427545234602E-3</c:v>
                </c:pt>
                <c:pt idx="678" formatCode="General">
                  <c:v>2.3865507566370099E-3</c:v>
                </c:pt>
                <c:pt idx="679" formatCode="General">
                  <c:v>2.4302000994794099E-3</c:v>
                </c:pt>
                <c:pt idx="680" formatCode="General">
                  <c:v>2.31849007541314E-3</c:v>
                </c:pt>
                <c:pt idx="681" formatCode="General">
                  <c:v>2.29634774150327E-3</c:v>
                </c:pt>
                <c:pt idx="682" formatCode="General">
                  <c:v>2.24863066105172E-3</c:v>
                </c:pt>
                <c:pt idx="683" formatCode="General">
                  <c:v>2.2141431341879099E-3</c:v>
                </c:pt>
                <c:pt idx="684" formatCode="General">
                  <c:v>2.1575106540694801E-3</c:v>
                </c:pt>
                <c:pt idx="685" formatCode="General">
                  <c:v>2.1235803375020601E-3</c:v>
                </c:pt>
                <c:pt idx="686" formatCode="General">
                  <c:v>2.0559898111969198E-3</c:v>
                </c:pt>
                <c:pt idx="687" formatCode="General">
                  <c:v>2.1886622998863502E-3</c:v>
                </c:pt>
                <c:pt idx="688" formatCode="General">
                  <c:v>2.19687963835895E-3</c:v>
                </c:pt>
                <c:pt idx="689" formatCode="General">
                  <c:v>2.3280763649381701E-3</c:v>
                </c:pt>
                <c:pt idx="690" formatCode="General">
                  <c:v>2.2909581195563098E-3</c:v>
                </c:pt>
                <c:pt idx="691" formatCode="General">
                  <c:v>2.3209951352328099E-3</c:v>
                </c:pt>
                <c:pt idx="692" formatCode="General">
                  <c:v>2.2912936285138098E-3</c:v>
                </c:pt>
                <c:pt idx="693" formatCode="General">
                  <c:v>2.2350191255100099E-3</c:v>
                </c:pt>
                <c:pt idx="694" formatCode="General">
                  <c:v>2.3785382742062201E-3</c:v>
                </c:pt>
                <c:pt idx="695" formatCode="General">
                  <c:v>2.4500819155946398E-3</c:v>
                </c:pt>
                <c:pt idx="696" formatCode="General">
                  <c:v>2.5904385372996302E-3</c:v>
                </c:pt>
                <c:pt idx="697" formatCode="General">
                  <c:v>2.4397917790338398E-3</c:v>
                </c:pt>
                <c:pt idx="698" formatCode="General">
                  <c:v>2.54792221821845E-3</c:v>
                </c:pt>
                <c:pt idx="699" formatCode="General">
                  <c:v>2.4901435244828502E-3</c:v>
                </c:pt>
                <c:pt idx="700" formatCode="General">
                  <c:v>2.5017408770509099E-3</c:v>
                </c:pt>
                <c:pt idx="701" formatCode="General">
                  <c:v>2.5813070940785099E-3</c:v>
                </c:pt>
                <c:pt idx="702" formatCode="General">
                  <c:v>2.6913574547506899E-3</c:v>
                </c:pt>
                <c:pt idx="703" formatCode="General">
                  <c:v>2.6683536125347001E-3</c:v>
                </c:pt>
                <c:pt idx="704" formatCode="General">
                  <c:v>2.68219816498458E-3</c:v>
                </c:pt>
                <c:pt idx="705" formatCode="General">
                  <c:v>2.5502047035843101E-3</c:v>
                </c:pt>
                <c:pt idx="706" formatCode="General">
                  <c:v>2.35713282600045E-3</c:v>
                </c:pt>
                <c:pt idx="707" formatCode="General">
                  <c:v>2.4693741463124798E-3</c:v>
                </c:pt>
                <c:pt idx="708" formatCode="General">
                  <c:v>2.4029533611610501E-3</c:v>
                </c:pt>
                <c:pt idx="709" formatCode="General">
                  <c:v>2.3513129795901498E-3</c:v>
                </c:pt>
                <c:pt idx="710" formatCode="General">
                  <c:v>2.54697032505646E-3</c:v>
                </c:pt>
                <c:pt idx="711" formatCode="General">
                  <c:v>2.5005611241795101E-3</c:v>
                </c:pt>
                <c:pt idx="712" formatCode="General">
                  <c:v>2.4046839331276701E-3</c:v>
                </c:pt>
                <c:pt idx="713" formatCode="General">
                  <c:v>2.3870447301305802E-3</c:v>
                </c:pt>
                <c:pt idx="714" formatCode="General">
                  <c:v>2.3525933851487901E-3</c:v>
                </c:pt>
                <c:pt idx="715" formatCode="General">
                  <c:v>2.3833641433156998E-3</c:v>
                </c:pt>
                <c:pt idx="716" formatCode="General">
                  <c:v>2.4259521509520702E-3</c:v>
                </c:pt>
                <c:pt idx="717" formatCode="General">
                  <c:v>2.4957336136139899E-3</c:v>
                </c:pt>
                <c:pt idx="718" formatCode="General">
                  <c:v>2.62473045149818E-3</c:v>
                </c:pt>
                <c:pt idx="719" formatCode="General">
                  <c:v>2.7335919672623302E-3</c:v>
                </c:pt>
                <c:pt idx="720" formatCode="General">
                  <c:v>2.7025404851883702E-3</c:v>
                </c:pt>
                <c:pt idx="721" formatCode="General">
                  <c:v>2.6316856266930702E-3</c:v>
                </c:pt>
                <c:pt idx="722" formatCode="General">
                  <c:v>2.6945904130116099E-3</c:v>
                </c:pt>
                <c:pt idx="723" formatCode="General">
                  <c:v>2.8641342418268302E-3</c:v>
                </c:pt>
                <c:pt idx="724" formatCode="General">
                  <c:v>2.7674959390424198E-3</c:v>
                </c:pt>
                <c:pt idx="725" formatCode="General">
                  <c:v>2.74813174037263E-3</c:v>
                </c:pt>
                <c:pt idx="726" formatCode="General">
                  <c:v>2.8280783793889E-3</c:v>
                </c:pt>
                <c:pt idx="727" formatCode="General">
                  <c:v>2.8394342283718302E-3</c:v>
                </c:pt>
                <c:pt idx="728" formatCode="General">
                  <c:v>2.6749648503027901E-3</c:v>
                </c:pt>
                <c:pt idx="729" formatCode="General">
                  <c:v>2.6208228082396099E-3</c:v>
                </c:pt>
                <c:pt idx="730" formatCode="General">
                  <c:v>2.54209899576381E-3</c:v>
                </c:pt>
                <c:pt idx="731" formatCode="General">
                  <c:v>2.5081826956011399E-3</c:v>
                </c:pt>
                <c:pt idx="732" formatCode="General">
                  <c:v>2.5622184271924201E-3</c:v>
                </c:pt>
                <c:pt idx="733" formatCode="General">
                  <c:v>2.5867552845738801E-3</c:v>
                </c:pt>
                <c:pt idx="734" formatCode="General">
                  <c:v>2.6285497006028899E-3</c:v>
                </c:pt>
                <c:pt idx="735" formatCode="General">
                  <c:v>2.6697469176724599E-3</c:v>
                </c:pt>
                <c:pt idx="736" formatCode="General">
                  <c:v>2.60424227453768E-3</c:v>
                </c:pt>
                <c:pt idx="737" formatCode="General">
                  <c:v>2.4386243661865602E-3</c:v>
                </c:pt>
                <c:pt idx="738" formatCode="General">
                  <c:v>2.5395557051524501E-3</c:v>
                </c:pt>
                <c:pt idx="739" formatCode="General">
                  <c:v>2.5500359712168599E-3</c:v>
                </c:pt>
                <c:pt idx="740" formatCode="General">
                  <c:v>2.5846978183835701E-3</c:v>
                </c:pt>
                <c:pt idx="741" formatCode="General">
                  <c:v>2.7611576486378901E-3</c:v>
                </c:pt>
                <c:pt idx="742" formatCode="General">
                  <c:v>2.7765723178163199E-3</c:v>
                </c:pt>
                <c:pt idx="743" formatCode="General">
                  <c:v>2.82420504372567E-3</c:v>
                </c:pt>
                <c:pt idx="744" formatCode="General">
                  <c:v>2.86776542197913E-3</c:v>
                </c:pt>
                <c:pt idx="745" formatCode="General">
                  <c:v>3.0118282884359399E-3</c:v>
                </c:pt>
                <c:pt idx="746" formatCode="General">
                  <c:v>3.0638299416750701E-3</c:v>
                </c:pt>
                <c:pt idx="747" formatCode="General">
                  <c:v>3.09103202307597E-3</c:v>
                </c:pt>
                <c:pt idx="748" formatCode="General">
                  <c:v>2.9695389675907799E-3</c:v>
                </c:pt>
                <c:pt idx="749" formatCode="General">
                  <c:v>3.0550739611498999E-3</c:v>
                </c:pt>
                <c:pt idx="750" formatCode="General">
                  <c:v>2.9609061195515099E-3</c:v>
                </c:pt>
                <c:pt idx="751" formatCode="General">
                  <c:v>2.8201218810863802E-3</c:v>
                </c:pt>
                <c:pt idx="752" formatCode="General">
                  <c:v>2.7038499363698102E-3</c:v>
                </c:pt>
                <c:pt idx="753" formatCode="General">
                  <c:v>2.6399836293421698E-3</c:v>
                </c:pt>
                <c:pt idx="754" formatCode="General">
                  <c:v>2.68171905772761E-3</c:v>
                </c:pt>
                <c:pt idx="755" formatCode="General">
                  <c:v>2.6126884738914701E-3</c:v>
                </c:pt>
                <c:pt idx="756" formatCode="General">
                  <c:v>2.5604664697311801E-3</c:v>
                </c:pt>
                <c:pt idx="757" formatCode="General">
                  <c:v>2.57298250216991E-3</c:v>
                </c:pt>
                <c:pt idx="758" formatCode="General">
                  <c:v>2.6697213063016502E-3</c:v>
                </c:pt>
                <c:pt idx="759" formatCode="General">
                  <c:v>2.6031426386907701E-3</c:v>
                </c:pt>
                <c:pt idx="760" formatCode="General">
                  <c:v>2.6782810222357499E-3</c:v>
                </c:pt>
                <c:pt idx="761" formatCode="General">
                  <c:v>2.8084069723263399E-3</c:v>
                </c:pt>
                <c:pt idx="762" formatCode="General">
                  <c:v>2.9621026711538398E-3</c:v>
                </c:pt>
                <c:pt idx="763" formatCode="General">
                  <c:v>3.0010502319783002E-3</c:v>
                </c:pt>
                <c:pt idx="764" formatCode="General">
                  <c:v>2.88472538813949E-3</c:v>
                </c:pt>
                <c:pt idx="765" formatCode="General">
                  <c:v>2.7260313858278101E-3</c:v>
                </c:pt>
                <c:pt idx="766" formatCode="General">
                  <c:v>2.76798879494891E-3</c:v>
                </c:pt>
                <c:pt idx="767" formatCode="General">
                  <c:v>2.8531327727250801E-3</c:v>
                </c:pt>
                <c:pt idx="768" formatCode="General">
                  <c:v>2.78802745742723E-3</c:v>
                </c:pt>
                <c:pt idx="769" formatCode="General">
                  <c:v>2.77549520833418E-3</c:v>
                </c:pt>
                <c:pt idx="770" formatCode="General">
                  <c:v>2.74768957169727E-3</c:v>
                </c:pt>
                <c:pt idx="771" formatCode="General">
                  <c:v>2.6220240048132801E-3</c:v>
                </c:pt>
                <c:pt idx="772" formatCode="General">
                  <c:v>2.59010446025059E-3</c:v>
                </c:pt>
                <c:pt idx="773" formatCode="General">
                  <c:v>2.6011187932454098E-3</c:v>
                </c:pt>
                <c:pt idx="774" formatCode="General">
                  <c:v>2.7021901798434602E-3</c:v>
                </c:pt>
                <c:pt idx="775" formatCode="General">
                  <c:v>2.7624315582215802E-3</c:v>
                </c:pt>
                <c:pt idx="776" formatCode="General">
                  <c:v>2.79470013920218E-3</c:v>
                </c:pt>
                <c:pt idx="777" formatCode="General">
                  <c:v>2.7668920811265698E-3</c:v>
                </c:pt>
                <c:pt idx="778" formatCode="General">
                  <c:v>2.8686450095847301E-3</c:v>
                </c:pt>
                <c:pt idx="779" formatCode="General">
                  <c:v>3.0071965418756001E-3</c:v>
                </c:pt>
                <c:pt idx="780" formatCode="General">
                  <c:v>3.0928968451917199E-3</c:v>
                </c:pt>
                <c:pt idx="781" formatCode="General">
                  <c:v>3.0644080485217298E-3</c:v>
                </c:pt>
                <c:pt idx="782" formatCode="General">
                  <c:v>3.0669016879983301E-3</c:v>
                </c:pt>
                <c:pt idx="783" formatCode="General">
                  <c:v>3.0365368467755601E-3</c:v>
                </c:pt>
                <c:pt idx="784" formatCode="General">
                  <c:v>2.9221251839771901E-3</c:v>
                </c:pt>
                <c:pt idx="785" formatCode="General">
                  <c:v>2.88397066760808E-3</c:v>
                </c:pt>
                <c:pt idx="786" formatCode="General">
                  <c:v>2.8803213965147702E-3</c:v>
                </c:pt>
                <c:pt idx="787" formatCode="General">
                  <c:v>2.9815408401191201E-3</c:v>
                </c:pt>
                <c:pt idx="788" formatCode="General">
                  <c:v>2.84136720001698E-3</c:v>
                </c:pt>
                <c:pt idx="789" formatCode="General">
                  <c:v>2.8401756659150101E-3</c:v>
                </c:pt>
                <c:pt idx="790" formatCode="General">
                  <c:v>2.7466881088912499E-3</c:v>
                </c:pt>
                <c:pt idx="791" formatCode="General">
                  <c:v>2.9700660263188199E-3</c:v>
                </c:pt>
                <c:pt idx="792" formatCode="General">
                  <c:v>2.9776665498502598E-3</c:v>
                </c:pt>
                <c:pt idx="793" formatCode="General">
                  <c:v>3.0273660901002598E-3</c:v>
                </c:pt>
                <c:pt idx="794" formatCode="General">
                  <c:v>3.0436037573963398E-3</c:v>
                </c:pt>
                <c:pt idx="795" formatCode="General">
                  <c:v>3.2246455783024402E-3</c:v>
                </c:pt>
                <c:pt idx="796" formatCode="General">
                  <c:v>3.2265632180497098E-3</c:v>
                </c:pt>
                <c:pt idx="797" formatCode="General">
                  <c:v>3.2393867382779699E-3</c:v>
                </c:pt>
                <c:pt idx="798" formatCode="General">
                  <c:v>3.3281639451160998E-3</c:v>
                </c:pt>
                <c:pt idx="799" formatCode="General">
                  <c:v>3.1406684080138802E-3</c:v>
                </c:pt>
                <c:pt idx="800" formatCode="General">
                  <c:v>3.20060022640973E-3</c:v>
                </c:pt>
                <c:pt idx="801" formatCode="General">
                  <c:v>3.1252884073182901E-3</c:v>
                </c:pt>
                <c:pt idx="802" formatCode="General">
                  <c:v>3.0966273276135299E-3</c:v>
                </c:pt>
                <c:pt idx="803" formatCode="General">
                  <c:v>3.1907641096040602E-3</c:v>
                </c:pt>
                <c:pt idx="804" formatCode="General">
                  <c:v>3.31551318522543E-3</c:v>
                </c:pt>
                <c:pt idx="805" formatCode="General">
                  <c:v>3.2256122911348902E-3</c:v>
                </c:pt>
                <c:pt idx="806" formatCode="General">
                  <c:v>3.3070392906665801E-3</c:v>
                </c:pt>
                <c:pt idx="807" formatCode="General">
                  <c:v>3.1635698629543202E-3</c:v>
                </c:pt>
                <c:pt idx="808" formatCode="General">
                  <c:v>3.1436165329068902E-3</c:v>
                </c:pt>
                <c:pt idx="809" formatCode="General">
                  <c:v>3.2166800694540098E-3</c:v>
                </c:pt>
                <c:pt idx="810" formatCode="General">
                  <c:v>3.1605039723217499E-3</c:v>
                </c:pt>
                <c:pt idx="811" formatCode="General">
                  <c:v>3.1677248189225802E-3</c:v>
                </c:pt>
                <c:pt idx="812" formatCode="General">
                  <c:v>3.1661201734095798E-3</c:v>
                </c:pt>
                <c:pt idx="813" formatCode="General">
                  <c:v>3.1759973149746699E-3</c:v>
                </c:pt>
                <c:pt idx="814" formatCode="General">
                  <c:v>3.1531048938631999E-3</c:v>
                </c:pt>
                <c:pt idx="815" formatCode="General">
                  <c:v>3.3540901495143802E-3</c:v>
                </c:pt>
                <c:pt idx="816" formatCode="General">
                  <c:v>3.2291463576257198E-3</c:v>
                </c:pt>
                <c:pt idx="817" formatCode="General">
                  <c:v>3.1690338510088601E-3</c:v>
                </c:pt>
                <c:pt idx="818" formatCode="General">
                  <c:v>3.1473311712034002E-3</c:v>
                </c:pt>
                <c:pt idx="819" formatCode="General">
                  <c:v>3.29212996875867E-3</c:v>
                </c:pt>
                <c:pt idx="820" formatCode="General">
                  <c:v>3.3497850294224901E-3</c:v>
                </c:pt>
                <c:pt idx="821" formatCode="General">
                  <c:v>3.2799618667922899E-3</c:v>
                </c:pt>
                <c:pt idx="822" formatCode="General">
                  <c:v>3.02872295724228E-3</c:v>
                </c:pt>
                <c:pt idx="823" formatCode="General">
                  <c:v>3.0014856834895899E-3</c:v>
                </c:pt>
                <c:pt idx="824" formatCode="General">
                  <c:v>3.01998039940372E-3</c:v>
                </c:pt>
                <c:pt idx="825" formatCode="General">
                  <c:v>2.8648214996792399E-3</c:v>
                </c:pt>
                <c:pt idx="826" formatCode="General">
                  <c:v>3.0284668202511999E-3</c:v>
                </c:pt>
                <c:pt idx="827" formatCode="General">
                  <c:v>3.1311958562582698E-3</c:v>
                </c:pt>
                <c:pt idx="828" formatCode="General">
                  <c:v>3.1868951860815299E-3</c:v>
                </c:pt>
                <c:pt idx="829" formatCode="General">
                  <c:v>2.9886109521612501E-3</c:v>
                </c:pt>
                <c:pt idx="830" formatCode="General">
                  <c:v>2.8236966114491202E-3</c:v>
                </c:pt>
                <c:pt idx="831" formatCode="General">
                  <c:v>2.8971794759854699E-3</c:v>
                </c:pt>
                <c:pt idx="832" formatCode="General">
                  <c:v>3.1103588640689901E-3</c:v>
                </c:pt>
                <c:pt idx="833" formatCode="General">
                  <c:v>3.05887986905873E-3</c:v>
                </c:pt>
                <c:pt idx="834" formatCode="General">
                  <c:v>3.0882218619808599E-3</c:v>
                </c:pt>
                <c:pt idx="835" formatCode="General">
                  <c:v>3.1231767963617999E-3</c:v>
                </c:pt>
                <c:pt idx="836" formatCode="General">
                  <c:v>3.0335211893543598E-3</c:v>
                </c:pt>
                <c:pt idx="837" formatCode="General">
                  <c:v>3.0475130770355502E-3</c:v>
                </c:pt>
                <c:pt idx="838" formatCode="General">
                  <c:v>3.0307850101962699E-3</c:v>
                </c:pt>
                <c:pt idx="839" formatCode="General">
                  <c:v>3.2876828685402901E-3</c:v>
                </c:pt>
                <c:pt idx="840" formatCode="General">
                  <c:v>3.4983599325641998E-3</c:v>
                </c:pt>
                <c:pt idx="841" formatCode="General">
                  <c:v>3.3572477288544198E-3</c:v>
                </c:pt>
                <c:pt idx="842" formatCode="General">
                  <c:v>3.37241047527641E-3</c:v>
                </c:pt>
                <c:pt idx="843" formatCode="General">
                  <c:v>3.2598772319033702E-3</c:v>
                </c:pt>
                <c:pt idx="844" formatCode="General">
                  <c:v>3.2629541121423199E-3</c:v>
                </c:pt>
                <c:pt idx="845" formatCode="General">
                  <c:v>3.3890755148604499E-3</c:v>
                </c:pt>
                <c:pt idx="846" formatCode="General">
                  <c:v>3.3176411874592301E-3</c:v>
                </c:pt>
                <c:pt idx="847" formatCode="General">
                  <c:v>3.3306575147435099E-3</c:v>
                </c:pt>
                <c:pt idx="848" formatCode="General">
                  <c:v>3.4779800567775999E-3</c:v>
                </c:pt>
                <c:pt idx="849" formatCode="General">
                  <c:v>3.3933727536350502E-3</c:v>
                </c:pt>
                <c:pt idx="850" formatCode="General">
                  <c:v>3.2712322892621201E-3</c:v>
                </c:pt>
                <c:pt idx="851" formatCode="General">
                  <c:v>3.32423213403672E-3</c:v>
                </c:pt>
                <c:pt idx="852" formatCode="General">
                  <c:v>3.3030935330316401E-3</c:v>
                </c:pt>
                <c:pt idx="853" formatCode="General">
                  <c:v>3.2690149731934102E-3</c:v>
                </c:pt>
                <c:pt idx="854" formatCode="General">
                  <c:v>3.1822480494156499E-3</c:v>
                </c:pt>
                <c:pt idx="855" formatCode="General">
                  <c:v>3.1600298592820799E-3</c:v>
                </c:pt>
                <c:pt idx="856" formatCode="General">
                  <c:v>3.2598207704722902E-3</c:v>
                </c:pt>
                <c:pt idx="857" formatCode="General">
                  <c:v>3.2510935328900802E-3</c:v>
                </c:pt>
                <c:pt idx="858" formatCode="General">
                  <c:v>3.1701295869424901E-3</c:v>
                </c:pt>
                <c:pt idx="859" formatCode="General">
                  <c:v>3.15753801260144E-3</c:v>
                </c:pt>
                <c:pt idx="860" formatCode="General">
                  <c:v>3.3129629446193602E-3</c:v>
                </c:pt>
                <c:pt idx="861" formatCode="General">
                  <c:v>3.36282548960298E-3</c:v>
                </c:pt>
                <c:pt idx="862" formatCode="General">
                  <c:v>3.34188835695386E-3</c:v>
                </c:pt>
                <c:pt idx="863" formatCode="General">
                  <c:v>3.59283417928964E-3</c:v>
                </c:pt>
                <c:pt idx="864" formatCode="General">
                  <c:v>3.6344608990475499E-3</c:v>
                </c:pt>
                <c:pt idx="865" formatCode="General">
                  <c:v>3.5879366332665099E-3</c:v>
                </c:pt>
                <c:pt idx="866" formatCode="General">
                  <c:v>3.5726126749068502E-3</c:v>
                </c:pt>
                <c:pt idx="867" formatCode="General">
                  <c:v>3.6932496586814501E-3</c:v>
                </c:pt>
                <c:pt idx="868" formatCode="General">
                  <c:v>3.7117815576493702E-3</c:v>
                </c:pt>
                <c:pt idx="869" formatCode="General">
                  <c:v>3.7066227290779401E-3</c:v>
                </c:pt>
                <c:pt idx="870" formatCode="General">
                  <c:v>3.7706355098635E-3</c:v>
                </c:pt>
                <c:pt idx="871" formatCode="General">
                  <c:v>3.9193858625367296E-3</c:v>
                </c:pt>
                <c:pt idx="872" formatCode="General">
                  <c:v>3.9822870166972297E-3</c:v>
                </c:pt>
                <c:pt idx="873" formatCode="General">
                  <c:v>3.8240102818235802E-3</c:v>
                </c:pt>
                <c:pt idx="874" formatCode="General">
                  <c:v>3.8364268140867398E-3</c:v>
                </c:pt>
                <c:pt idx="875" formatCode="General">
                  <c:v>3.8175359368324301E-3</c:v>
                </c:pt>
                <c:pt idx="876" formatCode="General">
                  <c:v>3.8639587815850998E-3</c:v>
                </c:pt>
                <c:pt idx="877" formatCode="General">
                  <c:v>3.8073537405580301E-3</c:v>
                </c:pt>
                <c:pt idx="878" formatCode="General">
                  <c:v>3.8940391503274399E-3</c:v>
                </c:pt>
                <c:pt idx="879" formatCode="General">
                  <c:v>3.9933960419148203E-3</c:v>
                </c:pt>
                <c:pt idx="880" formatCode="General">
                  <c:v>3.8167116930708299E-3</c:v>
                </c:pt>
                <c:pt idx="881" formatCode="General">
                  <c:v>3.6997317569330301E-3</c:v>
                </c:pt>
                <c:pt idx="882" formatCode="General">
                  <c:v>3.72209392953664E-3</c:v>
                </c:pt>
                <c:pt idx="883" formatCode="General">
                  <c:v>3.7722107023000699E-3</c:v>
                </c:pt>
                <c:pt idx="884" formatCode="General">
                  <c:v>3.88019678648561E-3</c:v>
                </c:pt>
                <c:pt idx="885" formatCode="General">
                  <c:v>3.9369315840303903E-3</c:v>
                </c:pt>
                <c:pt idx="886" formatCode="General">
                  <c:v>3.76837051007897E-3</c:v>
                </c:pt>
                <c:pt idx="887" formatCode="General">
                  <c:v>3.5793551476672302E-3</c:v>
                </c:pt>
                <c:pt idx="888" formatCode="General">
                  <c:v>3.2583825523033699E-3</c:v>
                </c:pt>
                <c:pt idx="889" formatCode="General">
                  <c:v>3.0094250803813301E-3</c:v>
                </c:pt>
                <c:pt idx="890" formatCode="General">
                  <c:v>3.2409785781055702E-3</c:v>
                </c:pt>
                <c:pt idx="891" formatCode="General">
                  <c:v>3.1346798175945901E-3</c:v>
                </c:pt>
                <c:pt idx="892" formatCode="General">
                  <c:v>3.0246557900682099E-3</c:v>
                </c:pt>
                <c:pt idx="893" formatCode="General">
                  <c:v>3.0335734831169301E-3</c:v>
                </c:pt>
                <c:pt idx="894" formatCode="General">
                  <c:v>3.0607351800426802E-3</c:v>
                </c:pt>
                <c:pt idx="895" formatCode="General">
                  <c:v>3.0375972623005502E-3</c:v>
                </c:pt>
                <c:pt idx="896" formatCode="General">
                  <c:v>3.2034215517342101E-3</c:v>
                </c:pt>
                <c:pt idx="897" formatCode="General">
                  <c:v>3.4366872161626801E-3</c:v>
                </c:pt>
                <c:pt idx="898" formatCode="General">
                  <c:v>3.51233584806323E-3</c:v>
                </c:pt>
                <c:pt idx="899" formatCode="General">
                  <c:v>3.7756119854748301E-3</c:v>
                </c:pt>
                <c:pt idx="900" formatCode="General">
                  <c:v>3.70901087298989E-3</c:v>
                </c:pt>
                <c:pt idx="901" formatCode="General">
                  <c:v>3.8908013841137301E-3</c:v>
                </c:pt>
                <c:pt idx="902" formatCode="General">
                  <c:v>4.00803030934185E-3</c:v>
                </c:pt>
                <c:pt idx="903" formatCode="General">
                  <c:v>4.0302663575857902E-3</c:v>
                </c:pt>
                <c:pt idx="904" formatCode="General">
                  <c:v>3.9619700051844097E-3</c:v>
                </c:pt>
                <c:pt idx="905" formatCode="General">
                  <c:v>3.7621417082846199E-3</c:v>
                </c:pt>
                <c:pt idx="906" formatCode="General">
                  <c:v>3.68785890750587E-3</c:v>
                </c:pt>
                <c:pt idx="907" formatCode="General">
                  <c:v>3.7028965074569001E-3</c:v>
                </c:pt>
                <c:pt idx="908" formatCode="General">
                  <c:v>3.9245364721864498E-3</c:v>
                </c:pt>
                <c:pt idx="909" formatCode="General">
                  <c:v>3.8704326841980199E-3</c:v>
                </c:pt>
                <c:pt idx="910" formatCode="General">
                  <c:v>3.62416706047952E-3</c:v>
                </c:pt>
                <c:pt idx="911" formatCode="General">
                  <c:v>3.48452688194811E-3</c:v>
                </c:pt>
                <c:pt idx="912" formatCode="General">
                  <c:v>3.5347765777260102E-3</c:v>
                </c:pt>
                <c:pt idx="913" formatCode="General">
                  <c:v>3.5590732004493501E-3</c:v>
                </c:pt>
                <c:pt idx="914" formatCode="General">
                  <c:v>3.4229329321533398E-3</c:v>
                </c:pt>
                <c:pt idx="915" formatCode="General">
                  <c:v>3.58219949994236E-3</c:v>
                </c:pt>
                <c:pt idx="916" formatCode="General">
                  <c:v>3.5478669218719002E-3</c:v>
                </c:pt>
                <c:pt idx="917" formatCode="General">
                  <c:v>3.5215116105973701E-3</c:v>
                </c:pt>
                <c:pt idx="918" formatCode="General">
                  <c:v>3.4384381491690901E-3</c:v>
                </c:pt>
                <c:pt idx="919" formatCode="General">
                  <c:v>3.4186869394034099E-3</c:v>
                </c:pt>
                <c:pt idx="920" formatCode="General">
                  <c:v>3.5908948862925201E-3</c:v>
                </c:pt>
                <c:pt idx="921" formatCode="General">
                  <c:v>3.6626310786232398E-3</c:v>
                </c:pt>
                <c:pt idx="922" formatCode="General">
                  <c:v>3.6421876400709202E-3</c:v>
                </c:pt>
                <c:pt idx="923" formatCode="General">
                  <c:v>3.6301279906183499E-3</c:v>
                </c:pt>
                <c:pt idx="924" formatCode="General">
                  <c:v>3.7180738523602502E-3</c:v>
                </c:pt>
                <c:pt idx="925" formatCode="General">
                  <c:v>3.7731619318947199E-3</c:v>
                </c:pt>
                <c:pt idx="926" formatCode="General">
                  <c:v>3.7991984747350201E-3</c:v>
                </c:pt>
                <c:pt idx="927" formatCode="General">
                  <c:v>3.80923366174102E-3</c:v>
                </c:pt>
                <c:pt idx="928" formatCode="General">
                  <c:v>3.8301117252558499E-3</c:v>
                </c:pt>
                <c:pt idx="929" formatCode="General">
                  <c:v>3.8342429324984598E-3</c:v>
                </c:pt>
                <c:pt idx="930" formatCode="General">
                  <c:v>3.80295696668327E-3</c:v>
                </c:pt>
                <c:pt idx="931" formatCode="General">
                  <c:v>3.8151282817125301E-3</c:v>
                </c:pt>
                <c:pt idx="932" formatCode="General">
                  <c:v>3.9021620294079199E-3</c:v>
                </c:pt>
                <c:pt idx="933" formatCode="General">
                  <c:v>3.79695291630924E-3</c:v>
                </c:pt>
                <c:pt idx="934" formatCode="General">
                  <c:v>3.8402059115469501E-3</c:v>
                </c:pt>
                <c:pt idx="935" formatCode="General">
                  <c:v>3.7291331682354199E-3</c:v>
                </c:pt>
                <c:pt idx="936" formatCode="General">
                  <c:v>3.7675383733585502E-3</c:v>
                </c:pt>
                <c:pt idx="937" formatCode="General">
                  <c:v>3.7654981715604702E-3</c:v>
                </c:pt>
                <c:pt idx="938" formatCode="General">
                  <c:v>3.8804945303127199E-3</c:v>
                </c:pt>
                <c:pt idx="939" formatCode="General">
                  <c:v>3.8647669600322902E-3</c:v>
                </c:pt>
                <c:pt idx="940" formatCode="General">
                  <c:v>3.81133309565485E-3</c:v>
                </c:pt>
                <c:pt idx="941" formatCode="General">
                  <c:v>3.9518391713499997E-3</c:v>
                </c:pt>
                <c:pt idx="942" formatCode="General">
                  <c:v>3.8802786730229898E-3</c:v>
                </c:pt>
                <c:pt idx="943" formatCode="General">
                  <c:v>3.7995523074641799E-3</c:v>
                </c:pt>
                <c:pt idx="944" formatCode="General">
                  <c:v>3.8150781998410798E-3</c:v>
                </c:pt>
                <c:pt idx="945" formatCode="General">
                  <c:v>3.6897573270835001E-3</c:v>
                </c:pt>
                <c:pt idx="946" formatCode="General">
                  <c:v>3.6547488183714498E-3</c:v>
                </c:pt>
                <c:pt idx="947" formatCode="General">
                  <c:v>3.4880694816820301E-3</c:v>
                </c:pt>
                <c:pt idx="948" formatCode="General">
                  <c:v>3.3278493094258E-3</c:v>
                </c:pt>
                <c:pt idx="949" formatCode="General">
                  <c:v>3.2846028101630501E-3</c:v>
                </c:pt>
                <c:pt idx="950" formatCode="General">
                  <c:v>3.39793615275994E-3</c:v>
                </c:pt>
                <c:pt idx="951" formatCode="General">
                  <c:v>3.2973344554193301E-3</c:v>
                </c:pt>
                <c:pt idx="952" formatCode="General">
                  <c:v>3.2334437244571699E-3</c:v>
                </c:pt>
                <c:pt idx="953" formatCode="General">
                  <c:v>3.4914763760753001E-3</c:v>
                </c:pt>
                <c:pt idx="954" formatCode="General">
                  <c:v>3.5021101240999999E-3</c:v>
                </c:pt>
                <c:pt idx="955" formatCode="General">
                  <c:v>3.7826788844540701E-3</c:v>
                </c:pt>
                <c:pt idx="956" formatCode="General">
                  <c:v>3.8624313194304699E-3</c:v>
                </c:pt>
                <c:pt idx="957" formatCode="General">
                  <c:v>3.8044541375711598E-3</c:v>
                </c:pt>
                <c:pt idx="958" formatCode="General">
                  <c:v>3.86730583850294E-3</c:v>
                </c:pt>
                <c:pt idx="959" formatCode="General">
                  <c:v>3.7772224051877898E-3</c:v>
                </c:pt>
                <c:pt idx="960" formatCode="General">
                  <c:v>3.6320525454357302E-3</c:v>
                </c:pt>
                <c:pt idx="961" formatCode="General">
                  <c:v>3.73504178132862E-3</c:v>
                </c:pt>
                <c:pt idx="962" formatCode="General">
                  <c:v>3.6831068340688901E-3</c:v>
                </c:pt>
                <c:pt idx="963" formatCode="General">
                  <c:v>3.6972045432776199E-3</c:v>
                </c:pt>
                <c:pt idx="964" formatCode="General">
                  <c:v>3.7074556108564099E-3</c:v>
                </c:pt>
                <c:pt idx="965" formatCode="General">
                  <c:v>3.56307106558234E-3</c:v>
                </c:pt>
                <c:pt idx="966" formatCode="General">
                  <c:v>3.6230736644938602E-3</c:v>
                </c:pt>
                <c:pt idx="967" formatCode="General">
                  <c:v>3.7222504382953101E-3</c:v>
                </c:pt>
                <c:pt idx="968" formatCode="General">
                  <c:v>3.6778753856197E-3</c:v>
                </c:pt>
                <c:pt idx="969" formatCode="General">
                  <c:v>4.0112048853188798E-3</c:v>
                </c:pt>
                <c:pt idx="970" formatCode="General">
                  <c:v>4.1356080211698999E-3</c:v>
                </c:pt>
                <c:pt idx="971" formatCode="General">
                  <c:v>4.01904587633908E-3</c:v>
                </c:pt>
                <c:pt idx="972" formatCode="General">
                  <c:v>4.10512103699148E-3</c:v>
                </c:pt>
                <c:pt idx="973" formatCode="General">
                  <c:v>3.9839925011619899E-3</c:v>
                </c:pt>
                <c:pt idx="974" formatCode="General">
                  <c:v>3.93905271776021E-3</c:v>
                </c:pt>
                <c:pt idx="975" formatCode="General">
                  <c:v>4.0196588961407499E-3</c:v>
                </c:pt>
                <c:pt idx="976" formatCode="General">
                  <c:v>3.8997459458187198E-3</c:v>
                </c:pt>
                <c:pt idx="977" formatCode="General">
                  <c:v>3.8796042790636399E-3</c:v>
                </c:pt>
                <c:pt idx="978" formatCode="General">
                  <c:v>3.8897786056622898E-3</c:v>
                </c:pt>
                <c:pt idx="979" formatCode="General">
                  <c:v>3.70050070341676E-3</c:v>
                </c:pt>
                <c:pt idx="980" formatCode="General">
                  <c:v>3.6078365053981501E-3</c:v>
                </c:pt>
                <c:pt idx="981" formatCode="General">
                  <c:v>3.7096753716468799E-3</c:v>
                </c:pt>
                <c:pt idx="982" formatCode="General">
                  <c:v>3.8717818679287999E-3</c:v>
                </c:pt>
                <c:pt idx="983" formatCode="General">
                  <c:v>3.8653716212138501E-3</c:v>
                </c:pt>
                <c:pt idx="984" formatCode="General">
                  <c:v>3.9441638626158196E-3</c:v>
                </c:pt>
                <c:pt idx="985" formatCode="General">
                  <c:v>3.9637480396777398E-3</c:v>
                </c:pt>
                <c:pt idx="986" formatCode="General">
                  <c:v>4.0768832899630101E-3</c:v>
                </c:pt>
                <c:pt idx="987" formatCode="General">
                  <c:v>4.1439316468313298E-3</c:v>
                </c:pt>
                <c:pt idx="988" formatCode="General">
                  <c:v>4.37021406833082E-3</c:v>
                </c:pt>
                <c:pt idx="989" formatCode="General">
                  <c:v>4.2877960018813596E-3</c:v>
                </c:pt>
                <c:pt idx="990" formatCode="General">
                  <c:v>4.3783881468698396E-3</c:v>
                </c:pt>
                <c:pt idx="991" formatCode="General">
                  <c:v>4.2951143113896303E-3</c:v>
                </c:pt>
                <c:pt idx="992" formatCode="General">
                  <c:v>4.2486970080062702E-3</c:v>
                </c:pt>
                <c:pt idx="993" formatCode="General">
                  <c:v>4.4248197693377697E-3</c:v>
                </c:pt>
                <c:pt idx="994" formatCode="General">
                  <c:v>4.3836213648319198E-3</c:v>
                </c:pt>
                <c:pt idx="995" formatCode="General">
                  <c:v>4.3512809090316303E-3</c:v>
                </c:pt>
                <c:pt idx="996" formatCode="General">
                  <c:v>4.3832791503518797E-3</c:v>
                </c:pt>
                <c:pt idx="997" formatCode="General">
                  <c:v>4.4960115803405597E-3</c:v>
                </c:pt>
                <c:pt idx="998" formatCode="General">
                  <c:v>4.3444870738312599E-3</c:v>
                </c:pt>
                <c:pt idx="999" formatCode="General">
                  <c:v>4.2542184470221404E-3</c:v>
                </c:pt>
                <c:pt idx="1000" formatCode="General">
                  <c:v>4.2354153702035598E-3</c:v>
                </c:pt>
                <c:pt idx="1001" formatCode="General">
                  <c:v>4.0618610102683304E-3</c:v>
                </c:pt>
                <c:pt idx="1002" formatCode="General">
                  <c:v>4.0697579272091404E-3</c:v>
                </c:pt>
                <c:pt idx="1003" formatCode="General">
                  <c:v>4.0000488515943297E-3</c:v>
                </c:pt>
                <c:pt idx="1004" formatCode="General">
                  <c:v>4.1033118031919003E-3</c:v>
                </c:pt>
                <c:pt idx="1005" formatCode="General">
                  <c:v>4.2734041344374401E-3</c:v>
                </c:pt>
                <c:pt idx="1006" formatCode="General">
                  <c:v>4.3239540886133897E-3</c:v>
                </c:pt>
                <c:pt idx="1007" formatCode="General">
                  <c:v>4.2376914527267199E-3</c:v>
                </c:pt>
                <c:pt idx="1008" formatCode="General">
                  <c:v>4.1609275154769398E-3</c:v>
                </c:pt>
                <c:pt idx="1009" formatCode="General">
                  <c:v>4.53697645571083E-3</c:v>
                </c:pt>
                <c:pt idx="1010" formatCode="General">
                  <c:v>4.5867758570239002E-3</c:v>
                </c:pt>
                <c:pt idx="1011" formatCode="General">
                  <c:v>4.9022554885596002E-3</c:v>
                </c:pt>
                <c:pt idx="1012" formatCode="General">
                  <c:v>4.8559986054897298E-3</c:v>
                </c:pt>
                <c:pt idx="1013" formatCode="General">
                  <c:v>4.8003754112869498E-3</c:v>
                </c:pt>
                <c:pt idx="1014" formatCode="General">
                  <c:v>4.6212695073336403E-3</c:v>
                </c:pt>
                <c:pt idx="1015" formatCode="General">
                  <c:v>4.4575931038707498E-3</c:v>
                </c:pt>
                <c:pt idx="1016" formatCode="General">
                  <c:v>4.2812862200662504E-3</c:v>
                </c:pt>
                <c:pt idx="1017" formatCode="General">
                  <c:v>4.2958184378221603E-3</c:v>
                </c:pt>
                <c:pt idx="1018" formatCode="General">
                  <c:v>4.3559468584135203E-3</c:v>
                </c:pt>
                <c:pt idx="1019" formatCode="General">
                  <c:v>4.2572911595925699E-3</c:v>
                </c:pt>
                <c:pt idx="1020" formatCode="General">
                  <c:v>4.2884748196229299E-3</c:v>
                </c:pt>
                <c:pt idx="1021" formatCode="General">
                  <c:v>4.0214142994955196E-3</c:v>
                </c:pt>
                <c:pt idx="1022" formatCode="General">
                  <c:v>4.07047139015049E-3</c:v>
                </c:pt>
                <c:pt idx="1023" formatCode="General">
                  <c:v>4.1190732968971102E-3</c:v>
                </c:pt>
                <c:pt idx="1024" formatCode="General">
                  <c:v>4.2775391368195404E-3</c:v>
                </c:pt>
                <c:pt idx="1025" formatCode="General">
                  <c:v>4.2143052909523297E-3</c:v>
                </c:pt>
                <c:pt idx="1026" formatCode="General">
                  <c:v>4.1574334725737599E-3</c:v>
                </c:pt>
                <c:pt idx="1027" formatCode="General">
                  <c:v>4.2551294434815699E-3</c:v>
                </c:pt>
                <c:pt idx="1028" formatCode="General">
                  <c:v>4.3464134912937899E-3</c:v>
                </c:pt>
                <c:pt idx="1029" formatCode="General">
                  <c:v>4.2706855572760098E-3</c:v>
                </c:pt>
                <c:pt idx="1030" formatCode="General">
                  <c:v>4.2551812715828398E-3</c:v>
                </c:pt>
                <c:pt idx="1031" formatCode="General">
                  <c:v>4.2010687058791499E-3</c:v>
                </c:pt>
                <c:pt idx="1032" formatCode="General">
                  <c:v>4.1654094355180896E-3</c:v>
                </c:pt>
                <c:pt idx="1033" formatCode="General">
                  <c:v>4.1277788346633301E-3</c:v>
                </c:pt>
                <c:pt idx="1034" formatCode="General">
                  <c:v>4.0891289478167904E-3</c:v>
                </c:pt>
                <c:pt idx="1035" formatCode="General">
                  <c:v>4.1412471095099998E-3</c:v>
                </c:pt>
                <c:pt idx="1036" formatCode="General">
                  <c:v>4.19649125542492E-3</c:v>
                </c:pt>
                <c:pt idx="1037" formatCode="General">
                  <c:v>4.2517178459093004E-3</c:v>
                </c:pt>
                <c:pt idx="1038" formatCode="General">
                  <c:v>4.1039939504116801E-3</c:v>
                </c:pt>
                <c:pt idx="1039" formatCode="General">
                  <c:v>4.0820667520165502E-3</c:v>
                </c:pt>
                <c:pt idx="1040" formatCode="General">
                  <c:v>4.2647211346775304E-3</c:v>
                </c:pt>
                <c:pt idx="1041" formatCode="General">
                  <c:v>4.4322773115709401E-3</c:v>
                </c:pt>
                <c:pt idx="1042" formatCode="General">
                  <c:v>4.4427484506741203E-3</c:v>
                </c:pt>
                <c:pt idx="1043" formatCode="General">
                  <c:v>4.52011364977807E-3</c:v>
                </c:pt>
                <c:pt idx="1044" formatCode="General">
                  <c:v>4.3733330909162798E-3</c:v>
                </c:pt>
                <c:pt idx="1045" formatCode="General">
                  <c:v>4.2678443016484404E-3</c:v>
                </c:pt>
                <c:pt idx="1046" formatCode="General">
                  <c:v>4.3747482355684002E-3</c:v>
                </c:pt>
                <c:pt idx="1047" formatCode="General">
                  <c:v>4.2744666803628201E-3</c:v>
                </c:pt>
                <c:pt idx="1048" formatCode="General">
                  <c:v>4.3448917800560597E-3</c:v>
                </c:pt>
                <c:pt idx="1049" formatCode="General">
                  <c:v>4.3837025528773704E-3</c:v>
                </c:pt>
                <c:pt idx="1050" formatCode="General">
                  <c:v>4.1912122396752299E-3</c:v>
                </c:pt>
                <c:pt idx="1051" formatCode="General">
                  <c:v>4.1495561366900798E-3</c:v>
                </c:pt>
                <c:pt idx="1052" formatCode="General">
                  <c:v>4.1132841026410502E-3</c:v>
                </c:pt>
                <c:pt idx="1053" formatCode="General">
                  <c:v>3.9717212319374104E-3</c:v>
                </c:pt>
                <c:pt idx="1054" formatCode="General">
                  <c:v>4.0114807896316097E-3</c:v>
                </c:pt>
                <c:pt idx="1055" formatCode="General">
                  <c:v>3.9878400741144996E-3</c:v>
                </c:pt>
                <c:pt idx="1056" formatCode="General">
                  <c:v>4.1072996566072096E-3</c:v>
                </c:pt>
                <c:pt idx="1057" formatCode="General">
                  <c:v>4.1992611018940801E-3</c:v>
                </c:pt>
                <c:pt idx="1058" formatCode="General">
                  <c:v>4.2075419565662702E-3</c:v>
                </c:pt>
                <c:pt idx="1059" formatCode="General">
                  <c:v>4.1184701723977904E-3</c:v>
                </c:pt>
                <c:pt idx="1060" formatCode="General">
                  <c:v>4.1360087459906903E-3</c:v>
                </c:pt>
                <c:pt idx="1061" formatCode="General">
                  <c:v>4.2318827239796498E-3</c:v>
                </c:pt>
                <c:pt idx="1062" formatCode="General">
                  <c:v>4.1781994048505997E-3</c:v>
                </c:pt>
                <c:pt idx="1063" formatCode="General">
                  <c:v>4.3198845582082899E-3</c:v>
                </c:pt>
                <c:pt idx="1064" formatCode="General">
                  <c:v>4.4804188422858703E-3</c:v>
                </c:pt>
                <c:pt idx="1065" formatCode="General">
                  <c:v>4.8635498387739097E-3</c:v>
                </c:pt>
                <c:pt idx="1066" formatCode="General">
                  <c:v>4.7635830705985401E-3</c:v>
                </c:pt>
                <c:pt idx="1067" formatCode="General">
                  <c:v>4.6355764847248798E-3</c:v>
                </c:pt>
                <c:pt idx="1068" formatCode="General">
                  <c:v>4.62352759204805E-3</c:v>
                </c:pt>
                <c:pt idx="1069" formatCode="General">
                  <c:v>4.63794234674424E-3</c:v>
                </c:pt>
                <c:pt idx="1070" formatCode="General">
                  <c:v>4.6805530088022398E-3</c:v>
                </c:pt>
                <c:pt idx="1071" formatCode="General">
                  <c:v>4.5644030440598702E-3</c:v>
                </c:pt>
                <c:pt idx="1072" formatCode="General">
                  <c:v>4.7184104798361701E-3</c:v>
                </c:pt>
                <c:pt idx="1073" formatCode="General">
                  <c:v>4.6767384512349996E-3</c:v>
                </c:pt>
                <c:pt idx="1074" formatCode="General">
                  <c:v>4.4816542416811003E-3</c:v>
                </c:pt>
                <c:pt idx="1075" formatCode="General">
                  <c:v>4.3762212153524204E-3</c:v>
                </c:pt>
                <c:pt idx="1076" formatCode="General">
                  <c:v>4.3861404992640001E-3</c:v>
                </c:pt>
                <c:pt idx="1077" formatCode="General">
                  <c:v>4.5910638524219397E-3</c:v>
                </c:pt>
                <c:pt idx="1078" formatCode="General">
                  <c:v>4.6108312672004104E-3</c:v>
                </c:pt>
                <c:pt idx="1079" formatCode="General">
                  <c:v>4.6399998478591402E-3</c:v>
                </c:pt>
                <c:pt idx="1080" formatCode="General">
                  <c:v>4.5886738691479001E-3</c:v>
                </c:pt>
                <c:pt idx="1081" formatCode="General">
                  <c:v>4.8638545675203197E-3</c:v>
                </c:pt>
                <c:pt idx="1082" formatCode="General">
                  <c:v>4.8545801313593998E-3</c:v>
                </c:pt>
                <c:pt idx="1083" formatCode="General">
                  <c:v>4.9615572905168E-3</c:v>
                </c:pt>
                <c:pt idx="1084" formatCode="General">
                  <c:v>5.2184117026627102E-3</c:v>
                </c:pt>
                <c:pt idx="1085" formatCode="General">
                  <c:v>5.1876263227313797E-3</c:v>
                </c:pt>
                <c:pt idx="1086" formatCode="General">
                  <c:v>5.2829281892627497E-3</c:v>
                </c:pt>
                <c:pt idx="1087" formatCode="General">
                  <c:v>5.1515275612473502E-3</c:v>
                </c:pt>
                <c:pt idx="1088" formatCode="General">
                  <c:v>5.2011901978403297E-3</c:v>
                </c:pt>
                <c:pt idx="1089" formatCode="General">
                  <c:v>5.1754501881077896E-3</c:v>
                </c:pt>
                <c:pt idx="1090" formatCode="General">
                  <c:v>5.2121685119345803E-3</c:v>
                </c:pt>
                <c:pt idx="1091" formatCode="General">
                  <c:v>5.1175294211134297E-3</c:v>
                </c:pt>
                <c:pt idx="1092" formatCode="General">
                  <c:v>5.0273429369553898E-3</c:v>
                </c:pt>
                <c:pt idx="1093" formatCode="General">
                  <c:v>4.8395606921985803E-3</c:v>
                </c:pt>
                <c:pt idx="1094" formatCode="General">
                  <c:v>4.85158406663686E-3</c:v>
                </c:pt>
                <c:pt idx="1095" formatCode="General">
                  <c:v>5.1397895207628604E-3</c:v>
                </c:pt>
                <c:pt idx="1096" formatCode="General">
                  <c:v>5.0679650856181998E-3</c:v>
                </c:pt>
                <c:pt idx="1097" formatCode="General">
                  <c:v>5.0799695542082203E-3</c:v>
                </c:pt>
                <c:pt idx="1098" formatCode="General">
                  <c:v>5.0838211318477997E-3</c:v>
                </c:pt>
                <c:pt idx="1099" formatCode="General">
                  <c:v>5.2909130230546003E-3</c:v>
                </c:pt>
                <c:pt idx="1100" formatCode="General">
                  <c:v>5.2065575029701001E-3</c:v>
                </c:pt>
                <c:pt idx="1101" formatCode="General">
                  <c:v>5.1427829544991302E-3</c:v>
                </c:pt>
                <c:pt idx="1102" formatCode="General">
                  <c:v>5.2279319148510698E-3</c:v>
                </c:pt>
                <c:pt idx="1103" formatCode="General">
                  <c:v>5.1936544245109002E-3</c:v>
                </c:pt>
                <c:pt idx="1104" formatCode="General">
                  <c:v>4.9616256495937702E-3</c:v>
                </c:pt>
                <c:pt idx="1105" formatCode="General">
                  <c:v>4.60639840457588E-3</c:v>
                </c:pt>
                <c:pt idx="1106" formatCode="General">
                  <c:v>4.8095866804942497E-3</c:v>
                </c:pt>
                <c:pt idx="1107" formatCode="General">
                  <c:v>4.8794039292260998E-3</c:v>
                </c:pt>
                <c:pt idx="1108" formatCode="General">
                  <c:v>4.8354664584621797E-3</c:v>
                </c:pt>
                <c:pt idx="1109" formatCode="General">
                  <c:v>4.7444550087675499E-3</c:v>
                </c:pt>
                <c:pt idx="1110" formatCode="General">
                  <c:v>4.6659592306241403E-3</c:v>
                </c:pt>
                <c:pt idx="1111" formatCode="General">
                  <c:v>4.7216657316312199E-3</c:v>
                </c:pt>
                <c:pt idx="1112" formatCode="General">
                  <c:v>4.6133452793583303E-3</c:v>
                </c:pt>
                <c:pt idx="1113" formatCode="General">
                  <c:v>4.6911628451198296E-3</c:v>
                </c:pt>
                <c:pt idx="1114" formatCode="General">
                  <c:v>4.74895625375211E-3</c:v>
                </c:pt>
                <c:pt idx="1115" formatCode="General">
                  <c:v>4.7475644852966103E-3</c:v>
                </c:pt>
                <c:pt idx="1116" formatCode="General">
                  <c:v>4.53228731639683E-3</c:v>
                </c:pt>
                <c:pt idx="1117" formatCode="General">
                  <c:v>4.5049651991575998E-3</c:v>
                </c:pt>
                <c:pt idx="1118" formatCode="General">
                  <c:v>4.4596344698220498E-3</c:v>
                </c:pt>
                <c:pt idx="1119" formatCode="General">
                  <c:v>4.6040799468755698E-3</c:v>
                </c:pt>
                <c:pt idx="1120" formatCode="General">
                  <c:v>4.9190571997314702E-3</c:v>
                </c:pt>
                <c:pt idx="1121" formatCode="General">
                  <c:v>4.9150905106216704E-3</c:v>
                </c:pt>
                <c:pt idx="1122" formatCode="General">
                  <c:v>5.0924890208989401E-3</c:v>
                </c:pt>
                <c:pt idx="1123" formatCode="General">
                  <c:v>5.2847796119749602E-3</c:v>
                </c:pt>
                <c:pt idx="1124" formatCode="General">
                  <c:v>5.3904220461845403E-3</c:v>
                </c:pt>
                <c:pt idx="1125" formatCode="General">
                  <c:v>5.5489004589617296E-3</c:v>
                </c:pt>
                <c:pt idx="1126" formatCode="General">
                  <c:v>5.4550291504710897E-3</c:v>
                </c:pt>
                <c:pt idx="1127" formatCode="General">
                  <c:v>5.5549113079905498E-3</c:v>
                </c:pt>
                <c:pt idx="1128" formatCode="General">
                  <c:v>5.6881274562329102E-3</c:v>
                </c:pt>
                <c:pt idx="1129" formatCode="General">
                  <c:v>5.5966902989894197E-3</c:v>
                </c:pt>
                <c:pt idx="1130" formatCode="General">
                  <c:v>5.3928970359265801E-3</c:v>
                </c:pt>
                <c:pt idx="1131" formatCode="General">
                  <c:v>5.4681869689375204E-3</c:v>
                </c:pt>
                <c:pt idx="1132" formatCode="General">
                  <c:v>5.3743817843496799E-3</c:v>
                </c:pt>
                <c:pt idx="1133" formatCode="General">
                  <c:v>5.4927791003137796E-3</c:v>
                </c:pt>
                <c:pt idx="1134" formatCode="General">
                  <c:v>5.4216461721807701E-3</c:v>
                </c:pt>
                <c:pt idx="1135" formatCode="General">
                  <c:v>5.2714379038661698E-3</c:v>
                </c:pt>
                <c:pt idx="1136" formatCode="General">
                  <c:v>5.2401143359020403E-3</c:v>
                </c:pt>
                <c:pt idx="1137" formatCode="General">
                  <c:v>5.0327395787462597E-3</c:v>
                </c:pt>
                <c:pt idx="1138" formatCode="General">
                  <c:v>4.9790782621130401E-3</c:v>
                </c:pt>
                <c:pt idx="1139" formatCode="General">
                  <c:v>4.8018437577411503E-3</c:v>
                </c:pt>
                <c:pt idx="1140" formatCode="General">
                  <c:v>5.0148528767749697E-3</c:v>
                </c:pt>
                <c:pt idx="1141" formatCode="General">
                  <c:v>4.9237877363339103E-3</c:v>
                </c:pt>
                <c:pt idx="1142" formatCode="General">
                  <c:v>4.9975486705079704E-3</c:v>
                </c:pt>
                <c:pt idx="1143" formatCode="General">
                  <c:v>4.5672110281884696E-3</c:v>
                </c:pt>
                <c:pt idx="1144" formatCode="General">
                  <c:v>4.6763992402702598E-3</c:v>
                </c:pt>
                <c:pt idx="1145" formatCode="General">
                  <c:v>4.7649507876485597E-3</c:v>
                </c:pt>
                <c:pt idx="1146" formatCode="General">
                  <c:v>4.7235947102308301E-3</c:v>
                </c:pt>
                <c:pt idx="1147" formatCode="General">
                  <c:v>4.8311747144907701E-3</c:v>
                </c:pt>
                <c:pt idx="1148" formatCode="General">
                  <c:v>4.8640009481459899E-3</c:v>
                </c:pt>
                <c:pt idx="1149" formatCode="General">
                  <c:v>4.9663992598652801E-3</c:v>
                </c:pt>
                <c:pt idx="1150" formatCode="General">
                  <c:v>4.9556952901184601E-3</c:v>
                </c:pt>
                <c:pt idx="1151" formatCode="General">
                  <c:v>5.0772497896105096E-3</c:v>
                </c:pt>
                <c:pt idx="1152" formatCode="General">
                  <c:v>5.0291102379560497E-3</c:v>
                </c:pt>
                <c:pt idx="1153" formatCode="General">
                  <c:v>5.06777174305171E-3</c:v>
                </c:pt>
                <c:pt idx="1154" formatCode="General">
                  <c:v>5.01041964162141E-3</c:v>
                </c:pt>
                <c:pt idx="1155" formatCode="General">
                  <c:v>5.0678619416430603E-3</c:v>
                </c:pt>
                <c:pt idx="1156" formatCode="General">
                  <c:v>5.2633366547524896E-3</c:v>
                </c:pt>
                <c:pt idx="1157" formatCode="General">
                  <c:v>5.4595580790191903E-3</c:v>
                </c:pt>
                <c:pt idx="1158" formatCode="General">
                  <c:v>5.4431377444416297E-3</c:v>
                </c:pt>
                <c:pt idx="1159" formatCode="General">
                  <c:v>5.3917145356535898E-3</c:v>
                </c:pt>
                <c:pt idx="1160" formatCode="General">
                  <c:v>5.4330551996827096E-3</c:v>
                </c:pt>
                <c:pt idx="1161" formatCode="General">
                  <c:v>5.4053288418799599E-3</c:v>
                </c:pt>
                <c:pt idx="1162" formatCode="General">
                  <c:v>5.4163519758731104E-3</c:v>
                </c:pt>
                <c:pt idx="1163" formatCode="General">
                  <c:v>5.52016897127032E-3</c:v>
                </c:pt>
                <c:pt idx="1164" formatCode="General">
                  <c:v>5.5408316664397701E-3</c:v>
                </c:pt>
                <c:pt idx="1165" formatCode="General">
                  <c:v>5.6547121610492504E-3</c:v>
                </c:pt>
                <c:pt idx="1166" formatCode="General">
                  <c:v>5.7754426728934098E-3</c:v>
                </c:pt>
                <c:pt idx="1167" formatCode="General">
                  <c:v>5.45647013932466E-3</c:v>
                </c:pt>
                <c:pt idx="1168" formatCode="General">
                  <c:v>5.5625345557928103E-3</c:v>
                </c:pt>
                <c:pt idx="1169" formatCode="General">
                  <c:v>5.7809512130916098E-3</c:v>
                </c:pt>
                <c:pt idx="1170" formatCode="General">
                  <c:v>5.6220274884253799E-3</c:v>
                </c:pt>
                <c:pt idx="1171" formatCode="General">
                  <c:v>5.5652926675975297E-3</c:v>
                </c:pt>
                <c:pt idx="1172" formatCode="General">
                  <c:v>5.53098865784705E-3</c:v>
                </c:pt>
                <c:pt idx="1173" formatCode="General">
                  <c:v>5.6529928464442497E-3</c:v>
                </c:pt>
                <c:pt idx="1174" formatCode="General">
                  <c:v>5.5685497354716097E-3</c:v>
                </c:pt>
                <c:pt idx="1175" formatCode="General">
                  <c:v>5.3560005035251396E-3</c:v>
                </c:pt>
                <c:pt idx="1176" formatCode="General">
                  <c:v>5.1971837412565901E-3</c:v>
                </c:pt>
                <c:pt idx="1177" formatCode="General">
                  <c:v>5.2720075007528103E-3</c:v>
                </c:pt>
                <c:pt idx="1178" formatCode="General">
                  <c:v>5.2184961736202202E-3</c:v>
                </c:pt>
                <c:pt idx="1179" formatCode="General">
                  <c:v>5.2951467689126702E-3</c:v>
                </c:pt>
                <c:pt idx="1180" formatCode="General">
                  <c:v>5.3020477294921896E-3</c:v>
                </c:pt>
                <c:pt idx="1181" formatCode="General">
                  <c:v>5.5245352443307602E-3</c:v>
                </c:pt>
                <c:pt idx="1182" formatCode="General">
                  <c:v>5.5129922460764704E-3</c:v>
                </c:pt>
                <c:pt idx="1183" formatCode="General">
                  <c:v>5.4911532439291498E-3</c:v>
                </c:pt>
                <c:pt idx="1184" formatCode="General">
                  <c:v>5.5624441709369397E-3</c:v>
                </c:pt>
                <c:pt idx="1185" formatCode="General">
                  <c:v>5.6462659966200601E-3</c:v>
                </c:pt>
                <c:pt idx="1186" formatCode="General">
                  <c:v>5.6250780355185303E-3</c:v>
                </c:pt>
                <c:pt idx="1187" formatCode="General">
                  <c:v>5.9256356209516498E-3</c:v>
                </c:pt>
                <c:pt idx="1188" formatCode="General">
                  <c:v>5.8560965117067099E-3</c:v>
                </c:pt>
                <c:pt idx="1189" formatCode="General">
                  <c:v>5.6694669183343701E-3</c:v>
                </c:pt>
                <c:pt idx="1190" formatCode="General">
                  <c:v>5.67586398683488E-3</c:v>
                </c:pt>
                <c:pt idx="1191" formatCode="General">
                  <c:v>5.5613134987652297E-3</c:v>
                </c:pt>
                <c:pt idx="1192" formatCode="General">
                  <c:v>5.7120611425489198E-3</c:v>
                </c:pt>
                <c:pt idx="1193" formatCode="General">
                  <c:v>5.7501182891428497E-3</c:v>
                </c:pt>
                <c:pt idx="1194" formatCode="General">
                  <c:v>5.9550301171839197E-3</c:v>
                </c:pt>
                <c:pt idx="1195" formatCode="General">
                  <c:v>5.9061323292553397E-3</c:v>
                </c:pt>
                <c:pt idx="1196" formatCode="General">
                  <c:v>5.96793396398425E-3</c:v>
                </c:pt>
                <c:pt idx="1197" formatCode="General">
                  <c:v>5.7227438781410501E-3</c:v>
                </c:pt>
                <c:pt idx="1198" formatCode="General">
                  <c:v>5.5795428575947902E-3</c:v>
                </c:pt>
                <c:pt idx="1199" formatCode="General">
                  <c:v>5.60583842452616E-3</c:v>
                </c:pt>
                <c:pt idx="1200" formatCode="General">
                  <c:v>5.65046865958721E-3</c:v>
                </c:pt>
                <c:pt idx="1201" formatCode="General">
                  <c:v>5.5633623851463199E-3</c:v>
                </c:pt>
                <c:pt idx="1202" formatCode="General">
                  <c:v>5.5451453896239403E-3</c:v>
                </c:pt>
                <c:pt idx="1203" formatCode="General">
                  <c:v>5.5285281268879797E-3</c:v>
                </c:pt>
                <c:pt idx="1204" formatCode="General">
                  <c:v>5.2492141956463501E-3</c:v>
                </c:pt>
                <c:pt idx="1205" formatCode="General">
                  <c:v>5.2956746192649E-3</c:v>
                </c:pt>
                <c:pt idx="1206" formatCode="General">
                  <c:v>5.18358445260674E-3</c:v>
                </c:pt>
                <c:pt idx="1207" formatCode="General">
                  <c:v>5.2489159861579503E-3</c:v>
                </c:pt>
                <c:pt idx="1208" formatCode="General">
                  <c:v>5.5083111859857998E-3</c:v>
                </c:pt>
                <c:pt idx="1209" formatCode="General">
                  <c:v>5.49937440082431E-3</c:v>
                </c:pt>
                <c:pt idx="1210" formatCode="General">
                  <c:v>5.64268450252712E-3</c:v>
                </c:pt>
                <c:pt idx="1211" formatCode="General">
                  <c:v>5.6364941876381599E-3</c:v>
                </c:pt>
                <c:pt idx="1212" formatCode="General">
                  <c:v>5.6909567210823298E-3</c:v>
                </c:pt>
                <c:pt idx="1213" formatCode="General">
                  <c:v>5.6532587390392998E-3</c:v>
                </c:pt>
                <c:pt idx="1214" formatCode="General">
                  <c:v>5.8087246026843802E-3</c:v>
                </c:pt>
                <c:pt idx="1215" formatCode="General">
                  <c:v>5.94372311607003E-3</c:v>
                </c:pt>
                <c:pt idx="1216" formatCode="General">
                  <c:v>6.1468400992453097E-3</c:v>
                </c:pt>
                <c:pt idx="1217" formatCode="General">
                  <c:v>6.1966306995600504E-3</c:v>
                </c:pt>
                <c:pt idx="1218" formatCode="General">
                  <c:v>6.2018868047744001E-3</c:v>
                </c:pt>
                <c:pt idx="1219" formatCode="General">
                  <c:v>6.3997053541243101E-3</c:v>
                </c:pt>
                <c:pt idx="1220" formatCode="General">
                  <c:v>6.2650584615767E-3</c:v>
                </c:pt>
                <c:pt idx="1221" formatCode="General">
                  <c:v>6.1384708154946597E-3</c:v>
                </c:pt>
                <c:pt idx="1222" formatCode="General">
                  <c:v>6.0979750938713597E-3</c:v>
                </c:pt>
                <c:pt idx="1223" formatCode="General">
                  <c:v>6.3503623474389301E-3</c:v>
                </c:pt>
                <c:pt idx="1224" formatCode="General">
                  <c:v>6.3223974313587001E-3</c:v>
                </c:pt>
                <c:pt idx="1225" formatCode="General">
                  <c:v>6.2967415899038296E-3</c:v>
                </c:pt>
                <c:pt idx="1226" formatCode="General">
                  <c:v>6.1957951169461E-3</c:v>
                </c:pt>
                <c:pt idx="1227" formatCode="General">
                  <c:v>6.1063418164849304E-3</c:v>
                </c:pt>
                <c:pt idx="1228" formatCode="General">
                  <c:v>6.0390328988432903E-3</c:v>
                </c:pt>
                <c:pt idx="1229" formatCode="General">
                  <c:v>5.7552200276404604E-3</c:v>
                </c:pt>
                <c:pt idx="1230" formatCode="General">
                  <c:v>5.7414807379245801E-3</c:v>
                </c:pt>
                <c:pt idx="1231" formatCode="General">
                  <c:v>5.9659787919372296E-3</c:v>
                </c:pt>
                <c:pt idx="1232" formatCode="General">
                  <c:v>5.9798161499202297E-3</c:v>
                </c:pt>
                <c:pt idx="1233" formatCode="General">
                  <c:v>5.8237635996192701E-3</c:v>
                </c:pt>
                <c:pt idx="1234" formatCode="General">
                  <c:v>5.8668083045631701E-3</c:v>
                </c:pt>
                <c:pt idx="1235" formatCode="General">
                  <c:v>5.6622028350830104E-3</c:v>
                </c:pt>
                <c:pt idx="1236" formatCode="General">
                  <c:v>5.7582663837820302E-3</c:v>
                </c:pt>
                <c:pt idx="1237" formatCode="General">
                  <c:v>5.8698793873190897E-3</c:v>
                </c:pt>
                <c:pt idx="1238" formatCode="General">
                  <c:v>5.9253725688904503E-3</c:v>
                </c:pt>
                <c:pt idx="1239" formatCode="General">
                  <c:v>5.9884300921112304E-3</c:v>
                </c:pt>
                <c:pt idx="1240" formatCode="General">
                  <c:v>5.9320230502635301E-3</c:v>
                </c:pt>
                <c:pt idx="1241" formatCode="General">
                  <c:v>5.9247524011880196E-3</c:v>
                </c:pt>
                <c:pt idx="1242" formatCode="General">
                  <c:v>5.9327539056539501E-3</c:v>
                </c:pt>
                <c:pt idx="1243" formatCode="General">
                  <c:v>5.7464238256216098E-3</c:v>
                </c:pt>
                <c:pt idx="1244" formatCode="General">
                  <c:v>5.6901782751083404E-3</c:v>
                </c:pt>
                <c:pt idx="1245" formatCode="General">
                  <c:v>5.7409028522670304E-3</c:v>
                </c:pt>
                <c:pt idx="1246" formatCode="General">
                  <c:v>5.67178591154516E-3</c:v>
                </c:pt>
                <c:pt idx="1247" formatCode="General">
                  <c:v>5.6022862438112504E-3</c:v>
                </c:pt>
                <c:pt idx="1248" formatCode="General">
                  <c:v>5.5690433830022801E-3</c:v>
                </c:pt>
                <c:pt idx="1249" formatCode="General">
                  <c:v>5.7063206564634998E-3</c:v>
                </c:pt>
                <c:pt idx="1250" formatCode="General">
                  <c:v>5.9310789220035102E-3</c:v>
                </c:pt>
                <c:pt idx="1251" formatCode="General">
                  <c:v>6.0145296622067697E-3</c:v>
                </c:pt>
                <c:pt idx="1252" formatCode="General">
                  <c:v>6.0059800744056702E-3</c:v>
                </c:pt>
                <c:pt idx="1253" formatCode="General">
                  <c:v>6.0182450339198099E-3</c:v>
                </c:pt>
                <c:pt idx="1254" formatCode="General">
                  <c:v>5.8770485688000897E-3</c:v>
                </c:pt>
                <c:pt idx="1255" formatCode="General">
                  <c:v>6.0027856379747399E-3</c:v>
                </c:pt>
                <c:pt idx="1256" formatCode="General">
                  <c:v>5.8963760733604402E-3</c:v>
                </c:pt>
                <c:pt idx="1257" formatCode="General">
                  <c:v>5.82554987631738E-3</c:v>
                </c:pt>
                <c:pt idx="1258" formatCode="General">
                  <c:v>5.9146375861018896E-3</c:v>
                </c:pt>
                <c:pt idx="1259" formatCode="General">
                  <c:v>5.8466776274144596E-3</c:v>
                </c:pt>
                <c:pt idx="1260" formatCode="General">
                  <c:v>5.6767571251839398E-3</c:v>
                </c:pt>
                <c:pt idx="1261" formatCode="General">
                  <c:v>5.6543777696788297E-3</c:v>
                </c:pt>
                <c:pt idx="1262" formatCode="General">
                  <c:v>5.7683129329234402E-3</c:v>
                </c:pt>
                <c:pt idx="1263" formatCode="General">
                  <c:v>5.8923645410686697E-3</c:v>
                </c:pt>
                <c:pt idx="1264" formatCode="General">
                  <c:v>6.0971280094236201E-3</c:v>
                </c:pt>
                <c:pt idx="1265" formatCode="General">
                  <c:v>5.9341894462704697E-3</c:v>
                </c:pt>
                <c:pt idx="1266" formatCode="General">
                  <c:v>6.0647355858236603E-3</c:v>
                </c:pt>
                <c:pt idx="1267" formatCode="General">
                  <c:v>6.2755732331424997E-3</c:v>
                </c:pt>
                <c:pt idx="1268" formatCode="General">
                  <c:v>6.0524286236613998E-3</c:v>
                </c:pt>
                <c:pt idx="1269" formatCode="General">
                  <c:v>6.2324369791895203E-3</c:v>
                </c:pt>
                <c:pt idx="1270" formatCode="General">
                  <c:v>6.3651748467236802E-3</c:v>
                </c:pt>
                <c:pt idx="1271" formatCode="General">
                  <c:v>6.1891150195151597E-3</c:v>
                </c:pt>
                <c:pt idx="1272" formatCode="General">
                  <c:v>6.0263879131525798E-3</c:v>
                </c:pt>
                <c:pt idx="1273" formatCode="General">
                  <c:v>6.0543772298842701E-3</c:v>
                </c:pt>
                <c:pt idx="1274" formatCode="General">
                  <c:v>6.1388896312564601E-3</c:v>
                </c:pt>
                <c:pt idx="1275" formatCode="General">
                  <c:v>6.2980128452181797E-3</c:v>
                </c:pt>
                <c:pt idx="1276" formatCode="General">
                  <c:v>6.2962025403976501E-3</c:v>
                </c:pt>
                <c:pt idx="1277" formatCode="General">
                  <c:v>6.1909837182611196E-3</c:v>
                </c:pt>
                <c:pt idx="1278" formatCode="General">
                  <c:v>6.4911473542451897E-3</c:v>
                </c:pt>
                <c:pt idx="1279" formatCode="General">
                  <c:v>6.3878952991217397E-3</c:v>
                </c:pt>
                <c:pt idx="1280" formatCode="General">
                  <c:v>6.3149917870759997E-3</c:v>
                </c:pt>
                <c:pt idx="1281" formatCode="General">
                  <c:v>6.5605492331087603E-3</c:v>
                </c:pt>
                <c:pt idx="1282" formatCode="General">
                  <c:v>6.7063317634165299E-3</c:v>
                </c:pt>
                <c:pt idx="1283" formatCode="General">
                  <c:v>6.5904191229492403E-3</c:v>
                </c:pt>
                <c:pt idx="1284" formatCode="General">
                  <c:v>6.7079605534672701E-3</c:v>
                </c:pt>
                <c:pt idx="1285" formatCode="General">
                  <c:v>6.6149880178272696E-3</c:v>
                </c:pt>
                <c:pt idx="1286" formatCode="General">
                  <c:v>6.56434018164873E-3</c:v>
                </c:pt>
                <c:pt idx="1287" formatCode="General">
                  <c:v>6.6485838033258898E-3</c:v>
                </c:pt>
                <c:pt idx="1288" formatCode="General">
                  <c:v>6.5149275586009001E-3</c:v>
                </c:pt>
                <c:pt idx="1289" formatCode="General">
                  <c:v>6.4968624152243097E-3</c:v>
                </c:pt>
                <c:pt idx="1290" formatCode="General">
                  <c:v>6.4819005317985996E-3</c:v>
                </c:pt>
                <c:pt idx="1291" formatCode="General">
                  <c:v>6.4854155294597196E-3</c:v>
                </c:pt>
                <c:pt idx="1292" formatCode="General">
                  <c:v>6.3147894106805299E-3</c:v>
                </c:pt>
                <c:pt idx="1293" formatCode="General">
                  <c:v>6.34810132905841E-3</c:v>
                </c:pt>
                <c:pt idx="1294" formatCode="General">
                  <c:v>6.3291961327195199E-3</c:v>
                </c:pt>
                <c:pt idx="1295" formatCode="General">
                  <c:v>6.3824736047536097E-3</c:v>
                </c:pt>
                <c:pt idx="1296" formatCode="General">
                  <c:v>6.49196514859796E-3</c:v>
                </c:pt>
                <c:pt idx="1297" formatCode="General">
                  <c:v>6.5105540212243799E-3</c:v>
                </c:pt>
                <c:pt idx="1298" formatCode="General">
                  <c:v>6.4361759927123799E-3</c:v>
                </c:pt>
                <c:pt idx="1299" formatCode="General">
                  <c:v>6.45355372689664E-3</c:v>
                </c:pt>
                <c:pt idx="1300" formatCode="General">
                  <c:v>6.4439031295478299E-3</c:v>
                </c:pt>
                <c:pt idx="1301" formatCode="General">
                  <c:v>6.1089585069567E-3</c:v>
                </c:pt>
                <c:pt idx="1302" formatCode="General">
                  <c:v>6.0345013625919802E-3</c:v>
                </c:pt>
                <c:pt idx="1303" formatCode="General">
                  <c:v>6.1799077782779899E-3</c:v>
                </c:pt>
                <c:pt idx="1304" formatCode="General">
                  <c:v>5.9061707463115504E-3</c:v>
                </c:pt>
                <c:pt idx="1305" formatCode="General">
                  <c:v>5.9053884353488699E-3</c:v>
                </c:pt>
                <c:pt idx="1306" formatCode="General">
                  <c:v>5.8798529207706503E-3</c:v>
                </c:pt>
                <c:pt idx="1307" formatCode="General">
                  <c:v>5.7092302013188601E-3</c:v>
                </c:pt>
                <c:pt idx="1308" formatCode="General">
                  <c:v>5.7609407231211697E-3</c:v>
                </c:pt>
                <c:pt idx="1309" formatCode="General">
                  <c:v>5.4688555188476999E-3</c:v>
                </c:pt>
                <c:pt idx="1310" formatCode="General">
                  <c:v>5.5250991601496898E-3</c:v>
                </c:pt>
                <c:pt idx="1311" formatCode="General">
                  <c:v>5.9230800718069101E-3</c:v>
                </c:pt>
                <c:pt idx="1312" formatCode="General">
                  <c:v>6.2867359723895802E-3</c:v>
                </c:pt>
                <c:pt idx="1313" formatCode="General">
                  <c:v>6.3841664232313598E-3</c:v>
                </c:pt>
                <c:pt idx="1314" formatCode="General">
                  <c:v>6.6174770705401901E-3</c:v>
                </c:pt>
                <c:pt idx="1315" formatCode="General">
                  <c:v>6.5619847271591401E-3</c:v>
                </c:pt>
                <c:pt idx="1316" formatCode="General">
                  <c:v>6.6798167768865801E-3</c:v>
                </c:pt>
                <c:pt idx="1317" formatCode="General">
                  <c:v>6.6844032146036597E-3</c:v>
                </c:pt>
                <c:pt idx="1318" formatCode="General">
                  <c:v>7.0475410204380801E-3</c:v>
                </c:pt>
                <c:pt idx="1319" formatCode="General">
                  <c:v>7.2376193944364798E-3</c:v>
                </c:pt>
                <c:pt idx="1320" formatCode="General">
                  <c:v>7.2553299367427802E-3</c:v>
                </c:pt>
                <c:pt idx="1321" formatCode="General">
                  <c:v>7.2735278867185104E-3</c:v>
                </c:pt>
                <c:pt idx="1322" formatCode="General">
                  <c:v>7.3523481376469102E-3</c:v>
                </c:pt>
                <c:pt idx="1323" formatCode="General">
                  <c:v>7.3345908429473701E-3</c:v>
                </c:pt>
                <c:pt idx="1324" formatCode="General">
                  <c:v>7.1481041610240896E-3</c:v>
                </c:pt>
                <c:pt idx="1325" formatCode="General">
                  <c:v>7.4170850217342398E-3</c:v>
                </c:pt>
                <c:pt idx="1326" formatCode="General">
                  <c:v>7.5657289940863903E-3</c:v>
                </c:pt>
                <c:pt idx="1327" formatCode="General">
                  <c:v>7.6874787453561997E-3</c:v>
                </c:pt>
                <c:pt idx="1328" formatCode="General">
                  <c:v>7.4060876388102803E-3</c:v>
                </c:pt>
                <c:pt idx="1329" formatCode="General">
                  <c:v>7.5665301643311998E-3</c:v>
                </c:pt>
                <c:pt idx="1330" formatCode="General">
                  <c:v>7.4607985094189699E-3</c:v>
                </c:pt>
                <c:pt idx="1331" formatCode="General">
                  <c:v>7.3237531818449502E-3</c:v>
                </c:pt>
                <c:pt idx="1332" formatCode="General">
                  <c:v>7.2332880459725904E-3</c:v>
                </c:pt>
                <c:pt idx="1333" formatCode="General">
                  <c:v>6.9901030510664004E-3</c:v>
                </c:pt>
                <c:pt idx="1334" formatCode="General">
                  <c:v>7.1285055484622698E-3</c:v>
                </c:pt>
                <c:pt idx="1335" formatCode="General">
                  <c:v>6.9914232939481697E-3</c:v>
                </c:pt>
                <c:pt idx="1336" formatCode="General">
                  <c:v>6.75589982420206E-3</c:v>
                </c:pt>
                <c:pt idx="1337" formatCode="General">
                  <c:v>6.8369423504918798E-3</c:v>
                </c:pt>
                <c:pt idx="1338" formatCode="General">
                  <c:v>6.7328968551009904E-3</c:v>
                </c:pt>
                <c:pt idx="1339" formatCode="General">
                  <c:v>6.7357519641518598E-3</c:v>
                </c:pt>
                <c:pt idx="1340" formatCode="General">
                  <c:v>6.9389177020639202E-3</c:v>
                </c:pt>
                <c:pt idx="1341" formatCode="General">
                  <c:v>7.0131555199623103E-3</c:v>
                </c:pt>
                <c:pt idx="1342" formatCode="General">
                  <c:v>6.77929362282157E-3</c:v>
                </c:pt>
                <c:pt idx="1343" formatCode="General">
                  <c:v>6.75602992996574E-3</c:v>
                </c:pt>
                <c:pt idx="1344" formatCode="General">
                  <c:v>6.61051888018847E-3</c:v>
                </c:pt>
                <c:pt idx="1345" formatCode="General">
                  <c:v>6.5526864957064397E-3</c:v>
                </c:pt>
                <c:pt idx="1346" formatCode="General">
                  <c:v>6.6049712244421301E-3</c:v>
                </c:pt>
                <c:pt idx="1347" formatCode="General">
                  <c:v>6.3671865966170998E-3</c:v>
                </c:pt>
                <c:pt idx="1348" formatCode="General">
                  <c:v>6.3437330536544297E-3</c:v>
                </c:pt>
                <c:pt idx="1349" formatCode="General">
                  <c:v>6.2343405093997703E-3</c:v>
                </c:pt>
                <c:pt idx="1350" formatCode="General">
                  <c:v>6.1259407084435199E-3</c:v>
                </c:pt>
                <c:pt idx="1351" formatCode="General">
                  <c:v>5.9875340666621897E-3</c:v>
                </c:pt>
                <c:pt idx="1352" formatCode="General">
                  <c:v>6.1481895390897998E-3</c:v>
                </c:pt>
                <c:pt idx="1353" formatCode="General">
                  <c:v>6.2699472531676298E-3</c:v>
                </c:pt>
                <c:pt idx="1354" formatCode="General">
                  <c:v>6.3904176931828304E-3</c:v>
                </c:pt>
                <c:pt idx="1355" formatCode="General">
                  <c:v>6.3278230838477601E-3</c:v>
                </c:pt>
                <c:pt idx="1356" formatCode="General">
                  <c:v>6.3018145505338904E-3</c:v>
                </c:pt>
                <c:pt idx="1357" formatCode="General">
                  <c:v>6.4613447524607204E-3</c:v>
                </c:pt>
                <c:pt idx="1358" formatCode="General">
                  <c:v>6.6516903694719097E-3</c:v>
                </c:pt>
                <c:pt idx="1359" formatCode="General">
                  <c:v>6.8159329239278997E-3</c:v>
                </c:pt>
                <c:pt idx="1360" formatCode="General">
                  <c:v>6.9410573225468404E-3</c:v>
                </c:pt>
                <c:pt idx="1361" formatCode="General">
                  <c:v>6.9582300726324297E-3</c:v>
                </c:pt>
                <c:pt idx="1362" formatCode="General">
                  <c:v>6.6945473197847598E-3</c:v>
                </c:pt>
                <c:pt idx="1363" formatCode="General">
                  <c:v>6.7510339897126001E-3</c:v>
                </c:pt>
                <c:pt idx="1364" formatCode="General">
                  <c:v>6.91379187628627E-3</c:v>
                </c:pt>
                <c:pt idx="1365" formatCode="General">
                  <c:v>6.9784834049642103E-3</c:v>
                </c:pt>
                <c:pt idx="1366" formatCode="General">
                  <c:v>6.9752819370478402E-3</c:v>
                </c:pt>
                <c:pt idx="1367" formatCode="General">
                  <c:v>7.1385127026587702E-3</c:v>
                </c:pt>
                <c:pt idx="1368" formatCode="General">
                  <c:v>7.0064465980976803E-3</c:v>
                </c:pt>
                <c:pt idx="1369" formatCode="General">
                  <c:v>6.83552599512041E-3</c:v>
                </c:pt>
                <c:pt idx="1370" formatCode="General">
                  <c:v>6.7205223720520702E-3</c:v>
                </c:pt>
                <c:pt idx="1371" formatCode="General">
                  <c:v>6.7400368861854102E-3</c:v>
                </c:pt>
                <c:pt idx="1372" formatCode="General">
                  <c:v>7.0047259330749496E-3</c:v>
                </c:pt>
                <c:pt idx="1373" formatCode="General">
                  <c:v>7.1685411967337097E-3</c:v>
                </c:pt>
                <c:pt idx="1374" formatCode="General">
                  <c:v>7.0943510625511401E-3</c:v>
                </c:pt>
                <c:pt idx="1375" formatCode="General">
                  <c:v>7.1282113902270804E-3</c:v>
                </c:pt>
                <c:pt idx="1376" formatCode="General">
                  <c:v>7.1548191364854598E-3</c:v>
                </c:pt>
                <c:pt idx="1377" formatCode="General">
                  <c:v>6.9762429688125897E-3</c:v>
                </c:pt>
                <c:pt idx="1378" formatCode="General">
                  <c:v>7.2271831799298504E-3</c:v>
                </c:pt>
                <c:pt idx="1379" formatCode="General">
                  <c:v>7.2038274258375201E-3</c:v>
                </c:pt>
                <c:pt idx="1380" formatCode="General">
                  <c:v>7.2723866440355797E-3</c:v>
                </c:pt>
                <c:pt idx="1381" formatCode="General">
                  <c:v>7.12573020718992E-3</c:v>
                </c:pt>
                <c:pt idx="1382" formatCode="General">
                  <c:v>6.9817103911191201E-3</c:v>
                </c:pt>
                <c:pt idx="1383" formatCode="General">
                  <c:v>6.9758318830281498E-3</c:v>
                </c:pt>
                <c:pt idx="1384" formatCode="General">
                  <c:v>7.0989591069519501E-3</c:v>
                </c:pt>
                <c:pt idx="1385" formatCode="General">
                  <c:v>7.3769117705524004E-3</c:v>
                </c:pt>
                <c:pt idx="1386" formatCode="General">
                  <c:v>7.3932298459112701E-3</c:v>
                </c:pt>
                <c:pt idx="1387" formatCode="General">
                  <c:v>7.4797831010073399E-3</c:v>
                </c:pt>
                <c:pt idx="1388" formatCode="General">
                  <c:v>7.2244229726493399E-3</c:v>
                </c:pt>
                <c:pt idx="1389" formatCode="General">
                  <c:v>7.55908363498747E-3</c:v>
                </c:pt>
                <c:pt idx="1390" formatCode="General">
                  <c:v>7.54519402980805E-3</c:v>
                </c:pt>
                <c:pt idx="1391" formatCode="General">
                  <c:v>7.6840969268232601E-3</c:v>
                </c:pt>
                <c:pt idx="1392" formatCode="General">
                  <c:v>7.7398150227963904E-3</c:v>
                </c:pt>
                <c:pt idx="1393" formatCode="General">
                  <c:v>7.5413730926811697E-3</c:v>
                </c:pt>
                <c:pt idx="1394" formatCode="General">
                  <c:v>7.45569244027138E-3</c:v>
                </c:pt>
                <c:pt idx="1395" formatCode="General">
                  <c:v>7.0739124901592699E-3</c:v>
                </c:pt>
                <c:pt idx="1396" formatCode="General">
                  <c:v>6.92687244154513E-3</c:v>
                </c:pt>
                <c:pt idx="1397" formatCode="General">
                  <c:v>7.0243257097899903E-3</c:v>
                </c:pt>
                <c:pt idx="1398" formatCode="General">
                  <c:v>7.4215168599039297E-3</c:v>
                </c:pt>
                <c:pt idx="1399" formatCode="General">
                  <c:v>7.5324114877730599E-3</c:v>
                </c:pt>
                <c:pt idx="1400" formatCode="General">
                  <c:v>7.5512192677706499E-3</c:v>
                </c:pt>
                <c:pt idx="1401" formatCode="General">
                  <c:v>7.83897363580764E-3</c:v>
                </c:pt>
                <c:pt idx="1402" formatCode="General">
                  <c:v>7.85603239201009E-3</c:v>
                </c:pt>
                <c:pt idx="1403" formatCode="General">
                  <c:v>7.8661285806447302E-3</c:v>
                </c:pt>
                <c:pt idx="1404" formatCode="General">
                  <c:v>7.6622636057436496E-3</c:v>
                </c:pt>
                <c:pt idx="1405" formatCode="General">
                  <c:v>7.97895137220621E-3</c:v>
                </c:pt>
                <c:pt idx="1406" formatCode="General">
                  <c:v>8.3685749210417291E-3</c:v>
                </c:pt>
                <c:pt idx="1407" formatCode="General">
                  <c:v>8.2090798299759606E-3</c:v>
                </c:pt>
                <c:pt idx="1408" formatCode="General">
                  <c:v>7.9646601807326096E-3</c:v>
                </c:pt>
                <c:pt idx="1409" formatCode="General">
                  <c:v>7.3916109278798102E-3</c:v>
                </c:pt>
                <c:pt idx="1410" formatCode="General">
                  <c:v>7.52296987921E-3</c:v>
                </c:pt>
                <c:pt idx="1411" formatCode="General">
                  <c:v>7.3928286321461199E-3</c:v>
                </c:pt>
                <c:pt idx="1412" formatCode="General">
                  <c:v>7.33706974424422E-3</c:v>
                </c:pt>
                <c:pt idx="1413" formatCode="General">
                  <c:v>7.5635695364326301E-3</c:v>
                </c:pt>
                <c:pt idx="1414" formatCode="General">
                  <c:v>7.5488200876861799E-3</c:v>
                </c:pt>
                <c:pt idx="1415" formatCode="General">
                  <c:v>7.3680580127984301E-3</c:v>
                </c:pt>
                <c:pt idx="1416" formatCode="General">
                  <c:v>7.00172763317824E-3</c:v>
                </c:pt>
                <c:pt idx="1417" formatCode="General">
                  <c:v>7.0767789147794299E-3</c:v>
                </c:pt>
                <c:pt idx="1418" formatCode="General">
                  <c:v>7.1236860007047702E-3</c:v>
                </c:pt>
                <c:pt idx="1419" formatCode="General">
                  <c:v>7.5379864778369696E-3</c:v>
                </c:pt>
                <c:pt idx="1420" formatCode="General">
                  <c:v>7.5467845890670997E-3</c:v>
                </c:pt>
                <c:pt idx="1421" formatCode="General">
                  <c:v>7.4060955550521602E-3</c:v>
                </c:pt>
                <c:pt idx="1422" formatCode="General">
                  <c:v>7.4353860225528498E-3</c:v>
                </c:pt>
                <c:pt idx="1423" formatCode="General">
                  <c:v>7.3481352534145103E-3</c:v>
                </c:pt>
                <c:pt idx="1424" formatCode="General">
                  <c:v>7.3523093014955503E-3</c:v>
                </c:pt>
                <c:pt idx="1425" formatCode="General">
                  <c:v>7.6392336748540403E-3</c:v>
                </c:pt>
                <c:pt idx="1426" formatCode="General">
                  <c:v>7.7626198064535898E-3</c:v>
                </c:pt>
                <c:pt idx="1427" formatCode="General">
                  <c:v>7.9189018346369298E-3</c:v>
                </c:pt>
                <c:pt idx="1428" formatCode="General">
                  <c:v>7.9808849841356295E-3</c:v>
                </c:pt>
                <c:pt idx="1429" formatCode="General">
                  <c:v>7.9969923943281201E-3</c:v>
                </c:pt>
                <c:pt idx="1430" formatCode="General">
                  <c:v>7.73684149608016E-3</c:v>
                </c:pt>
                <c:pt idx="1431" formatCode="General">
                  <c:v>7.6276734471321097E-3</c:v>
                </c:pt>
                <c:pt idx="1432" formatCode="General">
                  <c:v>7.6927165035158398E-3</c:v>
                </c:pt>
                <c:pt idx="1433" formatCode="General">
                  <c:v>7.6371079310774796E-3</c:v>
                </c:pt>
                <c:pt idx="1434" formatCode="General">
                  <c:v>7.9560105688869995E-3</c:v>
                </c:pt>
                <c:pt idx="1435" formatCode="General">
                  <c:v>7.70155061036348E-3</c:v>
                </c:pt>
                <c:pt idx="1436" formatCode="General">
                  <c:v>7.7232540119439403E-3</c:v>
                </c:pt>
                <c:pt idx="1437" formatCode="General">
                  <c:v>7.6258142944425397E-3</c:v>
                </c:pt>
                <c:pt idx="1438" formatCode="General">
                  <c:v>7.5206138659268604E-3</c:v>
                </c:pt>
                <c:pt idx="1439" formatCode="General">
                  <c:v>7.5127884279936599E-3</c:v>
                </c:pt>
                <c:pt idx="1440" formatCode="General">
                  <c:v>7.6115770731121296E-3</c:v>
                </c:pt>
                <c:pt idx="1441" formatCode="General">
                  <c:v>7.9962308052927301E-3</c:v>
                </c:pt>
                <c:pt idx="1442" formatCode="General">
                  <c:v>7.9762324225157496E-3</c:v>
                </c:pt>
                <c:pt idx="1443" formatCode="General">
                  <c:v>8.1232272088527704E-3</c:v>
                </c:pt>
                <c:pt idx="1444" formatCode="General">
                  <c:v>8.0969403497874702E-3</c:v>
                </c:pt>
                <c:pt idx="1445" formatCode="General">
                  <c:v>8.1706627272069496E-3</c:v>
                </c:pt>
                <c:pt idx="1446" formatCode="General">
                  <c:v>8.3278366830199999E-3</c:v>
                </c:pt>
                <c:pt idx="1447" formatCode="General">
                  <c:v>8.2236188463866693E-3</c:v>
                </c:pt>
                <c:pt idx="1448" formatCode="General">
                  <c:v>8.2103120628744392E-3</c:v>
                </c:pt>
                <c:pt idx="1449" formatCode="General">
                  <c:v>8.1965745892375701E-3</c:v>
                </c:pt>
                <c:pt idx="1450" formatCode="General">
                  <c:v>8.1311879213899398E-3</c:v>
                </c:pt>
                <c:pt idx="1451" formatCode="General">
                  <c:v>8.0213569570332793E-3</c:v>
                </c:pt>
                <c:pt idx="1452" formatCode="General">
                  <c:v>8.0134036485105808E-3</c:v>
                </c:pt>
                <c:pt idx="1453" formatCode="General">
                  <c:v>7.7939347829669697E-3</c:v>
                </c:pt>
                <c:pt idx="1454" formatCode="General">
                  <c:v>7.9000025521963804E-3</c:v>
                </c:pt>
                <c:pt idx="1455" formatCode="General">
                  <c:v>7.8836054075509306E-3</c:v>
                </c:pt>
                <c:pt idx="1456" formatCode="General">
                  <c:v>7.6533829793334002E-3</c:v>
                </c:pt>
                <c:pt idx="1457" formatCode="General">
                  <c:v>7.7552777249366104E-3</c:v>
                </c:pt>
                <c:pt idx="1458" formatCode="General">
                  <c:v>7.8342408873140808E-3</c:v>
                </c:pt>
                <c:pt idx="1459" formatCode="General">
                  <c:v>7.8295084647834294E-3</c:v>
                </c:pt>
                <c:pt idx="1460" formatCode="General">
                  <c:v>8.0977980978786997E-3</c:v>
                </c:pt>
                <c:pt idx="1461" formatCode="General">
                  <c:v>8.0166575033217696E-3</c:v>
                </c:pt>
                <c:pt idx="1462" formatCode="General">
                  <c:v>7.9414388164877892E-3</c:v>
                </c:pt>
                <c:pt idx="1463" formatCode="General">
                  <c:v>7.84328510053456E-3</c:v>
                </c:pt>
                <c:pt idx="1464" formatCode="General">
                  <c:v>7.8368776943534592E-3</c:v>
                </c:pt>
                <c:pt idx="1465" formatCode="General">
                  <c:v>7.8559606801718498E-3</c:v>
                </c:pt>
                <c:pt idx="1466" formatCode="General">
                  <c:v>7.94640234671533E-3</c:v>
                </c:pt>
                <c:pt idx="1467" formatCode="General">
                  <c:v>7.9232573043555004E-3</c:v>
                </c:pt>
                <c:pt idx="1468" formatCode="General">
                  <c:v>7.7691177837550703E-3</c:v>
                </c:pt>
                <c:pt idx="1469" formatCode="General">
                  <c:v>7.8980359248817002E-3</c:v>
                </c:pt>
                <c:pt idx="1470" formatCode="General">
                  <c:v>7.7837678603828002E-3</c:v>
                </c:pt>
                <c:pt idx="1471" formatCode="General">
                  <c:v>7.5791662558913203E-3</c:v>
                </c:pt>
                <c:pt idx="1472" formatCode="General">
                  <c:v>7.7725294977426503E-3</c:v>
                </c:pt>
                <c:pt idx="1473" formatCode="General">
                  <c:v>8.0760467331856493E-3</c:v>
                </c:pt>
                <c:pt idx="1474" formatCode="General">
                  <c:v>8.1433967221528295E-3</c:v>
                </c:pt>
                <c:pt idx="1475" formatCode="General">
                  <c:v>8.1414704676717499E-3</c:v>
                </c:pt>
                <c:pt idx="1476" formatCode="General">
                  <c:v>8.1872818060219291E-3</c:v>
                </c:pt>
                <c:pt idx="1477" formatCode="General">
                  <c:v>8.1909815780818497E-3</c:v>
                </c:pt>
                <c:pt idx="1478" formatCode="General">
                  <c:v>8.3907374646514706E-3</c:v>
                </c:pt>
                <c:pt idx="1479" formatCode="General">
                  <c:v>8.0823616124689607E-3</c:v>
                </c:pt>
                <c:pt idx="1480" formatCode="General">
                  <c:v>8.1349757499992893E-3</c:v>
                </c:pt>
                <c:pt idx="1481" formatCode="General">
                  <c:v>8.4392143879085807E-3</c:v>
                </c:pt>
                <c:pt idx="1482" formatCode="General">
                  <c:v>8.5150244180113108E-3</c:v>
                </c:pt>
                <c:pt idx="1483" formatCode="General">
                  <c:v>8.2163735758513205E-3</c:v>
                </c:pt>
                <c:pt idx="1484" formatCode="General">
                  <c:v>8.0277691129595104E-3</c:v>
                </c:pt>
                <c:pt idx="1485" formatCode="General">
                  <c:v>7.9569656867533901E-3</c:v>
                </c:pt>
                <c:pt idx="1486" formatCode="General">
                  <c:v>7.9042552504688494E-3</c:v>
                </c:pt>
                <c:pt idx="1487" formatCode="General">
                  <c:v>8.1176084931939806E-3</c:v>
                </c:pt>
                <c:pt idx="1488" formatCode="General">
                  <c:v>8.0934308003634201E-3</c:v>
                </c:pt>
                <c:pt idx="1489" formatCode="General">
                  <c:v>8.1839079037308703E-3</c:v>
                </c:pt>
                <c:pt idx="1490" formatCode="General">
                  <c:v>8.1164279952645295E-3</c:v>
                </c:pt>
                <c:pt idx="1491" formatCode="General">
                  <c:v>7.8958570491522492E-3</c:v>
                </c:pt>
                <c:pt idx="1492" formatCode="General">
                  <c:v>7.9580379184335508E-3</c:v>
                </c:pt>
                <c:pt idx="1493" formatCode="General">
                  <c:v>8.0963705200702007E-3</c:v>
                </c:pt>
                <c:pt idx="1494" formatCode="General">
                  <c:v>8.2777579780667996E-3</c:v>
                </c:pt>
                <c:pt idx="1495" formatCode="General">
                  <c:v>8.6053484585136199E-3</c:v>
                </c:pt>
                <c:pt idx="1496" formatCode="General">
                  <c:v>8.6094570346176603E-3</c:v>
                </c:pt>
                <c:pt idx="1497" formatCode="General">
                  <c:v>8.4896103478968206E-3</c:v>
                </c:pt>
                <c:pt idx="1498" formatCode="General">
                  <c:v>8.3934392314404301E-3</c:v>
                </c:pt>
                <c:pt idx="1499" formatCode="General">
                  <c:v>8.5246259812265593E-3</c:v>
                </c:pt>
                <c:pt idx="1500" formatCode="General">
                  <c:v>8.5718791466206298E-3</c:v>
                </c:pt>
                <c:pt idx="1501" formatCode="General">
                  <c:v>8.9047154411673497E-3</c:v>
                </c:pt>
                <c:pt idx="1502" formatCode="General">
                  <c:v>8.6982775945216393E-3</c:v>
                </c:pt>
                <c:pt idx="1503" formatCode="General">
                  <c:v>8.8040098082274205E-3</c:v>
                </c:pt>
                <c:pt idx="1504" formatCode="General">
                  <c:v>8.4724317304789992E-3</c:v>
                </c:pt>
                <c:pt idx="1505" formatCode="General">
                  <c:v>8.2022504881024399E-3</c:v>
                </c:pt>
                <c:pt idx="1506" formatCode="General">
                  <c:v>8.1821121275424992E-3</c:v>
                </c:pt>
                <c:pt idx="1507" formatCode="General">
                  <c:v>8.1024231389164904E-3</c:v>
                </c:pt>
                <c:pt idx="1508" formatCode="General">
                  <c:v>8.1557112280279398E-3</c:v>
                </c:pt>
                <c:pt idx="1509" formatCode="General">
                  <c:v>8.1712494138628192E-3</c:v>
                </c:pt>
                <c:pt idx="1510" formatCode="General">
                  <c:v>8.3817318547517103E-3</c:v>
                </c:pt>
                <c:pt idx="1511" formatCode="General">
                  <c:v>8.0056771170347908E-3</c:v>
                </c:pt>
                <c:pt idx="1512" formatCode="General">
                  <c:v>8.1176324747502804E-3</c:v>
                </c:pt>
                <c:pt idx="1513" formatCode="General">
                  <c:v>8.3941323682665808E-3</c:v>
                </c:pt>
                <c:pt idx="1514" formatCode="General">
                  <c:v>8.4216181654483101E-3</c:v>
                </c:pt>
                <c:pt idx="1515" formatCode="General">
                  <c:v>8.6881743278354392E-3</c:v>
                </c:pt>
                <c:pt idx="1516" formatCode="General">
                  <c:v>8.8028753176331506E-3</c:v>
                </c:pt>
                <c:pt idx="1517" formatCode="General">
                  <c:v>8.9061484672129203E-3</c:v>
                </c:pt>
                <c:pt idx="1518" formatCode="General">
                  <c:v>8.7807298637926599E-3</c:v>
                </c:pt>
                <c:pt idx="1519" formatCode="General">
                  <c:v>8.6432476527988893E-3</c:v>
                </c:pt>
                <c:pt idx="1520" formatCode="General">
                  <c:v>8.3564013242721606E-3</c:v>
                </c:pt>
                <c:pt idx="1521" formatCode="General">
                  <c:v>8.5640655830502496E-3</c:v>
                </c:pt>
                <c:pt idx="1522" formatCode="General">
                  <c:v>8.4876670502126196E-3</c:v>
                </c:pt>
                <c:pt idx="1523" formatCode="General">
                  <c:v>8.3172501996159592E-3</c:v>
                </c:pt>
                <c:pt idx="1524" formatCode="General">
                  <c:v>8.3087310660630506E-3</c:v>
                </c:pt>
                <c:pt idx="1525" formatCode="General">
                  <c:v>8.0716751981526596E-3</c:v>
                </c:pt>
                <c:pt idx="1526" formatCode="General">
                  <c:v>8.2087702583521598E-3</c:v>
                </c:pt>
                <c:pt idx="1527" formatCode="General">
                  <c:v>8.20946409367025E-3</c:v>
                </c:pt>
                <c:pt idx="1528" formatCode="General">
                  <c:v>8.1548244226723899E-3</c:v>
                </c:pt>
                <c:pt idx="1529" formatCode="General">
                  <c:v>8.2688838709145795E-3</c:v>
                </c:pt>
                <c:pt idx="1530" formatCode="General">
                  <c:v>8.1252647098153802E-3</c:v>
                </c:pt>
                <c:pt idx="1531" formatCode="General">
                  <c:v>8.1532870884984798E-3</c:v>
                </c:pt>
                <c:pt idx="1532" formatCode="General">
                  <c:v>8.1831737887114297E-3</c:v>
                </c:pt>
                <c:pt idx="1533" formatCode="General">
                  <c:v>7.9012657515704597E-3</c:v>
                </c:pt>
                <c:pt idx="1534" formatCode="General">
                  <c:v>8.0946459900587808E-3</c:v>
                </c:pt>
                <c:pt idx="1535" formatCode="General">
                  <c:v>8.2294001709669797E-3</c:v>
                </c:pt>
                <c:pt idx="1536" formatCode="General">
                  <c:v>8.2434518728405192E-3</c:v>
                </c:pt>
                <c:pt idx="1537" formatCode="General">
                  <c:v>8.3615618292242292E-3</c:v>
                </c:pt>
                <c:pt idx="1538" formatCode="General">
                  <c:v>8.6350764613598602E-3</c:v>
                </c:pt>
                <c:pt idx="1539" formatCode="General">
                  <c:v>8.4341935813426992E-3</c:v>
                </c:pt>
                <c:pt idx="1540" formatCode="General">
                  <c:v>8.6143213324248805E-3</c:v>
                </c:pt>
                <c:pt idx="1541" formatCode="General">
                  <c:v>8.62880349159241E-3</c:v>
                </c:pt>
                <c:pt idx="1542" formatCode="General">
                  <c:v>8.71465150266886E-3</c:v>
                </c:pt>
                <c:pt idx="1543" formatCode="General">
                  <c:v>8.8551787193864601E-3</c:v>
                </c:pt>
                <c:pt idx="1544" formatCode="General">
                  <c:v>8.7158422451466301E-3</c:v>
                </c:pt>
                <c:pt idx="1545" formatCode="General">
                  <c:v>8.7642157915979596E-3</c:v>
                </c:pt>
                <c:pt idx="1546" formatCode="General">
                  <c:v>8.8312983047217092E-3</c:v>
                </c:pt>
                <c:pt idx="1547" formatCode="General">
                  <c:v>8.7280004750937192E-3</c:v>
                </c:pt>
                <c:pt idx="1548" formatCode="General">
                  <c:v>8.7609081994742197E-3</c:v>
                </c:pt>
                <c:pt idx="1549" formatCode="General">
                  <c:v>8.9295214973390095E-3</c:v>
                </c:pt>
                <c:pt idx="1550" formatCode="General">
                  <c:v>9.0978200547397105E-3</c:v>
                </c:pt>
                <c:pt idx="1551" formatCode="General">
                  <c:v>9.0978956781327704E-3</c:v>
                </c:pt>
                <c:pt idx="1552" formatCode="General">
                  <c:v>9.1537937521934502E-3</c:v>
                </c:pt>
                <c:pt idx="1553" formatCode="General">
                  <c:v>9.0533313341438805E-3</c:v>
                </c:pt>
                <c:pt idx="1554" formatCode="General">
                  <c:v>8.9257800020277507E-3</c:v>
                </c:pt>
                <c:pt idx="1555" formatCode="General">
                  <c:v>8.5504891350865406E-3</c:v>
                </c:pt>
                <c:pt idx="1556" formatCode="General">
                  <c:v>8.4786491468548802E-3</c:v>
                </c:pt>
                <c:pt idx="1557" formatCode="General">
                  <c:v>8.3333275280892908E-3</c:v>
                </c:pt>
                <c:pt idx="1558" formatCode="General">
                  <c:v>8.2145796157419692E-3</c:v>
                </c:pt>
                <c:pt idx="1559" formatCode="General">
                  <c:v>8.1889168359339203E-3</c:v>
                </c:pt>
                <c:pt idx="1560" formatCode="General">
                  <c:v>7.9496769700199404E-3</c:v>
                </c:pt>
                <c:pt idx="1561" formatCode="General">
                  <c:v>8.0387074034661103E-3</c:v>
                </c:pt>
                <c:pt idx="1562" formatCode="General">
                  <c:v>7.97603740356863E-3</c:v>
                </c:pt>
                <c:pt idx="1563" formatCode="General">
                  <c:v>8.2673615310341099E-3</c:v>
                </c:pt>
                <c:pt idx="1564" formatCode="General">
                  <c:v>8.5171190556138799E-3</c:v>
                </c:pt>
                <c:pt idx="1565" formatCode="General">
                  <c:v>8.5555014200508605E-3</c:v>
                </c:pt>
                <c:pt idx="1566" formatCode="General">
                  <c:v>8.5053185001015708E-3</c:v>
                </c:pt>
                <c:pt idx="1567" formatCode="General">
                  <c:v>8.6050371639430495E-3</c:v>
                </c:pt>
                <c:pt idx="1568" formatCode="General">
                  <c:v>8.7418041191995102E-3</c:v>
                </c:pt>
                <c:pt idx="1569" formatCode="General">
                  <c:v>8.7825906462967399E-3</c:v>
                </c:pt>
                <c:pt idx="1570" formatCode="General">
                  <c:v>8.8083628099411698E-3</c:v>
                </c:pt>
                <c:pt idx="1571" formatCode="General">
                  <c:v>8.7269266601651893E-3</c:v>
                </c:pt>
                <c:pt idx="1572" formatCode="General">
                  <c:v>8.6621678899973607E-3</c:v>
                </c:pt>
                <c:pt idx="1573" formatCode="General">
                  <c:v>8.5102437529712902E-3</c:v>
                </c:pt>
                <c:pt idx="1574" formatCode="General">
                  <c:v>8.4516685921698798E-3</c:v>
                </c:pt>
                <c:pt idx="1575" formatCode="General">
                  <c:v>8.5801985114812903E-3</c:v>
                </c:pt>
                <c:pt idx="1576" formatCode="General">
                  <c:v>8.39048414491117E-3</c:v>
                </c:pt>
                <c:pt idx="1577" formatCode="General">
                  <c:v>8.5798239801078997E-3</c:v>
                </c:pt>
                <c:pt idx="1578" formatCode="General">
                  <c:v>8.5564718116074804E-3</c:v>
                </c:pt>
                <c:pt idx="1579" formatCode="General">
                  <c:v>8.4774573799222697E-3</c:v>
                </c:pt>
                <c:pt idx="1580" formatCode="General">
                  <c:v>8.6302631068974692E-3</c:v>
                </c:pt>
                <c:pt idx="1581" formatCode="General">
                  <c:v>8.7524047587066896E-3</c:v>
                </c:pt>
                <c:pt idx="1582" formatCode="General">
                  <c:v>8.8817195501178503E-3</c:v>
                </c:pt>
                <c:pt idx="1583" formatCode="General">
                  <c:v>9.2201255727559304E-3</c:v>
                </c:pt>
                <c:pt idx="1584" formatCode="General">
                  <c:v>9.3399894889444092E-3</c:v>
                </c:pt>
                <c:pt idx="1585" formatCode="General">
                  <c:v>9.23510440625251E-3</c:v>
                </c:pt>
                <c:pt idx="1586" formatCode="General">
                  <c:v>9.3688907101750398E-3</c:v>
                </c:pt>
                <c:pt idx="1587" formatCode="General">
                  <c:v>9.0024705044925192E-3</c:v>
                </c:pt>
                <c:pt idx="1588" formatCode="General">
                  <c:v>8.8810854591429202E-3</c:v>
                </c:pt>
                <c:pt idx="1589" formatCode="General">
                  <c:v>8.9036542922258394E-3</c:v>
                </c:pt>
                <c:pt idx="1590" formatCode="General">
                  <c:v>8.9968109503388398E-3</c:v>
                </c:pt>
                <c:pt idx="1591" formatCode="General">
                  <c:v>8.9079576544463593E-3</c:v>
                </c:pt>
                <c:pt idx="1592" formatCode="General">
                  <c:v>8.6590216960758006E-3</c:v>
                </c:pt>
                <c:pt idx="1593" formatCode="General">
                  <c:v>8.5760322865098704E-3</c:v>
                </c:pt>
                <c:pt idx="1594" formatCode="General">
                  <c:v>8.5327315609902091E-3</c:v>
                </c:pt>
                <c:pt idx="1595" formatCode="General">
                  <c:v>8.7642141152173298E-3</c:v>
                </c:pt>
                <c:pt idx="1596" formatCode="General">
                  <c:v>8.4557774942368297E-3</c:v>
                </c:pt>
                <c:pt idx="1597" formatCode="General">
                  <c:v>8.6044449824839806E-3</c:v>
                </c:pt>
                <c:pt idx="1598" formatCode="General">
                  <c:v>8.5862257052212992E-3</c:v>
                </c:pt>
                <c:pt idx="1599" formatCode="General">
                  <c:v>8.41339770704508E-3</c:v>
                </c:pt>
                <c:pt idx="1600" formatCode="General">
                  <c:v>8.4433744661509998E-3</c:v>
                </c:pt>
                <c:pt idx="1601" formatCode="General">
                  <c:v>8.3778479136526595E-3</c:v>
                </c:pt>
                <c:pt idx="1602" formatCode="General">
                  <c:v>8.6151472758501796E-3</c:v>
                </c:pt>
                <c:pt idx="1603" formatCode="General">
                  <c:v>8.4234681446105301E-3</c:v>
                </c:pt>
                <c:pt idx="1604" formatCode="General">
                  <c:v>8.5574924480170001E-3</c:v>
                </c:pt>
                <c:pt idx="1605" formatCode="General">
                  <c:v>8.5508415941148996E-3</c:v>
                </c:pt>
                <c:pt idx="1606" formatCode="General">
                  <c:v>8.9198192115873091E-3</c:v>
                </c:pt>
                <c:pt idx="1607" formatCode="General">
                  <c:v>8.7593895848840503E-3</c:v>
                </c:pt>
                <c:pt idx="1608" formatCode="General">
                  <c:v>8.7607155088335296E-3</c:v>
                </c:pt>
                <c:pt idx="1609" formatCode="General">
                  <c:v>9.2661251313984408E-3</c:v>
                </c:pt>
                <c:pt idx="1610" formatCode="General">
                  <c:v>9.1465906240045993E-3</c:v>
                </c:pt>
                <c:pt idx="1611" formatCode="General">
                  <c:v>9.3047822825610606E-3</c:v>
                </c:pt>
                <c:pt idx="1612" formatCode="General">
                  <c:v>9.2080934904515705E-3</c:v>
                </c:pt>
                <c:pt idx="1613" formatCode="General">
                  <c:v>9.0799736790359003E-3</c:v>
                </c:pt>
                <c:pt idx="1614" formatCode="General">
                  <c:v>9.1906800866126993E-3</c:v>
                </c:pt>
                <c:pt idx="1615" formatCode="General">
                  <c:v>9.3456193804740892E-3</c:v>
                </c:pt>
                <c:pt idx="1616" formatCode="General">
                  <c:v>9.3893369659781498E-3</c:v>
                </c:pt>
                <c:pt idx="1617" formatCode="General">
                  <c:v>9.5243815332651197E-3</c:v>
                </c:pt>
                <c:pt idx="1618" formatCode="General">
                  <c:v>9.6133605577051699E-3</c:v>
                </c:pt>
                <c:pt idx="1619" formatCode="General">
                  <c:v>9.4451524317264602E-3</c:v>
                </c:pt>
                <c:pt idx="1620" formatCode="General">
                  <c:v>9.5058885402977498E-3</c:v>
                </c:pt>
                <c:pt idx="1621" formatCode="General">
                  <c:v>9.7295061685144894E-3</c:v>
                </c:pt>
                <c:pt idx="1622" formatCode="General">
                  <c:v>1.00512747652829E-2</c:v>
                </c:pt>
                <c:pt idx="1623" formatCode="General">
                  <c:v>1.0106412880122701E-2</c:v>
                </c:pt>
                <c:pt idx="1624" formatCode="General">
                  <c:v>9.7833176143467399E-3</c:v>
                </c:pt>
                <c:pt idx="1625" formatCode="General">
                  <c:v>9.5868418924510493E-3</c:v>
                </c:pt>
                <c:pt idx="1626" formatCode="General">
                  <c:v>9.4343793578445904E-3</c:v>
                </c:pt>
                <c:pt idx="1627" formatCode="General">
                  <c:v>9.2422908637672697E-3</c:v>
                </c:pt>
                <c:pt idx="1628" formatCode="General">
                  <c:v>9.2089251149445796E-3</c:v>
                </c:pt>
                <c:pt idx="1629" formatCode="General">
                  <c:v>8.9985262136906396E-3</c:v>
                </c:pt>
                <c:pt idx="1630" formatCode="General">
                  <c:v>9.0498878154903692E-3</c:v>
                </c:pt>
                <c:pt idx="1631" formatCode="General">
                  <c:v>8.8129201438278005E-3</c:v>
                </c:pt>
                <c:pt idx="1632" formatCode="General">
                  <c:v>8.5146536584943498E-3</c:v>
                </c:pt>
                <c:pt idx="1633" formatCode="General">
                  <c:v>8.6392038967460401E-3</c:v>
                </c:pt>
                <c:pt idx="1634" formatCode="General">
                  <c:v>8.6715342011302703E-3</c:v>
                </c:pt>
                <c:pt idx="1635" formatCode="General">
                  <c:v>8.9335332158953003E-3</c:v>
                </c:pt>
                <c:pt idx="1636" formatCode="General">
                  <c:v>9.1622768435627201E-3</c:v>
                </c:pt>
                <c:pt idx="1637" formatCode="General">
                  <c:v>9.6227250993251804E-3</c:v>
                </c:pt>
                <c:pt idx="1638" formatCode="General">
                  <c:v>9.9674451164901302E-3</c:v>
                </c:pt>
                <c:pt idx="1639" formatCode="General">
                  <c:v>1.0091533511877099E-2</c:v>
                </c:pt>
                <c:pt idx="1640" formatCode="General">
                  <c:v>1.0209413897246101E-2</c:v>
                </c:pt>
                <c:pt idx="1641" formatCode="General">
                  <c:v>1.01256722584367E-2</c:v>
                </c:pt>
                <c:pt idx="1642" formatCode="General">
                  <c:v>1.0135046765208201E-2</c:v>
                </c:pt>
                <c:pt idx="1643" formatCode="General">
                  <c:v>1.0123585909605E-2</c:v>
                </c:pt>
                <c:pt idx="1644" formatCode="General">
                  <c:v>1.0206266399473E-2</c:v>
                </c:pt>
                <c:pt idx="1645" formatCode="General">
                  <c:v>9.9906294606625992E-3</c:v>
                </c:pt>
                <c:pt idx="1646" formatCode="General">
                  <c:v>9.9734945222735398E-3</c:v>
                </c:pt>
                <c:pt idx="1647" formatCode="General">
                  <c:v>1.0094632301479599E-2</c:v>
                </c:pt>
                <c:pt idx="1648" formatCode="General">
                  <c:v>9.9981820210814504E-3</c:v>
                </c:pt>
                <c:pt idx="1649" formatCode="General">
                  <c:v>1.01725939661264E-2</c:v>
                </c:pt>
                <c:pt idx="1650" formatCode="General">
                  <c:v>9.8828997462987907E-3</c:v>
                </c:pt>
                <c:pt idx="1651" formatCode="General">
                  <c:v>9.9876457825303095E-3</c:v>
                </c:pt>
                <c:pt idx="1652" formatCode="General">
                  <c:v>1.0191990435123401E-2</c:v>
                </c:pt>
                <c:pt idx="1653" formatCode="General">
                  <c:v>1.01649193093181E-2</c:v>
                </c:pt>
                <c:pt idx="1654" formatCode="General">
                  <c:v>1.00577429868281E-2</c:v>
                </c:pt>
                <c:pt idx="1655" formatCode="General">
                  <c:v>1.00424735806882E-2</c:v>
                </c:pt>
                <c:pt idx="1656" formatCode="General">
                  <c:v>1.0077412426471701E-2</c:v>
                </c:pt>
                <c:pt idx="1657" formatCode="General">
                  <c:v>9.7539877519011494E-3</c:v>
                </c:pt>
                <c:pt idx="1658" formatCode="General">
                  <c:v>9.7578721120953598E-3</c:v>
                </c:pt>
                <c:pt idx="1659" formatCode="General">
                  <c:v>9.4828091561794305E-3</c:v>
                </c:pt>
                <c:pt idx="1660" formatCode="General">
                  <c:v>9.54965585842729E-3</c:v>
                </c:pt>
                <c:pt idx="1661" formatCode="General">
                  <c:v>9.6650063991546593E-3</c:v>
                </c:pt>
                <c:pt idx="1662" formatCode="General">
                  <c:v>9.2968555167317404E-3</c:v>
                </c:pt>
                <c:pt idx="1663" formatCode="General">
                  <c:v>9.3326329253614008E-3</c:v>
                </c:pt>
                <c:pt idx="1664" formatCode="General">
                  <c:v>9.5289653167128594E-3</c:v>
                </c:pt>
                <c:pt idx="1665" formatCode="General">
                  <c:v>9.5047942362725801E-3</c:v>
                </c:pt>
                <c:pt idx="1666" formatCode="General">
                  <c:v>9.4298157840967192E-3</c:v>
                </c:pt>
                <c:pt idx="1667" formatCode="General">
                  <c:v>9.4790178351104298E-3</c:v>
                </c:pt>
                <c:pt idx="1668" formatCode="General">
                  <c:v>9.3214972876012308E-3</c:v>
                </c:pt>
                <c:pt idx="1669" formatCode="General">
                  <c:v>9.3905208632350003E-3</c:v>
                </c:pt>
                <c:pt idx="1670" formatCode="General">
                  <c:v>9.5431807450950205E-3</c:v>
                </c:pt>
                <c:pt idx="1671" formatCode="General">
                  <c:v>9.3485928140580703E-3</c:v>
                </c:pt>
                <c:pt idx="1672" formatCode="General">
                  <c:v>9.6215759404003603E-3</c:v>
                </c:pt>
                <c:pt idx="1673" formatCode="General">
                  <c:v>9.5799467526376299E-3</c:v>
                </c:pt>
                <c:pt idx="1674" formatCode="General">
                  <c:v>9.6386269666254507E-3</c:v>
                </c:pt>
                <c:pt idx="1675" formatCode="General">
                  <c:v>9.8627931438386492E-3</c:v>
                </c:pt>
                <c:pt idx="1676" formatCode="General">
                  <c:v>9.6251836977899099E-3</c:v>
                </c:pt>
                <c:pt idx="1677" formatCode="General">
                  <c:v>9.5120063982904006E-3</c:v>
                </c:pt>
                <c:pt idx="1678" formatCode="General">
                  <c:v>9.6017006784677502E-3</c:v>
                </c:pt>
                <c:pt idx="1679" formatCode="General">
                  <c:v>9.6786675043404099E-3</c:v>
                </c:pt>
                <c:pt idx="1680" formatCode="General">
                  <c:v>9.7383826971054101E-3</c:v>
                </c:pt>
                <c:pt idx="1681" formatCode="General">
                  <c:v>9.7929351963102797E-3</c:v>
                </c:pt>
                <c:pt idx="1682" formatCode="General">
                  <c:v>9.9915795959532299E-3</c:v>
                </c:pt>
                <c:pt idx="1683" formatCode="General">
                  <c:v>1.01164448074997E-2</c:v>
                </c:pt>
                <c:pt idx="1684" formatCode="General">
                  <c:v>1.01482857950032E-2</c:v>
                </c:pt>
                <c:pt idx="1685" formatCode="General">
                  <c:v>9.9444940686225902E-3</c:v>
                </c:pt>
                <c:pt idx="1686" formatCode="General">
                  <c:v>1.02879608981311E-2</c:v>
                </c:pt>
                <c:pt idx="1687" formatCode="General">
                  <c:v>1.05414771474898E-2</c:v>
                </c:pt>
                <c:pt idx="1688" formatCode="General">
                  <c:v>1.0517284367233501E-2</c:v>
                </c:pt>
                <c:pt idx="1689" formatCode="General">
                  <c:v>1.0661762952804601E-2</c:v>
                </c:pt>
                <c:pt idx="1690" formatCode="General">
                  <c:v>1.0488582868129001E-2</c:v>
                </c:pt>
                <c:pt idx="1691" formatCode="General">
                  <c:v>1.0454794857651E-2</c:v>
                </c:pt>
                <c:pt idx="1692" formatCode="General">
                  <c:v>1.02654730901122E-2</c:v>
                </c:pt>
                <c:pt idx="1693" formatCode="General">
                  <c:v>1.0260564647615E-2</c:v>
                </c:pt>
                <c:pt idx="1694" formatCode="General">
                  <c:v>1.00506197661161E-2</c:v>
                </c:pt>
                <c:pt idx="1695" formatCode="General">
                  <c:v>1.0168897826224601E-2</c:v>
                </c:pt>
                <c:pt idx="1696" formatCode="General">
                  <c:v>1.0086702462285799E-2</c:v>
                </c:pt>
                <c:pt idx="1697" formatCode="General">
                  <c:v>1.00571132265031E-2</c:v>
                </c:pt>
                <c:pt idx="1698" formatCode="General">
                  <c:v>9.9705455824732805E-3</c:v>
                </c:pt>
                <c:pt idx="1699" formatCode="General">
                  <c:v>9.8305756226181994E-3</c:v>
                </c:pt>
                <c:pt idx="1700" formatCode="General">
                  <c:v>9.9904361180961094E-3</c:v>
                </c:pt>
                <c:pt idx="1701" formatCode="General">
                  <c:v>1.04432423599064E-2</c:v>
                </c:pt>
                <c:pt idx="1702" formatCode="General">
                  <c:v>1.05621027760208E-2</c:v>
                </c:pt>
                <c:pt idx="1703" formatCode="General">
                  <c:v>1.02723402436823E-2</c:v>
                </c:pt>
                <c:pt idx="1704" formatCode="General">
                  <c:v>1.04202496353537E-2</c:v>
                </c:pt>
                <c:pt idx="1705" formatCode="General">
                  <c:v>1.02758491877466E-2</c:v>
                </c:pt>
                <c:pt idx="1706" formatCode="General">
                  <c:v>1.0063961660489401E-2</c:v>
                </c:pt>
                <c:pt idx="1707" formatCode="General">
                  <c:v>9.8230517003685194E-3</c:v>
                </c:pt>
                <c:pt idx="1708" formatCode="General">
                  <c:v>9.87833919934928E-3</c:v>
                </c:pt>
                <c:pt idx="1709" formatCode="General">
                  <c:v>9.9502096418291296E-3</c:v>
                </c:pt>
                <c:pt idx="1710" formatCode="General">
                  <c:v>9.6959668677300201E-3</c:v>
                </c:pt>
                <c:pt idx="1711" formatCode="General">
                  <c:v>9.3142872210592101E-3</c:v>
                </c:pt>
                <c:pt idx="1712" formatCode="General">
                  <c:v>9.1963055077940205E-3</c:v>
                </c:pt>
                <c:pt idx="1713" formatCode="General">
                  <c:v>9.4388964585959897E-3</c:v>
                </c:pt>
                <c:pt idx="1714" formatCode="General">
                  <c:v>9.2740108259022208E-3</c:v>
                </c:pt>
                <c:pt idx="1715" formatCode="General">
                  <c:v>9.3742451630532807E-3</c:v>
                </c:pt>
                <c:pt idx="1716" formatCode="General">
                  <c:v>9.41604962572456E-3</c:v>
                </c:pt>
                <c:pt idx="1717" formatCode="General">
                  <c:v>9.5491664484143295E-3</c:v>
                </c:pt>
                <c:pt idx="1718" formatCode="General">
                  <c:v>9.6834258176386398E-3</c:v>
                </c:pt>
                <c:pt idx="1719" formatCode="General">
                  <c:v>9.5907400362193595E-3</c:v>
                </c:pt>
                <c:pt idx="1720" formatCode="General">
                  <c:v>9.8781423643231406E-3</c:v>
                </c:pt>
                <c:pt idx="1721" formatCode="General">
                  <c:v>9.9140062928199796E-3</c:v>
                </c:pt>
                <c:pt idx="1722" formatCode="General">
                  <c:v>9.8941099829971801E-3</c:v>
                </c:pt>
                <c:pt idx="1723" formatCode="General">
                  <c:v>9.8441596142947695E-3</c:v>
                </c:pt>
                <c:pt idx="1724" formatCode="General">
                  <c:v>9.7816743887960897E-3</c:v>
                </c:pt>
                <c:pt idx="1725" formatCode="General">
                  <c:v>1.00002290681005E-2</c:v>
                </c:pt>
                <c:pt idx="1726" formatCode="General">
                  <c:v>1.0345673095434899E-2</c:v>
                </c:pt>
                <c:pt idx="1727" formatCode="General">
                  <c:v>1.0673917271196799E-2</c:v>
                </c:pt>
                <c:pt idx="1728" formatCode="General">
                  <c:v>1.04875382967293E-2</c:v>
                </c:pt>
                <c:pt idx="1729" formatCode="General">
                  <c:v>1.0435227304697E-2</c:v>
                </c:pt>
                <c:pt idx="1730" formatCode="General">
                  <c:v>1.04228167794645E-2</c:v>
                </c:pt>
                <c:pt idx="1731" formatCode="General">
                  <c:v>1.0231561772525301E-2</c:v>
                </c:pt>
                <c:pt idx="1732" formatCode="General">
                  <c:v>1.04599104262888E-2</c:v>
                </c:pt>
                <c:pt idx="1733" formatCode="General">
                  <c:v>1.0582121275365401E-2</c:v>
                </c:pt>
                <c:pt idx="1734" formatCode="General">
                  <c:v>1.0623979195952401E-2</c:v>
                </c:pt>
                <c:pt idx="1735" formatCode="General">
                  <c:v>1.04135450907052E-2</c:v>
                </c:pt>
                <c:pt idx="1736" formatCode="General">
                  <c:v>1.0281121172010899E-2</c:v>
                </c:pt>
                <c:pt idx="1737" formatCode="General">
                  <c:v>1.0304374527186201E-2</c:v>
                </c:pt>
                <c:pt idx="1738" formatCode="General">
                  <c:v>1.0395909938961299E-2</c:v>
                </c:pt>
                <c:pt idx="1739" formatCode="General">
                  <c:v>1.0579733178019499E-2</c:v>
                </c:pt>
                <c:pt idx="1740" formatCode="General">
                  <c:v>1.0293293930590201E-2</c:v>
                </c:pt>
                <c:pt idx="1741" formatCode="General">
                  <c:v>1.04857661761343E-2</c:v>
                </c:pt>
                <c:pt idx="1742" formatCode="General">
                  <c:v>1.0474360547959799E-2</c:v>
                </c:pt>
                <c:pt idx="1743" formatCode="General">
                  <c:v>1.05337570421398E-2</c:v>
                </c:pt>
                <c:pt idx="1744" formatCode="General">
                  <c:v>1.05444444343448E-2</c:v>
                </c:pt>
                <c:pt idx="1745" formatCode="General">
                  <c:v>1.09080629423261E-2</c:v>
                </c:pt>
                <c:pt idx="1746" formatCode="General">
                  <c:v>1.1273302603513001E-2</c:v>
                </c:pt>
                <c:pt idx="1747" formatCode="General">
                  <c:v>1.0975370462983801E-2</c:v>
                </c:pt>
                <c:pt idx="1748" formatCode="General">
                  <c:v>1.0996706970036E-2</c:v>
                </c:pt>
                <c:pt idx="1749" formatCode="General">
                  <c:v>1.07978637330234E-2</c:v>
                </c:pt>
                <c:pt idx="1750" formatCode="General">
                  <c:v>1.07677677646279E-2</c:v>
                </c:pt>
                <c:pt idx="1751" formatCode="General">
                  <c:v>1.08401050791144E-2</c:v>
                </c:pt>
                <c:pt idx="1752" formatCode="General">
                  <c:v>1.09281685203314E-2</c:v>
                </c:pt>
                <c:pt idx="1753" formatCode="General">
                  <c:v>1.0717986151576001E-2</c:v>
                </c:pt>
                <c:pt idx="1754" formatCode="General">
                  <c:v>1.0926572326570801E-2</c:v>
                </c:pt>
                <c:pt idx="1755" formatCode="General">
                  <c:v>1.0472453944385099E-2</c:v>
                </c:pt>
                <c:pt idx="1756" formatCode="General">
                  <c:v>1.0343827214091999E-2</c:v>
                </c:pt>
                <c:pt idx="1757" formatCode="General">
                  <c:v>1.0671434458345201E-2</c:v>
                </c:pt>
                <c:pt idx="1758" formatCode="General">
                  <c:v>1.07257075607777E-2</c:v>
                </c:pt>
                <c:pt idx="1759" formatCode="General">
                  <c:v>1.07679789885879E-2</c:v>
                </c:pt>
                <c:pt idx="1760" formatCode="General">
                  <c:v>1.0969841573387399E-2</c:v>
                </c:pt>
                <c:pt idx="1761" formatCode="General">
                  <c:v>1.11423571594059E-2</c:v>
                </c:pt>
                <c:pt idx="1762" formatCode="General">
                  <c:v>1.12422063015401E-2</c:v>
                </c:pt>
                <c:pt idx="1763" formatCode="General">
                  <c:v>1.15604924038053E-2</c:v>
                </c:pt>
                <c:pt idx="1764" formatCode="General">
                  <c:v>1.17685286328197E-2</c:v>
                </c:pt>
                <c:pt idx="1765" formatCode="General">
                  <c:v>1.23367616906762E-2</c:v>
                </c:pt>
                <c:pt idx="1766" formatCode="General">
                  <c:v>1.19519260711968E-2</c:v>
                </c:pt>
                <c:pt idx="1767" formatCode="General">
                  <c:v>1.1761004757136101E-2</c:v>
                </c:pt>
                <c:pt idx="1768" formatCode="General">
                  <c:v>1.16423483006656E-2</c:v>
                </c:pt>
                <c:pt idx="1769" formatCode="General">
                  <c:v>1.1783901043236299E-2</c:v>
                </c:pt>
                <c:pt idx="1770" formatCode="General">
                  <c:v>1.16967050358653E-2</c:v>
                </c:pt>
                <c:pt idx="1771" formatCode="General">
                  <c:v>1.1544256750494201E-2</c:v>
                </c:pt>
                <c:pt idx="1772" formatCode="General">
                  <c:v>1.1436735559254899E-2</c:v>
                </c:pt>
                <c:pt idx="1773" formatCode="General">
                  <c:v>1.12762222066522E-2</c:v>
                </c:pt>
                <c:pt idx="1774" formatCode="General">
                  <c:v>1.0898900683969299E-2</c:v>
                </c:pt>
                <c:pt idx="1775" formatCode="General">
                  <c:v>1.07364028692245E-2</c:v>
                </c:pt>
                <c:pt idx="1776" formatCode="General">
                  <c:v>1.0825276933610401E-2</c:v>
                </c:pt>
                <c:pt idx="1777" formatCode="General">
                  <c:v>1.07547076418996E-2</c:v>
                </c:pt>
                <c:pt idx="1778" formatCode="General">
                  <c:v>1.10072464682162E-2</c:v>
                </c:pt>
                <c:pt idx="1779" formatCode="General">
                  <c:v>1.08552805148065E-2</c:v>
                </c:pt>
                <c:pt idx="1780" formatCode="General">
                  <c:v>1.09531193971634E-2</c:v>
                </c:pt>
                <c:pt idx="1781" formatCode="General">
                  <c:v>1.12894816324115E-2</c:v>
                </c:pt>
                <c:pt idx="1782" formatCode="General">
                  <c:v>1.08515788801014E-2</c:v>
                </c:pt>
                <c:pt idx="1783" formatCode="General">
                  <c:v>1.1067223548889201E-2</c:v>
                </c:pt>
                <c:pt idx="1784" formatCode="General">
                  <c:v>1.11414866521955E-2</c:v>
                </c:pt>
                <c:pt idx="1785" formatCode="General">
                  <c:v>1.08931874856353E-2</c:v>
                </c:pt>
                <c:pt idx="1786" formatCode="General">
                  <c:v>1.10041877254844E-2</c:v>
                </c:pt>
                <c:pt idx="1787" formatCode="General">
                  <c:v>1.07145003974438E-2</c:v>
                </c:pt>
                <c:pt idx="1788" formatCode="General">
                  <c:v>1.0513737052679099E-2</c:v>
                </c:pt>
                <c:pt idx="1789" formatCode="General">
                  <c:v>1.07820878736675E-2</c:v>
                </c:pt>
                <c:pt idx="1790" formatCode="General">
                  <c:v>1.08639516867697E-2</c:v>
                </c:pt>
                <c:pt idx="1791" formatCode="General">
                  <c:v>1.04957611300051E-2</c:v>
                </c:pt>
                <c:pt idx="1792" formatCode="General">
                  <c:v>1.08534479513764E-2</c:v>
                </c:pt>
                <c:pt idx="1793" formatCode="General">
                  <c:v>1.0706223826855399E-2</c:v>
                </c:pt>
                <c:pt idx="1794" formatCode="General">
                  <c:v>1.0863642487675001E-2</c:v>
                </c:pt>
                <c:pt idx="1795" formatCode="General">
                  <c:v>1.09107372350991E-2</c:v>
                </c:pt>
                <c:pt idx="1796" formatCode="General">
                  <c:v>1.1036189086735201E-2</c:v>
                </c:pt>
                <c:pt idx="1797" formatCode="General">
                  <c:v>1.1328282300382899E-2</c:v>
                </c:pt>
                <c:pt idx="1798" formatCode="General">
                  <c:v>1.13673713058233E-2</c:v>
                </c:pt>
                <c:pt idx="1799" formatCode="General">
                  <c:v>1.14842569455504E-2</c:v>
                </c:pt>
                <c:pt idx="1800" formatCode="General">
                  <c:v>1.13082461990416E-2</c:v>
                </c:pt>
                <c:pt idx="1801" formatCode="General">
                  <c:v>1.12644737586379E-2</c:v>
                </c:pt>
                <c:pt idx="1802" formatCode="General">
                  <c:v>1.1291077453643101E-2</c:v>
                </c:pt>
                <c:pt idx="1803" formatCode="General">
                  <c:v>1.10504932701588E-2</c:v>
                </c:pt>
                <c:pt idx="1804" formatCode="General">
                  <c:v>1.0930598247796301E-2</c:v>
                </c:pt>
                <c:pt idx="1805" formatCode="General">
                  <c:v>1.07855607755482E-2</c:v>
                </c:pt>
                <c:pt idx="1806" formatCode="General">
                  <c:v>1.08414775691926E-2</c:v>
                </c:pt>
                <c:pt idx="1807" formatCode="General">
                  <c:v>1.0480421874672199E-2</c:v>
                </c:pt>
                <c:pt idx="1808" formatCode="General">
                  <c:v>1.04785260744393E-2</c:v>
                </c:pt>
                <c:pt idx="1809" formatCode="General">
                  <c:v>1.04991673491895E-2</c:v>
                </c:pt>
                <c:pt idx="1810" formatCode="General">
                  <c:v>1.04516345076263E-2</c:v>
                </c:pt>
                <c:pt idx="1811" formatCode="General">
                  <c:v>1.06344115920365E-2</c:v>
                </c:pt>
                <c:pt idx="1812" formatCode="General">
                  <c:v>1.06906124390662E-2</c:v>
                </c:pt>
                <c:pt idx="1813" formatCode="General">
                  <c:v>1.1140315979719199E-2</c:v>
                </c:pt>
                <c:pt idx="1814" formatCode="General">
                  <c:v>1.10928053967655E-2</c:v>
                </c:pt>
                <c:pt idx="1815" formatCode="General">
                  <c:v>1.11832061782479E-2</c:v>
                </c:pt>
                <c:pt idx="1816" formatCode="General">
                  <c:v>1.0977528616785999E-2</c:v>
                </c:pt>
                <c:pt idx="1817" formatCode="General">
                  <c:v>1.1152371019125E-2</c:v>
                </c:pt>
                <c:pt idx="1818" formatCode="General">
                  <c:v>1.1147226113826E-2</c:v>
                </c:pt>
                <c:pt idx="1819" formatCode="General">
                  <c:v>1.09270865097642E-2</c:v>
                </c:pt>
                <c:pt idx="1820" formatCode="General">
                  <c:v>1.1040173284709499E-2</c:v>
                </c:pt>
                <c:pt idx="1821" formatCode="General">
                  <c:v>1.08866872265935E-2</c:v>
                </c:pt>
                <c:pt idx="1822" formatCode="General">
                  <c:v>1.05645418167114E-2</c:v>
                </c:pt>
                <c:pt idx="1823" formatCode="General">
                  <c:v>1.0126330051571099E-2</c:v>
                </c:pt>
                <c:pt idx="1824" formatCode="General">
                  <c:v>1.01211428642273E-2</c:v>
                </c:pt>
                <c:pt idx="1825" formatCode="General">
                  <c:v>1.0482362657785399E-2</c:v>
                </c:pt>
                <c:pt idx="1826" formatCode="General">
                  <c:v>1.0801496915519199E-2</c:v>
                </c:pt>
                <c:pt idx="1827" formatCode="General">
                  <c:v>1.1256401240825701E-2</c:v>
                </c:pt>
                <c:pt idx="1828" formatCode="General">
                  <c:v>1.13621586933732E-2</c:v>
                </c:pt>
                <c:pt idx="1829" formatCode="General">
                  <c:v>1.15031000226736E-2</c:v>
                </c:pt>
                <c:pt idx="1830" formatCode="General">
                  <c:v>1.17038019932806E-2</c:v>
                </c:pt>
                <c:pt idx="1831" formatCode="General">
                  <c:v>1.1630060244351601E-2</c:v>
                </c:pt>
                <c:pt idx="1832" formatCode="General">
                  <c:v>1.1990904062986399E-2</c:v>
                </c:pt>
                <c:pt idx="1833" formatCode="General">
                  <c:v>1.2242635432630799E-2</c:v>
                </c:pt>
                <c:pt idx="1834" formatCode="General">
                  <c:v>1.2537633813917599E-2</c:v>
                </c:pt>
                <c:pt idx="1835" formatCode="General">
                  <c:v>1.2109747063368601E-2</c:v>
                </c:pt>
                <c:pt idx="1836" formatCode="General">
                  <c:v>1.1792913265526299E-2</c:v>
                </c:pt>
                <c:pt idx="1837" formatCode="General">
                  <c:v>1.1615196708589799E-2</c:v>
                </c:pt>
                <c:pt idx="1838" formatCode="General">
                  <c:v>1.1633078753948201E-2</c:v>
                </c:pt>
                <c:pt idx="1839" formatCode="General">
                  <c:v>1.18687038309872E-2</c:v>
                </c:pt>
                <c:pt idx="1840" formatCode="General">
                  <c:v>1.16142326034606E-2</c:v>
                </c:pt>
                <c:pt idx="1841" formatCode="General">
                  <c:v>1.1708159185945999E-2</c:v>
                </c:pt>
                <c:pt idx="1842" formatCode="General">
                  <c:v>1.16007595323026E-2</c:v>
                </c:pt>
                <c:pt idx="1843" formatCode="General">
                  <c:v>1.15925603546202E-2</c:v>
                </c:pt>
                <c:pt idx="1844" formatCode="General">
                  <c:v>1.15814317017794E-2</c:v>
                </c:pt>
                <c:pt idx="1845" formatCode="General">
                  <c:v>1.17451650090516E-2</c:v>
                </c:pt>
                <c:pt idx="1846" formatCode="General">
                  <c:v>1.1571563780307799E-2</c:v>
                </c:pt>
                <c:pt idx="1847" formatCode="General">
                  <c:v>1.1400697752833399E-2</c:v>
                </c:pt>
                <c:pt idx="1848" formatCode="General">
                  <c:v>1.1157971899956501E-2</c:v>
                </c:pt>
                <c:pt idx="1849" formatCode="General">
                  <c:v>1.09979117289186E-2</c:v>
                </c:pt>
                <c:pt idx="1850" formatCode="General">
                  <c:v>1.1147496011108199E-2</c:v>
                </c:pt>
                <c:pt idx="1851" formatCode="General">
                  <c:v>1.1002651881426601E-2</c:v>
                </c:pt>
                <c:pt idx="1852" formatCode="General">
                  <c:v>1.11203148029745E-2</c:v>
                </c:pt>
                <c:pt idx="1853" formatCode="General">
                  <c:v>1.0934829711914101E-2</c:v>
                </c:pt>
                <c:pt idx="1854" formatCode="General">
                  <c:v>1.07697571627796E-2</c:v>
                </c:pt>
                <c:pt idx="1855" formatCode="General">
                  <c:v>1.0613998118788E-2</c:v>
                </c:pt>
                <c:pt idx="1856" formatCode="General">
                  <c:v>1.08019457198679E-2</c:v>
                </c:pt>
                <c:pt idx="1857" formatCode="General">
                  <c:v>1.08485301956534E-2</c:v>
                </c:pt>
                <c:pt idx="1858" formatCode="General">
                  <c:v>1.1173701286315899E-2</c:v>
                </c:pt>
                <c:pt idx="1859" formatCode="General">
                  <c:v>1.12053940072656E-2</c:v>
                </c:pt>
                <c:pt idx="1860" formatCode="General">
                  <c:v>1.11720921471715E-2</c:v>
                </c:pt>
                <c:pt idx="1861" formatCode="General">
                  <c:v>1.1187449563294699E-2</c:v>
                </c:pt>
                <c:pt idx="1862" formatCode="General">
                  <c:v>1.08328226953745E-2</c:v>
                </c:pt>
                <c:pt idx="1863" formatCode="General">
                  <c:v>1.09706558287144E-2</c:v>
                </c:pt>
                <c:pt idx="1864" formatCode="General">
                  <c:v>1.09354637563229E-2</c:v>
                </c:pt>
                <c:pt idx="1865" formatCode="General">
                  <c:v>1.15337681025267E-2</c:v>
                </c:pt>
                <c:pt idx="1866" formatCode="General">
                  <c:v>1.1625027842819701E-2</c:v>
                </c:pt>
                <c:pt idx="1867" formatCode="General">
                  <c:v>1.16858066990972E-2</c:v>
                </c:pt>
                <c:pt idx="1868" formatCode="General">
                  <c:v>1.1751872487366199E-2</c:v>
                </c:pt>
                <c:pt idx="1869" formatCode="General">
                  <c:v>1.13600400276482E-2</c:v>
                </c:pt>
                <c:pt idx="1870" formatCode="General">
                  <c:v>1.14599120803177E-2</c:v>
                </c:pt>
                <c:pt idx="1871" formatCode="General">
                  <c:v>1.15822711028159E-2</c:v>
                </c:pt>
                <c:pt idx="1872" formatCode="General">
                  <c:v>1.16878728382289E-2</c:v>
                </c:pt>
                <c:pt idx="1873" formatCode="General">
                  <c:v>1.18870011530817E-2</c:v>
                </c:pt>
                <c:pt idx="1874" formatCode="General">
                  <c:v>1.2150117941200699E-2</c:v>
                </c:pt>
                <c:pt idx="1875" formatCode="General">
                  <c:v>1.1874378006905301E-2</c:v>
                </c:pt>
                <c:pt idx="1876" formatCode="General">
                  <c:v>1.14062074571848E-2</c:v>
                </c:pt>
                <c:pt idx="1877" formatCode="General">
                  <c:v>1.14732887595892E-2</c:v>
                </c:pt>
                <c:pt idx="1878" formatCode="General">
                  <c:v>1.1228493414819201E-2</c:v>
                </c:pt>
                <c:pt idx="1879" formatCode="General">
                  <c:v>1.16091794334352E-2</c:v>
                </c:pt>
                <c:pt idx="1880" formatCode="General">
                  <c:v>1.1636340152472301E-2</c:v>
                </c:pt>
                <c:pt idx="1881" formatCode="General">
                  <c:v>1.1665708571672401E-2</c:v>
                </c:pt>
                <c:pt idx="1882" formatCode="General">
                  <c:v>1.15030820481479E-2</c:v>
                </c:pt>
                <c:pt idx="1883" formatCode="General">
                  <c:v>1.1209779232740399E-2</c:v>
                </c:pt>
                <c:pt idx="1884" formatCode="General">
                  <c:v>1.1285984609276101E-2</c:v>
                </c:pt>
                <c:pt idx="1885" formatCode="General">
                  <c:v>1.1337828356772699E-2</c:v>
                </c:pt>
                <c:pt idx="1886" formatCode="General">
                  <c:v>1.18134891614318E-2</c:v>
                </c:pt>
                <c:pt idx="1887" formatCode="General">
                  <c:v>1.17190984077752E-2</c:v>
                </c:pt>
                <c:pt idx="1888" formatCode="General">
                  <c:v>1.15361163392663E-2</c:v>
                </c:pt>
                <c:pt idx="1889" formatCode="General">
                  <c:v>1.1370611935853999E-2</c:v>
                </c:pt>
                <c:pt idx="1890" formatCode="General">
                  <c:v>1.1142902076244399E-2</c:v>
                </c:pt>
                <c:pt idx="1891" formatCode="General">
                  <c:v>1.12461449578404E-2</c:v>
                </c:pt>
                <c:pt idx="1892" formatCode="General">
                  <c:v>1.12151224166155E-2</c:v>
                </c:pt>
                <c:pt idx="1893" formatCode="General">
                  <c:v>1.1652420461177799E-2</c:v>
                </c:pt>
                <c:pt idx="1894" formatCode="General">
                  <c:v>1.1134309973567701E-2</c:v>
                </c:pt>
                <c:pt idx="1895" formatCode="General">
                  <c:v>1.0960082430392501E-2</c:v>
                </c:pt>
                <c:pt idx="1896" formatCode="General">
                  <c:v>1.0962784010917E-2</c:v>
                </c:pt>
                <c:pt idx="1897" formatCode="General">
                  <c:v>1.1301933508366301E-2</c:v>
                </c:pt>
                <c:pt idx="1898" formatCode="General">
                  <c:v>1.1518535017967201E-2</c:v>
                </c:pt>
                <c:pt idx="1899" formatCode="General">
                  <c:v>1.1513317655772E-2</c:v>
                </c:pt>
                <c:pt idx="1900" formatCode="General">
                  <c:v>1.17919728159904E-2</c:v>
                </c:pt>
                <c:pt idx="1901" formatCode="General">
                  <c:v>1.19136951863766E-2</c:v>
                </c:pt>
                <c:pt idx="1902" formatCode="General">
                  <c:v>1.22497759759426E-2</c:v>
                </c:pt>
                <c:pt idx="1903" formatCode="General">
                  <c:v>1.2196149397641401E-2</c:v>
                </c:pt>
                <c:pt idx="1904" formatCode="General">
                  <c:v>1.2673564441502101E-2</c:v>
                </c:pt>
                <c:pt idx="1905" formatCode="General">
                  <c:v>1.2392224464565499E-2</c:v>
                </c:pt>
                <c:pt idx="1906" formatCode="General">
                  <c:v>1.25435150228441E-2</c:v>
                </c:pt>
                <c:pt idx="1907" formatCode="General">
                  <c:v>1.2317698262631901E-2</c:v>
                </c:pt>
                <c:pt idx="1908" formatCode="General">
                  <c:v>1.2368954811245199E-2</c:v>
                </c:pt>
                <c:pt idx="1909" formatCode="General">
                  <c:v>1.2293791398405999E-2</c:v>
                </c:pt>
                <c:pt idx="1910" formatCode="General">
                  <c:v>1.2062971480190801E-2</c:v>
                </c:pt>
                <c:pt idx="1911" formatCode="General">
                  <c:v>1.16925938986242E-2</c:v>
                </c:pt>
                <c:pt idx="1912" formatCode="General">
                  <c:v>1.15562850609422E-2</c:v>
                </c:pt>
                <c:pt idx="1913" formatCode="General">
                  <c:v>1.1118489503860501E-2</c:v>
                </c:pt>
                <c:pt idx="1914" formatCode="General">
                  <c:v>1.1089672986417999E-2</c:v>
                </c:pt>
                <c:pt idx="1915" formatCode="General">
                  <c:v>1.15206382237375E-2</c:v>
                </c:pt>
                <c:pt idx="1916" formatCode="General">
                  <c:v>1.1274578981101501E-2</c:v>
                </c:pt>
                <c:pt idx="1917" formatCode="General">
                  <c:v>1.15592654794455E-2</c:v>
                </c:pt>
                <c:pt idx="1918" formatCode="General">
                  <c:v>1.15511569194496E-2</c:v>
                </c:pt>
                <c:pt idx="1919" formatCode="General">
                  <c:v>1.19343310594559E-2</c:v>
                </c:pt>
                <c:pt idx="1920" formatCode="General">
                  <c:v>1.23195361346006E-2</c:v>
                </c:pt>
                <c:pt idx="1921" formatCode="General">
                  <c:v>1.24864373356104E-2</c:v>
                </c:pt>
                <c:pt idx="1922" formatCode="General">
                  <c:v>1.2541755661368399E-2</c:v>
                </c:pt>
                <c:pt idx="1923" formatCode="General">
                  <c:v>1.3052320480346701E-2</c:v>
                </c:pt>
                <c:pt idx="1924" formatCode="General">
                  <c:v>1.3191534113138901E-2</c:v>
                </c:pt>
                <c:pt idx="1925" formatCode="General">
                  <c:v>1.2973504699766601E-2</c:v>
                </c:pt>
                <c:pt idx="1926" formatCode="General">
                  <c:v>1.31110060960054E-2</c:v>
                </c:pt>
                <c:pt idx="1927" formatCode="General">
                  <c:v>1.2918627168983199E-2</c:v>
                </c:pt>
                <c:pt idx="1928" formatCode="General">
                  <c:v>1.35488221421838E-2</c:v>
                </c:pt>
                <c:pt idx="1929" formatCode="General">
                  <c:v>1.3525223545730099E-2</c:v>
                </c:pt>
                <c:pt idx="1930" formatCode="General">
                  <c:v>1.32299388758838E-2</c:v>
                </c:pt>
                <c:pt idx="1931" formatCode="General">
                  <c:v>1.3367292005568699E-2</c:v>
                </c:pt>
                <c:pt idx="1932" formatCode="General">
                  <c:v>1.3426138181239399E-2</c:v>
                </c:pt>
                <c:pt idx="1933" formatCode="General">
                  <c:v>1.3287279196083499E-2</c:v>
                </c:pt>
                <c:pt idx="1934" formatCode="General">
                  <c:v>1.29583430476487E-2</c:v>
                </c:pt>
                <c:pt idx="1935" formatCode="General">
                  <c:v>1.3009708654135499E-2</c:v>
                </c:pt>
                <c:pt idx="1936" formatCode="General">
                  <c:v>1.2490695249289301E-2</c:v>
                </c:pt>
                <c:pt idx="1937" formatCode="General">
                  <c:v>1.23579219914973E-2</c:v>
                </c:pt>
                <c:pt idx="1938" formatCode="General">
                  <c:v>1.1722821462899401E-2</c:v>
                </c:pt>
                <c:pt idx="1939" formatCode="General">
                  <c:v>1.1492362245917299E-2</c:v>
                </c:pt>
                <c:pt idx="1940" formatCode="General">
                  <c:v>1.1985209677368399E-2</c:v>
                </c:pt>
                <c:pt idx="1941" formatCode="General">
                  <c:v>1.1582709010690501E-2</c:v>
                </c:pt>
                <c:pt idx="1942" formatCode="General">
                  <c:v>1.1739282868802599E-2</c:v>
                </c:pt>
                <c:pt idx="1943" formatCode="General">
                  <c:v>1.16464979946613E-2</c:v>
                </c:pt>
                <c:pt idx="1944" formatCode="General">
                  <c:v>1.15805922076106E-2</c:v>
                </c:pt>
                <c:pt idx="1945" formatCode="General">
                  <c:v>1.1528103053569799E-2</c:v>
                </c:pt>
                <c:pt idx="1946" formatCode="General">
                  <c:v>1.22985024936497E-2</c:v>
                </c:pt>
                <c:pt idx="1947" formatCode="General">
                  <c:v>1.2509960401803299E-2</c:v>
                </c:pt>
                <c:pt idx="1948" formatCode="General">
                  <c:v>1.2645535450428701E-2</c:v>
                </c:pt>
                <c:pt idx="1949" formatCode="General">
                  <c:v>1.27778620459139E-2</c:v>
                </c:pt>
                <c:pt idx="1950" formatCode="General">
                  <c:v>1.23673622496426E-2</c:v>
                </c:pt>
                <c:pt idx="1951" formatCode="General">
                  <c:v>1.2430118396878201E-2</c:v>
                </c:pt>
                <c:pt idx="1952" formatCode="General">
                  <c:v>1.2138532567769301E-2</c:v>
                </c:pt>
                <c:pt idx="1953" formatCode="General">
                  <c:v>1.2275540083646799E-2</c:v>
                </c:pt>
                <c:pt idx="1954" formatCode="General">
                  <c:v>1.22926676645875E-2</c:v>
                </c:pt>
                <c:pt idx="1955" formatCode="General">
                  <c:v>1.2591376248747101E-2</c:v>
                </c:pt>
                <c:pt idx="1956" formatCode="General">
                  <c:v>1.22252139262855E-2</c:v>
                </c:pt>
                <c:pt idx="1957" formatCode="General">
                  <c:v>1.20643625967205E-2</c:v>
                </c:pt>
                <c:pt idx="1958" formatCode="General">
                  <c:v>1.2231917399913099E-2</c:v>
                </c:pt>
                <c:pt idx="1959" formatCode="General">
                  <c:v>1.21708731167018E-2</c:v>
                </c:pt>
                <c:pt idx="1960" formatCode="General">
                  <c:v>1.20820597745478E-2</c:v>
                </c:pt>
                <c:pt idx="1961" formatCode="General">
                  <c:v>1.2247284874320001E-2</c:v>
                </c:pt>
                <c:pt idx="1962" formatCode="General">
                  <c:v>1.2111900094896599E-2</c:v>
                </c:pt>
                <c:pt idx="1963" formatCode="General">
                  <c:v>1.21264736168087E-2</c:v>
                </c:pt>
                <c:pt idx="1964" formatCode="General">
                  <c:v>1.21916665695608E-2</c:v>
                </c:pt>
                <c:pt idx="1965" formatCode="General">
                  <c:v>1.21143283322454E-2</c:v>
                </c:pt>
                <c:pt idx="1966" formatCode="General">
                  <c:v>1.22466136701405E-2</c:v>
                </c:pt>
                <c:pt idx="1967" formatCode="General">
                  <c:v>1.21643492951989E-2</c:v>
                </c:pt>
                <c:pt idx="1968" formatCode="General">
                  <c:v>1.2358276732265999E-2</c:v>
                </c:pt>
                <c:pt idx="1969" formatCode="General">
                  <c:v>1.2379122152924501E-2</c:v>
                </c:pt>
                <c:pt idx="1970" formatCode="General">
                  <c:v>1.24331144616008E-2</c:v>
                </c:pt>
                <c:pt idx="1971" formatCode="General">
                  <c:v>1.2436563987284901E-2</c:v>
                </c:pt>
                <c:pt idx="1972" formatCode="General">
                  <c:v>1.2829247862100599E-2</c:v>
                </c:pt>
                <c:pt idx="1973" formatCode="General">
                  <c:v>1.2712559849023799E-2</c:v>
                </c:pt>
                <c:pt idx="1974" formatCode="General">
                  <c:v>1.27746909856796E-2</c:v>
                </c:pt>
                <c:pt idx="1975" formatCode="General">
                  <c:v>1.28599653951824E-2</c:v>
                </c:pt>
                <c:pt idx="1976" formatCode="General">
                  <c:v>1.2869691848754901E-2</c:v>
                </c:pt>
                <c:pt idx="1977" formatCode="General">
                  <c:v>1.29159827716649E-2</c:v>
                </c:pt>
                <c:pt idx="1978" formatCode="General">
                  <c:v>1.23541898094118E-2</c:v>
                </c:pt>
                <c:pt idx="1979" formatCode="General">
                  <c:v>1.2185438815504299E-2</c:v>
                </c:pt>
                <c:pt idx="1980" formatCode="General">
                  <c:v>1.2638658005744201E-2</c:v>
                </c:pt>
                <c:pt idx="1981" formatCode="General">
                  <c:v>1.2649950850755E-2</c:v>
                </c:pt>
                <c:pt idx="1982" formatCode="General">
                  <c:v>1.2804869003593899E-2</c:v>
                </c:pt>
                <c:pt idx="1983" formatCode="General">
                  <c:v>1.2837419845163799E-2</c:v>
                </c:pt>
                <c:pt idx="1984" formatCode="General">
                  <c:v>1.3044569082558201E-2</c:v>
                </c:pt>
                <c:pt idx="1985" formatCode="General">
                  <c:v>1.3208665885031201E-2</c:v>
                </c:pt>
                <c:pt idx="1986" formatCode="General">
                  <c:v>1.30382720381022E-2</c:v>
                </c:pt>
                <c:pt idx="1987" formatCode="General">
                  <c:v>1.3343599159270501E-2</c:v>
                </c:pt>
                <c:pt idx="1988" formatCode="General">
                  <c:v>1.3514260947704301E-2</c:v>
                </c:pt>
                <c:pt idx="1989" formatCode="General">
                  <c:v>1.35156149044633E-2</c:v>
                </c:pt>
                <c:pt idx="1990" formatCode="General">
                  <c:v>1.30207919515669E-2</c:v>
                </c:pt>
                <c:pt idx="1991" formatCode="General">
                  <c:v>1.30876700393856E-2</c:v>
                </c:pt>
                <c:pt idx="1992" formatCode="General">
                  <c:v>1.30214794538915E-2</c:v>
                </c:pt>
                <c:pt idx="1993" formatCode="General">
                  <c:v>1.33532294072211E-2</c:v>
                </c:pt>
                <c:pt idx="1994" formatCode="General">
                  <c:v>1.32298026233912E-2</c:v>
                </c:pt>
                <c:pt idx="1995" formatCode="General">
                  <c:v>1.31084310822189E-2</c:v>
                </c:pt>
                <c:pt idx="1996" formatCode="General">
                  <c:v>1.31175270304084E-2</c:v>
                </c:pt>
                <c:pt idx="1997" formatCode="General">
                  <c:v>1.29794684238732E-2</c:v>
                </c:pt>
                <c:pt idx="1998" formatCode="General">
                  <c:v>1.3032971043139699E-2</c:v>
                </c:pt>
                <c:pt idx="1999" formatCode="General">
                  <c:v>1.2845420278608801E-2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DE-9447-B579-AFB4D04C3D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Sheet1!$A$2:$A$2342</c:f>
              <c:numCache>
                <c:formatCode>General</c:formatCode>
                <c:ptCount val="23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</c:numCache>
            </c:numRef>
          </c:cat>
          <c:val>
            <c:numRef>
              <c:f>Sheet1!$E$2:$E$2001</c:f>
              <c:numCache>
                <c:formatCode>0.00E+00</c:formatCode>
                <c:ptCount val="2000"/>
                <c:pt idx="0">
                  <c:v>-4.8794219037517901E-5</c:v>
                </c:pt>
                <c:pt idx="1">
                  <c:v>-8.1249061622656895E-5</c:v>
                </c:pt>
                <c:pt idx="2">
                  <c:v>-9.7082914726343E-5</c:v>
                </c:pt>
                <c:pt idx="3">
                  <c:v>-9.88388957921416E-5</c:v>
                </c:pt>
                <c:pt idx="4">
                  <c:v>-8.3264496061019594E-5</c:v>
                </c:pt>
                <c:pt idx="5">
                  <c:v>-5.9663139109034101E-5</c:v>
                </c:pt>
                <c:pt idx="6">
                  <c:v>-2.3098786186892499E-5</c:v>
                </c:pt>
                <c:pt idx="7">
                  <c:v>2.80362772173248E-5</c:v>
                </c:pt>
                <c:pt idx="8">
                  <c:v>8.6372256919275994E-5</c:v>
                </c:pt>
                <c:pt idx="9" formatCode="General">
                  <c:v>1.5802941488800599E-4</c:v>
                </c:pt>
                <c:pt idx="10" formatCode="General">
                  <c:v>2.9096489743096797E-4</c:v>
                </c:pt>
                <c:pt idx="11" formatCode="General">
                  <c:v>4.1704364266479402E-4</c:v>
                </c:pt>
                <c:pt idx="12" formatCode="General">
                  <c:v>5.4688632662873698E-4</c:v>
                </c:pt>
                <c:pt idx="13" formatCode="General">
                  <c:v>6.6654002730501803E-4</c:v>
                </c:pt>
                <c:pt idx="14" formatCode="General">
                  <c:v>7.8073403128655597E-4</c:v>
                </c:pt>
                <c:pt idx="15" formatCode="General">
                  <c:v>9.0161939733661705E-4</c:v>
                </c:pt>
                <c:pt idx="16">
                  <c:v>1.0238454735372201E-3</c:v>
                </c:pt>
                <c:pt idx="17" formatCode="General">
                  <c:v>1.1398726492188899E-3</c:v>
                </c:pt>
                <c:pt idx="18" formatCode="General">
                  <c:v>1.26427419600077E-3</c:v>
                </c:pt>
                <c:pt idx="19" formatCode="General">
                  <c:v>1.39821054763161E-3</c:v>
                </c:pt>
                <c:pt idx="20" formatCode="General">
                  <c:v>1.53483648318797E-3</c:v>
                </c:pt>
                <c:pt idx="21" formatCode="General">
                  <c:v>1.66356882546097E-3</c:v>
                </c:pt>
                <c:pt idx="22" formatCode="General">
                  <c:v>1.7986682010814601E-3</c:v>
                </c:pt>
                <c:pt idx="23" formatCode="General">
                  <c:v>1.94077413761988E-3</c:v>
                </c:pt>
                <c:pt idx="24" formatCode="General">
                  <c:v>2.07690540701151E-3</c:v>
                </c:pt>
                <c:pt idx="25" formatCode="General">
                  <c:v>2.22223756136373E-3</c:v>
                </c:pt>
                <c:pt idx="26" formatCode="General">
                  <c:v>2.3630078532733E-3</c:v>
                </c:pt>
                <c:pt idx="27" formatCode="General">
                  <c:v>2.53076998051256E-3</c:v>
                </c:pt>
                <c:pt idx="28" formatCode="General">
                  <c:v>2.6673760963603901E-3</c:v>
                </c:pt>
                <c:pt idx="29" formatCode="General">
                  <c:v>2.80993760097772E-3</c:v>
                </c:pt>
                <c:pt idx="30" formatCode="General">
                  <c:v>2.94947014190257E-3</c:v>
                </c:pt>
                <c:pt idx="31" formatCode="General">
                  <c:v>3.11692398972809E-3</c:v>
                </c:pt>
                <c:pt idx="32" formatCode="General">
                  <c:v>3.2616644632071298E-3</c:v>
                </c:pt>
                <c:pt idx="33" formatCode="General">
                  <c:v>3.4131232649087899E-3</c:v>
                </c:pt>
                <c:pt idx="34" formatCode="General">
                  <c:v>3.6001883447170299E-3</c:v>
                </c:pt>
                <c:pt idx="35" formatCode="General">
                  <c:v>3.78304389305413E-3</c:v>
                </c:pt>
                <c:pt idx="36" formatCode="General">
                  <c:v>3.97874026093632E-3</c:v>
                </c:pt>
                <c:pt idx="37" formatCode="General">
                  <c:v>4.1406230302527599E-3</c:v>
                </c:pt>
                <c:pt idx="38" formatCode="General">
                  <c:v>4.3594797141849996E-3</c:v>
                </c:pt>
                <c:pt idx="39" formatCode="General">
                  <c:v>4.5382038224488497E-3</c:v>
                </c:pt>
                <c:pt idx="40" formatCode="General">
                  <c:v>4.7411629930138597E-3</c:v>
                </c:pt>
                <c:pt idx="41" formatCode="General">
                  <c:v>4.93572154082358E-3</c:v>
                </c:pt>
                <c:pt idx="42" formatCode="General">
                  <c:v>5.1534847356379003E-3</c:v>
                </c:pt>
                <c:pt idx="43" formatCode="General">
                  <c:v>5.3572122007608403E-3</c:v>
                </c:pt>
                <c:pt idx="44" formatCode="General">
                  <c:v>5.5572710931301103E-3</c:v>
                </c:pt>
                <c:pt idx="45" formatCode="General">
                  <c:v>5.7643426116555903E-3</c:v>
                </c:pt>
                <c:pt idx="46" formatCode="General">
                  <c:v>5.96817084588111E-3</c:v>
                </c:pt>
                <c:pt idx="47" formatCode="General">
                  <c:v>6.1867172364145498E-3</c:v>
                </c:pt>
                <c:pt idx="48" formatCode="General">
                  <c:v>6.3919727224856599E-3</c:v>
                </c:pt>
                <c:pt idx="49" formatCode="General">
                  <c:v>6.6424168180674297E-3</c:v>
                </c:pt>
                <c:pt idx="50" formatCode="General">
                  <c:v>6.8897906690836E-3</c:v>
                </c:pt>
                <c:pt idx="51" formatCode="General">
                  <c:v>7.1698744315654003E-3</c:v>
                </c:pt>
                <c:pt idx="52" formatCode="General">
                  <c:v>7.4477079324424302E-3</c:v>
                </c:pt>
                <c:pt idx="53" formatCode="General">
                  <c:v>7.7314065303653503E-3</c:v>
                </c:pt>
                <c:pt idx="54" formatCode="General">
                  <c:v>7.9796425532549595E-3</c:v>
                </c:pt>
                <c:pt idx="55" formatCode="General">
                  <c:v>8.2516868598759199E-3</c:v>
                </c:pt>
                <c:pt idx="56" formatCode="General">
                  <c:v>8.5591659415513305E-3</c:v>
                </c:pt>
                <c:pt idx="57" formatCode="General">
                  <c:v>8.8278017472475795E-3</c:v>
                </c:pt>
                <c:pt idx="58" formatCode="General">
                  <c:v>9.0795549098402293E-3</c:v>
                </c:pt>
                <c:pt idx="59" formatCode="General">
                  <c:v>9.4066899269819298E-3</c:v>
                </c:pt>
                <c:pt idx="60" formatCode="General">
                  <c:v>9.7339266911149001E-3</c:v>
                </c:pt>
                <c:pt idx="61" formatCode="General">
                  <c:v>1.0016418807208501E-2</c:v>
                </c:pt>
                <c:pt idx="62" formatCode="General">
                  <c:v>1.03435795754194E-2</c:v>
                </c:pt>
                <c:pt idx="63" formatCode="General">
                  <c:v>1.0643971245735901E-2</c:v>
                </c:pt>
                <c:pt idx="64" formatCode="General">
                  <c:v>1.09734489582479E-2</c:v>
                </c:pt>
                <c:pt idx="65" formatCode="General">
                  <c:v>1.12816413864493E-2</c:v>
                </c:pt>
                <c:pt idx="66" formatCode="General">
                  <c:v>1.1617824528366299E-2</c:v>
                </c:pt>
                <c:pt idx="67" formatCode="General">
                  <c:v>1.20238490402699E-2</c:v>
                </c:pt>
                <c:pt idx="68" formatCode="General">
                  <c:v>1.23902132734656E-2</c:v>
                </c:pt>
                <c:pt idx="69" formatCode="General">
                  <c:v>1.27453481778502E-2</c:v>
                </c:pt>
                <c:pt idx="70" formatCode="General">
                  <c:v>1.30906456150115E-2</c:v>
                </c:pt>
                <c:pt idx="71" formatCode="General">
                  <c:v>1.34296561591327E-2</c:v>
                </c:pt>
                <c:pt idx="72" formatCode="General">
                  <c:v>1.37182804755867E-2</c:v>
                </c:pt>
                <c:pt idx="73" formatCode="General">
                  <c:v>1.41002174466848E-2</c:v>
                </c:pt>
                <c:pt idx="74" formatCode="General">
                  <c:v>1.4468394592404401E-2</c:v>
                </c:pt>
                <c:pt idx="75" formatCode="General">
                  <c:v>1.4890628959983601E-2</c:v>
                </c:pt>
                <c:pt idx="76" formatCode="General">
                  <c:v>1.52861726470292E-2</c:v>
                </c:pt>
                <c:pt idx="77" formatCode="General">
                  <c:v>1.5656952094286702E-2</c:v>
                </c:pt>
                <c:pt idx="78" formatCode="General">
                  <c:v>1.6104764118790599E-2</c:v>
                </c:pt>
                <c:pt idx="79" formatCode="General">
                  <c:v>1.647615917027E-2</c:v>
                </c:pt>
                <c:pt idx="80" formatCode="General">
                  <c:v>1.6863887757062899E-2</c:v>
                </c:pt>
                <c:pt idx="81" formatCode="General">
                  <c:v>1.7366486880928299E-2</c:v>
                </c:pt>
                <c:pt idx="82" formatCode="General">
                  <c:v>1.7857342213392299E-2</c:v>
                </c:pt>
                <c:pt idx="83" formatCode="General">
                  <c:v>1.8223500624299099E-2</c:v>
                </c:pt>
                <c:pt idx="84" formatCode="General">
                  <c:v>1.86668185517192E-2</c:v>
                </c:pt>
                <c:pt idx="85" formatCode="General">
                  <c:v>1.9094339571893201E-2</c:v>
                </c:pt>
                <c:pt idx="86" formatCode="General">
                  <c:v>1.94995129480958E-2</c:v>
                </c:pt>
                <c:pt idx="87" formatCode="General">
                  <c:v>1.9947716221213298E-2</c:v>
                </c:pt>
                <c:pt idx="88" formatCode="General">
                  <c:v>2.04056276008487E-2</c:v>
                </c:pt>
                <c:pt idx="89" formatCode="General">
                  <c:v>2.08370734006166E-2</c:v>
                </c:pt>
                <c:pt idx="90" formatCode="General">
                  <c:v>2.1292000822722899E-2</c:v>
                </c:pt>
                <c:pt idx="91" formatCode="General">
                  <c:v>2.1683956496417502E-2</c:v>
                </c:pt>
                <c:pt idx="92" formatCode="General">
                  <c:v>2.2143715806305399E-2</c:v>
                </c:pt>
                <c:pt idx="93" formatCode="General">
                  <c:v>2.26711167022586E-2</c:v>
                </c:pt>
                <c:pt idx="94" formatCode="General">
                  <c:v>2.32375269755721E-2</c:v>
                </c:pt>
                <c:pt idx="95" formatCode="General">
                  <c:v>2.3737572319805601E-2</c:v>
                </c:pt>
                <c:pt idx="96" formatCode="General">
                  <c:v>2.4290325865149499E-2</c:v>
                </c:pt>
                <c:pt idx="97" formatCode="General">
                  <c:v>2.48222049325705E-2</c:v>
                </c:pt>
                <c:pt idx="98" formatCode="General">
                  <c:v>2.5357847288250902E-2</c:v>
                </c:pt>
                <c:pt idx="99" formatCode="General">
                  <c:v>2.5917000509798501E-2</c:v>
                </c:pt>
                <c:pt idx="100" formatCode="General">
                  <c:v>2.6518766582012201E-2</c:v>
                </c:pt>
                <c:pt idx="101" formatCode="General">
                  <c:v>2.7082295157015299E-2</c:v>
                </c:pt>
                <c:pt idx="102" formatCode="General">
                  <c:v>2.7663242816925102E-2</c:v>
                </c:pt>
                <c:pt idx="103" formatCode="General">
                  <c:v>2.8328847698867302E-2</c:v>
                </c:pt>
                <c:pt idx="104" formatCode="General">
                  <c:v>2.8856067545711999E-2</c:v>
                </c:pt>
                <c:pt idx="105" formatCode="General">
                  <c:v>2.9391090013086801E-2</c:v>
                </c:pt>
                <c:pt idx="106" formatCode="General">
                  <c:v>3.0070282518863699E-2</c:v>
                </c:pt>
                <c:pt idx="107" formatCode="General">
                  <c:v>3.0755349248647701E-2</c:v>
                </c:pt>
                <c:pt idx="108" formatCode="General">
                  <c:v>3.1257493793964398E-2</c:v>
                </c:pt>
                <c:pt idx="109" formatCode="General">
                  <c:v>3.1934895180165797E-2</c:v>
                </c:pt>
                <c:pt idx="110" formatCode="General">
                  <c:v>3.2476177997887101E-2</c:v>
                </c:pt>
                <c:pt idx="111" formatCode="General">
                  <c:v>3.3182861469685999E-2</c:v>
                </c:pt>
                <c:pt idx="112" formatCode="General">
                  <c:v>3.38808115571737E-2</c:v>
                </c:pt>
                <c:pt idx="113" formatCode="General">
                  <c:v>3.4412070363759997E-2</c:v>
                </c:pt>
                <c:pt idx="114" formatCode="General">
                  <c:v>3.5177110135555301E-2</c:v>
                </c:pt>
                <c:pt idx="115" formatCode="General">
                  <c:v>3.5914916545152699E-2</c:v>
                </c:pt>
                <c:pt idx="116" formatCode="General">
                  <c:v>3.6432819068431897E-2</c:v>
                </c:pt>
                <c:pt idx="117" formatCode="General">
                  <c:v>3.6940805986523599E-2</c:v>
                </c:pt>
                <c:pt idx="118" formatCode="General">
                  <c:v>3.7688875943422302E-2</c:v>
                </c:pt>
                <c:pt idx="119" formatCode="General">
                  <c:v>3.8440148159861597E-2</c:v>
                </c:pt>
                <c:pt idx="120" formatCode="General">
                  <c:v>3.9307154715061202E-2</c:v>
                </c:pt>
                <c:pt idx="121" formatCode="General">
                  <c:v>4.0006240457296401E-2</c:v>
                </c:pt>
                <c:pt idx="122" formatCode="General">
                  <c:v>4.06594812870026E-2</c:v>
                </c:pt>
                <c:pt idx="123" formatCode="General">
                  <c:v>4.1495818272232997E-2</c:v>
                </c:pt>
                <c:pt idx="124" formatCode="General">
                  <c:v>4.2100423201918598E-2</c:v>
                </c:pt>
                <c:pt idx="125" formatCode="General">
                  <c:v>4.2868913337588299E-2</c:v>
                </c:pt>
                <c:pt idx="126" formatCode="General">
                  <c:v>4.3692131340503697E-2</c:v>
                </c:pt>
                <c:pt idx="127" formatCode="General">
                  <c:v>4.4392750039696699E-2</c:v>
                </c:pt>
                <c:pt idx="128" formatCode="General">
                  <c:v>4.4999323040247001E-2</c:v>
                </c:pt>
                <c:pt idx="129" formatCode="General">
                  <c:v>4.56830989569426E-2</c:v>
                </c:pt>
                <c:pt idx="130" formatCode="General">
                  <c:v>4.6118401363491997E-2</c:v>
                </c:pt>
                <c:pt idx="131" formatCode="General">
                  <c:v>4.69150848686695E-2</c:v>
                </c:pt>
                <c:pt idx="132" formatCode="General">
                  <c:v>4.7595170140266402E-2</c:v>
                </c:pt>
                <c:pt idx="133" formatCode="General">
                  <c:v>4.84132129698992E-2</c:v>
                </c:pt>
                <c:pt idx="134" formatCode="General">
                  <c:v>4.9020490422844898E-2</c:v>
                </c:pt>
                <c:pt idx="135" formatCode="General">
                  <c:v>4.9529212713241601E-2</c:v>
                </c:pt>
                <c:pt idx="136" formatCode="General">
                  <c:v>5.0410794839263001E-2</c:v>
                </c:pt>
                <c:pt idx="137" formatCode="General">
                  <c:v>5.1163178309798198E-2</c:v>
                </c:pt>
                <c:pt idx="138" formatCode="General">
                  <c:v>5.22252276539803E-2</c:v>
                </c:pt>
                <c:pt idx="139" formatCode="General">
                  <c:v>5.2871428057551399E-2</c:v>
                </c:pt>
                <c:pt idx="140" formatCode="General">
                  <c:v>5.3979026153683697E-2</c:v>
                </c:pt>
                <c:pt idx="141" formatCode="General">
                  <c:v>5.4811264947056799E-2</c:v>
                </c:pt>
                <c:pt idx="142" formatCode="General">
                  <c:v>5.5633536353707297E-2</c:v>
                </c:pt>
                <c:pt idx="143" formatCode="General">
                  <c:v>5.6256324052810697E-2</c:v>
                </c:pt>
                <c:pt idx="144" formatCode="General">
                  <c:v>5.7326078787446E-2</c:v>
                </c:pt>
                <c:pt idx="145" formatCode="General">
                  <c:v>5.8298621699214001E-2</c:v>
                </c:pt>
                <c:pt idx="146" formatCode="General">
                  <c:v>5.90086735785008E-2</c:v>
                </c:pt>
                <c:pt idx="147" formatCode="General">
                  <c:v>6.0122798383235899E-2</c:v>
                </c:pt>
                <c:pt idx="148" formatCode="General">
                  <c:v>6.1277683451771703E-2</c:v>
                </c:pt>
                <c:pt idx="149" formatCode="General">
                  <c:v>6.2405684590339697E-2</c:v>
                </c:pt>
                <c:pt idx="150" formatCode="General">
                  <c:v>6.3121075555682193E-2</c:v>
                </c:pt>
                <c:pt idx="151" formatCode="General">
                  <c:v>6.3821780681610096E-2</c:v>
                </c:pt>
                <c:pt idx="152" formatCode="General">
                  <c:v>6.5001952648162803E-2</c:v>
                </c:pt>
                <c:pt idx="153" formatCode="General">
                  <c:v>6.6049175336957006E-2</c:v>
                </c:pt>
                <c:pt idx="154" formatCode="General">
                  <c:v>6.6849347576499005E-2</c:v>
                </c:pt>
                <c:pt idx="155" formatCode="General">
                  <c:v>6.7779752612113997E-2</c:v>
                </c:pt>
                <c:pt idx="156" formatCode="General">
                  <c:v>6.8595946580171596E-2</c:v>
                </c:pt>
                <c:pt idx="157" formatCode="General">
                  <c:v>6.9525140523910497E-2</c:v>
                </c:pt>
                <c:pt idx="158" formatCode="General">
                  <c:v>7.0292330533266098E-2</c:v>
                </c:pt>
                <c:pt idx="159" formatCode="General">
                  <c:v>7.1105202287435498E-2</c:v>
                </c:pt>
                <c:pt idx="160" formatCode="General">
                  <c:v>7.2462277859449406E-2</c:v>
                </c:pt>
                <c:pt idx="161" formatCode="General">
                  <c:v>7.3616957664489696E-2</c:v>
                </c:pt>
                <c:pt idx="162" formatCode="General">
                  <c:v>7.4925793707370805E-2</c:v>
                </c:pt>
                <c:pt idx="163" formatCode="General">
                  <c:v>7.6083178073167806E-2</c:v>
                </c:pt>
                <c:pt idx="164" formatCode="General">
                  <c:v>7.6960000395774802E-2</c:v>
                </c:pt>
                <c:pt idx="165" formatCode="General">
                  <c:v>7.7934187650680498E-2</c:v>
                </c:pt>
                <c:pt idx="166" formatCode="General">
                  <c:v>7.9001426696777302E-2</c:v>
                </c:pt>
                <c:pt idx="167" formatCode="General">
                  <c:v>8.0117320269346204E-2</c:v>
                </c:pt>
                <c:pt idx="168" formatCode="General">
                  <c:v>8.0842613428831103E-2</c:v>
                </c:pt>
                <c:pt idx="169" formatCode="General">
                  <c:v>8.2099687308073099E-2</c:v>
                </c:pt>
                <c:pt idx="170" formatCode="General">
                  <c:v>8.2924763858318304E-2</c:v>
                </c:pt>
                <c:pt idx="171" formatCode="General">
                  <c:v>8.4251578152179707E-2</c:v>
                </c:pt>
                <c:pt idx="172" formatCode="General">
                  <c:v>8.4713217616081193E-2</c:v>
                </c:pt>
                <c:pt idx="173" formatCode="General">
                  <c:v>8.59990529716015E-2</c:v>
                </c:pt>
                <c:pt idx="174" formatCode="General">
                  <c:v>8.7276589125394904E-2</c:v>
                </c:pt>
                <c:pt idx="175" formatCode="General">
                  <c:v>8.8772514462471003E-2</c:v>
                </c:pt>
                <c:pt idx="176" formatCode="General">
                  <c:v>8.9977978169918094E-2</c:v>
                </c:pt>
                <c:pt idx="177" formatCode="General">
                  <c:v>9.0950334817171102E-2</c:v>
                </c:pt>
                <c:pt idx="178" formatCode="General">
                  <c:v>9.2341037839651099E-2</c:v>
                </c:pt>
                <c:pt idx="179" formatCode="General">
                  <c:v>9.3096417933702505E-2</c:v>
                </c:pt>
                <c:pt idx="180" formatCode="General">
                  <c:v>9.3917521089315406E-2</c:v>
                </c:pt>
                <c:pt idx="181" formatCode="General">
                  <c:v>9.4571212679147698E-2</c:v>
                </c:pt>
                <c:pt idx="182" formatCode="General">
                  <c:v>9.5733417570591006E-2</c:v>
                </c:pt>
                <c:pt idx="183" formatCode="General">
                  <c:v>9.6406541019678105E-2</c:v>
                </c:pt>
                <c:pt idx="184" formatCode="General">
                  <c:v>9.7445373982191094E-2</c:v>
                </c:pt>
                <c:pt idx="185" formatCode="General">
                  <c:v>9.8347959667444196E-2</c:v>
                </c:pt>
                <c:pt idx="186" formatCode="General">
                  <c:v>9.9602990597486493E-2</c:v>
                </c:pt>
                <c:pt idx="187" formatCode="General">
                  <c:v>0.10109558850526799</c:v>
                </c:pt>
                <c:pt idx="188" formatCode="General">
                  <c:v>0.102164298295975</c:v>
                </c:pt>
                <c:pt idx="189" formatCode="General">
                  <c:v>0.103819302469492</c:v>
                </c:pt>
                <c:pt idx="190" formatCode="General">
                  <c:v>0.105043544620276</c:v>
                </c:pt>
                <c:pt idx="191" formatCode="General">
                  <c:v>0.106536050885916</c:v>
                </c:pt>
                <c:pt idx="192" formatCode="General">
                  <c:v>0.107889094203711</c:v>
                </c:pt>
                <c:pt idx="193" formatCode="General">
                  <c:v>0.109355013817549</c:v>
                </c:pt>
                <c:pt idx="194" formatCode="General">
                  <c:v>0.11088300496339799</c:v>
                </c:pt>
                <c:pt idx="195" formatCode="General">
                  <c:v>0.112163931876421</c:v>
                </c:pt>
                <c:pt idx="196" formatCode="General">
                  <c:v>0.113346999883652</c:v>
                </c:pt>
                <c:pt idx="197" formatCode="General">
                  <c:v>0.11436090618372</c:v>
                </c:pt>
                <c:pt idx="198" formatCode="General">
                  <c:v>0.115276418626308</c:v>
                </c:pt>
                <c:pt idx="199" formatCode="General">
                  <c:v>0.11636087298393299</c:v>
                </c:pt>
                <c:pt idx="200" formatCode="General">
                  <c:v>0.117725228518248</c:v>
                </c:pt>
                <c:pt idx="201" formatCode="General">
                  <c:v>0.118812748789787</c:v>
                </c:pt>
                <c:pt idx="202" formatCode="General">
                  <c:v>0.12019520550966301</c:v>
                </c:pt>
                <c:pt idx="203" formatCode="General">
                  <c:v>0.121729747951031</c:v>
                </c:pt>
                <c:pt idx="204" formatCode="General">
                  <c:v>0.123129015415907</c:v>
                </c:pt>
                <c:pt idx="205" formatCode="General">
                  <c:v>0.12432720959186599</c:v>
                </c:pt>
                <c:pt idx="206" formatCode="General">
                  <c:v>0.12581500113010399</c:v>
                </c:pt>
                <c:pt idx="207" formatCode="General">
                  <c:v>0.12705239802599</c:v>
                </c:pt>
                <c:pt idx="208" formatCode="General">
                  <c:v>0.12851486578583701</c:v>
                </c:pt>
                <c:pt idx="209" formatCode="General">
                  <c:v>0.13006010428070999</c:v>
                </c:pt>
                <c:pt idx="210" formatCode="General">
                  <c:v>0.131717126071453</c:v>
                </c:pt>
                <c:pt idx="211" formatCode="General">
                  <c:v>0.13320294767618199</c:v>
                </c:pt>
                <c:pt idx="212" formatCode="General">
                  <c:v>0.13451011776924099</c:v>
                </c:pt>
                <c:pt idx="213" formatCode="General">
                  <c:v>0.13553262054920201</c:v>
                </c:pt>
                <c:pt idx="214" formatCode="General">
                  <c:v>0.13678021728992501</c:v>
                </c:pt>
                <c:pt idx="215" formatCode="General">
                  <c:v>0.13776095658540699</c:v>
                </c:pt>
                <c:pt idx="216" formatCode="General">
                  <c:v>0.13887920081615501</c:v>
                </c:pt>
                <c:pt idx="217" formatCode="General">
                  <c:v>0.139885222911835</c:v>
                </c:pt>
                <c:pt idx="218" formatCode="General">
                  <c:v>0.141689169406891</c:v>
                </c:pt>
                <c:pt idx="219" formatCode="General">
                  <c:v>0.14279862493276599</c:v>
                </c:pt>
                <c:pt idx="220" formatCode="General">
                  <c:v>0.14443490654230101</c:v>
                </c:pt>
                <c:pt idx="221" formatCode="General">
                  <c:v>0.14561950564384499</c:v>
                </c:pt>
                <c:pt idx="222" formatCode="General">
                  <c:v>0.14688173979520799</c:v>
                </c:pt>
                <c:pt idx="223" formatCode="General">
                  <c:v>0.148381474614143</c:v>
                </c:pt>
                <c:pt idx="224" formatCode="General">
                  <c:v>0.14953688532114001</c:v>
                </c:pt>
                <c:pt idx="225" formatCode="General">
                  <c:v>0.15158553421497301</c:v>
                </c:pt>
                <c:pt idx="226" formatCode="General">
                  <c:v>0.153057411313057</c:v>
                </c:pt>
                <c:pt idx="227" formatCode="General">
                  <c:v>0.15528079718351401</c:v>
                </c:pt>
                <c:pt idx="228" formatCode="General">
                  <c:v>0.15682155638933201</c:v>
                </c:pt>
                <c:pt idx="229" formatCode="General">
                  <c:v>0.15879799276590301</c:v>
                </c:pt>
                <c:pt idx="230" formatCode="General">
                  <c:v>0.15975701808929399</c:v>
                </c:pt>
                <c:pt idx="231" formatCode="General">
                  <c:v>0.16101489514112499</c:v>
                </c:pt>
                <c:pt idx="232" formatCode="General">
                  <c:v>0.16269324868917501</c:v>
                </c:pt>
                <c:pt idx="233" formatCode="General">
                  <c:v>0.164451034367085</c:v>
                </c:pt>
                <c:pt idx="234" formatCode="General">
                  <c:v>0.165665373206139</c:v>
                </c:pt>
                <c:pt idx="235" formatCode="General">
                  <c:v>0.16713986992836</c:v>
                </c:pt>
                <c:pt idx="236" formatCode="General">
                  <c:v>0.1687554910779</c:v>
                </c:pt>
                <c:pt idx="237" formatCode="General">
                  <c:v>0.170123831927776</c:v>
                </c:pt>
                <c:pt idx="238" formatCode="General">
                  <c:v>0.171187426149845</c:v>
                </c:pt>
                <c:pt idx="239" formatCode="General">
                  <c:v>0.17245873957872401</c:v>
                </c:pt>
                <c:pt idx="240" formatCode="General">
                  <c:v>0.17412146031856501</c:v>
                </c:pt>
                <c:pt idx="241" formatCode="General">
                  <c:v>0.17564867585897401</c:v>
                </c:pt>
                <c:pt idx="242" formatCode="General">
                  <c:v>0.176811733841896</c:v>
                </c:pt>
                <c:pt idx="243" formatCode="General">
                  <c:v>0.177701270580292</c:v>
                </c:pt>
                <c:pt idx="244" formatCode="General">
                  <c:v>0.178816942870617</c:v>
                </c:pt>
                <c:pt idx="245" formatCode="General">
                  <c:v>0.179370661079884</c:v>
                </c:pt>
                <c:pt idx="246" formatCode="General">
                  <c:v>0.18099535107612599</c:v>
                </c:pt>
                <c:pt idx="247" formatCode="General">
                  <c:v>0.18211831152439101</c:v>
                </c:pt>
                <c:pt idx="248" formatCode="General">
                  <c:v>0.18353759944438899</c:v>
                </c:pt>
                <c:pt idx="249" formatCode="General">
                  <c:v>0.18521717786788899</c:v>
                </c:pt>
                <c:pt idx="250" formatCode="General">
                  <c:v>0.18617220520973199</c:v>
                </c:pt>
                <c:pt idx="251" formatCode="General">
                  <c:v>0.18757032752037001</c:v>
                </c:pt>
                <c:pt idx="252" formatCode="General">
                  <c:v>0.18898102343082401</c:v>
                </c:pt>
                <c:pt idx="253" formatCode="General">
                  <c:v>0.190319786965847</c:v>
                </c:pt>
                <c:pt idx="254" formatCode="General">
                  <c:v>0.19239716082811401</c:v>
                </c:pt>
                <c:pt idx="255" formatCode="General">
                  <c:v>0.19508922994136799</c:v>
                </c:pt>
                <c:pt idx="256" formatCode="General">
                  <c:v>0.19636615961790099</c:v>
                </c:pt>
                <c:pt idx="257" formatCode="General">
                  <c:v>0.19713673591613801</c:v>
                </c:pt>
                <c:pt idx="258" formatCode="General">
                  <c:v>0.197923275828362</c:v>
                </c:pt>
                <c:pt idx="259" formatCode="General">
                  <c:v>0.198674200475216</c:v>
                </c:pt>
                <c:pt idx="260" formatCode="General">
                  <c:v>0.19991554021835301</c:v>
                </c:pt>
                <c:pt idx="261" formatCode="General">
                  <c:v>0.20060607790946999</c:v>
                </c:pt>
                <c:pt idx="262" formatCode="General">
                  <c:v>0.20146368891000699</c:v>
                </c:pt>
                <c:pt idx="263" formatCode="General">
                  <c:v>0.203119501471519</c:v>
                </c:pt>
                <c:pt idx="264" formatCode="General">
                  <c:v>0.204828411340714</c:v>
                </c:pt>
                <c:pt idx="265" formatCode="General">
                  <c:v>0.205834425985813</c:v>
                </c:pt>
                <c:pt idx="266" formatCode="General">
                  <c:v>0.207578939199448</c:v>
                </c:pt>
                <c:pt idx="267" formatCode="General">
                  <c:v>0.20935429632663699</c:v>
                </c:pt>
                <c:pt idx="268" formatCode="General">
                  <c:v>0.21107295900583301</c:v>
                </c:pt>
                <c:pt idx="269" formatCode="General">
                  <c:v>0.212965302169323</c:v>
                </c:pt>
                <c:pt idx="270" formatCode="General">
                  <c:v>0.214974346756935</c:v>
                </c:pt>
                <c:pt idx="271" formatCode="General">
                  <c:v>0.21708736568689399</c:v>
                </c:pt>
                <c:pt idx="272" formatCode="General">
                  <c:v>0.219561302661896</c:v>
                </c:pt>
                <c:pt idx="273" formatCode="General">
                  <c:v>0.22156620323657999</c:v>
                </c:pt>
                <c:pt idx="274" formatCode="General">
                  <c:v>0.22289453744888299</c:v>
                </c:pt>
                <c:pt idx="275" formatCode="General">
                  <c:v>0.22390030771493899</c:v>
                </c:pt>
                <c:pt idx="276" formatCode="General">
                  <c:v>0.225673440098763</c:v>
                </c:pt>
                <c:pt idx="277" formatCode="General">
                  <c:v>0.226546877622604</c:v>
                </c:pt>
                <c:pt idx="278" formatCode="General">
                  <c:v>0.22876381129026399</c:v>
                </c:pt>
                <c:pt idx="279" formatCode="General">
                  <c:v>0.229465845227242</c:v>
                </c:pt>
                <c:pt idx="280" formatCode="General">
                  <c:v>0.231389971077442</c:v>
                </c:pt>
                <c:pt idx="281" formatCode="General">
                  <c:v>0.23185057491064101</c:v>
                </c:pt>
                <c:pt idx="282" formatCode="General">
                  <c:v>0.23176353275775899</c:v>
                </c:pt>
                <c:pt idx="283" formatCode="General">
                  <c:v>0.23237576186657</c:v>
                </c:pt>
                <c:pt idx="284" formatCode="General">
                  <c:v>0.23345557004213299</c:v>
                </c:pt>
                <c:pt idx="285" formatCode="General">
                  <c:v>0.23537538647651701</c:v>
                </c:pt>
                <c:pt idx="286" formatCode="General">
                  <c:v>0.23647913932800299</c:v>
                </c:pt>
                <c:pt idx="287" formatCode="General">
                  <c:v>0.238768708705902</c:v>
                </c:pt>
                <c:pt idx="288" formatCode="General">
                  <c:v>0.239497612416744</c:v>
                </c:pt>
                <c:pt idx="289" formatCode="General">
                  <c:v>0.240266032516956</c:v>
                </c:pt>
                <c:pt idx="290" formatCode="General">
                  <c:v>0.24115592539310499</c:v>
                </c:pt>
                <c:pt idx="291" formatCode="General">
                  <c:v>0.24390549212694199</c:v>
                </c:pt>
                <c:pt idx="292" formatCode="General">
                  <c:v>0.24635005146264999</c:v>
                </c:pt>
                <c:pt idx="293" formatCode="General">
                  <c:v>0.247535113990307</c:v>
                </c:pt>
                <c:pt idx="294" formatCode="General">
                  <c:v>0.24865600168704999</c:v>
                </c:pt>
                <c:pt idx="295" formatCode="General">
                  <c:v>0.24936682581901501</c:v>
                </c:pt>
                <c:pt idx="296" formatCode="General">
                  <c:v>0.24931867420673401</c:v>
                </c:pt>
                <c:pt idx="297" formatCode="General">
                  <c:v>0.25028145760297799</c:v>
                </c:pt>
                <c:pt idx="298" formatCode="General">
                  <c:v>0.25191917568445199</c:v>
                </c:pt>
                <c:pt idx="299" formatCode="General">
                  <c:v>0.25425553023815201</c:v>
                </c:pt>
                <c:pt idx="300" formatCode="General">
                  <c:v>0.25584339797496802</c:v>
                </c:pt>
                <c:pt idx="301" formatCode="General">
                  <c:v>0.25554501265287399</c:v>
                </c:pt>
                <c:pt idx="302" formatCode="General">
                  <c:v>0.25645951181650201</c:v>
                </c:pt>
                <c:pt idx="303" formatCode="General">
                  <c:v>0.25795499831438101</c:v>
                </c:pt>
                <c:pt idx="304" formatCode="General">
                  <c:v>0.25936511904001203</c:v>
                </c:pt>
                <c:pt idx="305" formatCode="General">
                  <c:v>0.26143716722726801</c:v>
                </c:pt>
                <c:pt idx="306" formatCode="General">
                  <c:v>0.263440905511379</c:v>
                </c:pt>
                <c:pt idx="307" formatCode="General">
                  <c:v>0.26481982320547098</c:v>
                </c:pt>
                <c:pt idx="308" formatCode="General">
                  <c:v>0.26571920067071902</c:v>
                </c:pt>
                <c:pt idx="309" formatCode="General">
                  <c:v>0.26717381030321102</c:v>
                </c:pt>
                <c:pt idx="310" formatCode="General">
                  <c:v>0.26856911331415201</c:v>
                </c:pt>
                <c:pt idx="311" formatCode="General">
                  <c:v>0.27117125689983401</c:v>
                </c:pt>
                <c:pt idx="312" formatCode="General">
                  <c:v>0.27250036895275098</c:v>
                </c:pt>
                <c:pt idx="313" formatCode="General">
                  <c:v>0.27484438419342</c:v>
                </c:pt>
                <c:pt idx="314" formatCode="General">
                  <c:v>0.27554202079772999</c:v>
                </c:pt>
                <c:pt idx="315" formatCode="General">
                  <c:v>0.27774908840656298</c:v>
                </c:pt>
                <c:pt idx="316" formatCode="General">
                  <c:v>0.280969524383545</c:v>
                </c:pt>
                <c:pt idx="317" formatCode="General">
                  <c:v>0.28193968236446398</c:v>
                </c:pt>
                <c:pt idx="318" formatCode="General">
                  <c:v>0.28435908555984502</c:v>
                </c:pt>
                <c:pt idx="319" formatCode="General">
                  <c:v>0.28526250720024099</c:v>
                </c:pt>
                <c:pt idx="320" formatCode="General">
                  <c:v>0.28634408414363899</c:v>
                </c:pt>
                <c:pt idx="321" formatCode="General">
                  <c:v>0.28821039497852302</c:v>
                </c:pt>
                <c:pt idx="322" formatCode="General">
                  <c:v>0.28958028554916398</c:v>
                </c:pt>
                <c:pt idx="323" formatCode="General">
                  <c:v>0.28975659608840898</c:v>
                </c:pt>
                <c:pt idx="324" formatCode="General">
                  <c:v>0.29150974452495598</c:v>
                </c:pt>
                <c:pt idx="325" formatCode="General">
                  <c:v>0.29059278368949898</c:v>
                </c:pt>
                <c:pt idx="326" formatCode="General">
                  <c:v>0.29053530395031002</c:v>
                </c:pt>
                <c:pt idx="327" formatCode="General">
                  <c:v>0.292506083846092</c:v>
                </c:pt>
                <c:pt idx="328" formatCode="General">
                  <c:v>0.29335812330246003</c:v>
                </c:pt>
                <c:pt idx="329" formatCode="General">
                  <c:v>0.29515173137188</c:v>
                </c:pt>
                <c:pt idx="330" formatCode="General">
                  <c:v>0.296402406692505</c:v>
                </c:pt>
                <c:pt idx="331" formatCode="General">
                  <c:v>0.29724373221397399</c:v>
                </c:pt>
                <c:pt idx="332" formatCode="General">
                  <c:v>0.29923512339592001</c:v>
                </c:pt>
                <c:pt idx="333" formatCode="General">
                  <c:v>0.30086983740329798</c:v>
                </c:pt>
                <c:pt idx="334" formatCode="General">
                  <c:v>0.30299302339553802</c:v>
                </c:pt>
                <c:pt idx="335" formatCode="General">
                  <c:v>0.30430671870708498</c:v>
                </c:pt>
                <c:pt idx="336" formatCode="General">
                  <c:v>0.30450447797775299</c:v>
                </c:pt>
                <c:pt idx="337" formatCode="General">
                  <c:v>0.30658449828624701</c:v>
                </c:pt>
                <c:pt idx="338" formatCode="General">
                  <c:v>0.30813219249248502</c:v>
                </c:pt>
                <c:pt idx="339" formatCode="General">
                  <c:v>0.308391943573952</c:v>
                </c:pt>
                <c:pt idx="340" formatCode="General">
                  <c:v>0.31000449359416998</c:v>
                </c:pt>
                <c:pt idx="341" formatCode="General">
                  <c:v>0.31154943406581898</c:v>
                </c:pt>
                <c:pt idx="342" formatCode="General">
                  <c:v>0.31198824048042301</c:v>
                </c:pt>
                <c:pt idx="343" formatCode="General">
                  <c:v>0.31269113719463398</c:v>
                </c:pt>
                <c:pt idx="344" formatCode="General">
                  <c:v>0.31265541315078699</c:v>
                </c:pt>
                <c:pt idx="345" formatCode="General">
                  <c:v>0.31395011246204402</c:v>
                </c:pt>
                <c:pt idx="346" formatCode="General">
                  <c:v>0.31596190035343202</c:v>
                </c:pt>
                <c:pt idx="347" formatCode="General">
                  <c:v>0.31607693433761602</c:v>
                </c:pt>
                <c:pt idx="348" formatCode="General">
                  <c:v>0.31583995223045302</c:v>
                </c:pt>
                <c:pt idx="349" formatCode="General">
                  <c:v>0.31733435988426201</c:v>
                </c:pt>
                <c:pt idx="350" formatCode="General">
                  <c:v>0.31902263760566701</c:v>
                </c:pt>
                <c:pt idx="351" formatCode="General">
                  <c:v>0.32023884057998703</c:v>
                </c:pt>
                <c:pt idx="352" formatCode="General">
                  <c:v>0.32344484925270101</c:v>
                </c:pt>
                <c:pt idx="353" formatCode="General">
                  <c:v>0.32419839501380898</c:v>
                </c:pt>
                <c:pt idx="354" formatCode="General">
                  <c:v>0.32496072649955798</c:v>
                </c:pt>
                <c:pt idx="355" formatCode="General">
                  <c:v>0.32681256532669101</c:v>
                </c:pt>
                <c:pt idx="356" formatCode="General">
                  <c:v>0.328341427445412</c:v>
                </c:pt>
                <c:pt idx="357" formatCode="General">
                  <c:v>0.32973170280456499</c:v>
                </c:pt>
                <c:pt idx="358" formatCode="General">
                  <c:v>0.33160483837127702</c:v>
                </c:pt>
                <c:pt idx="359" formatCode="General">
                  <c:v>0.33240645229816401</c:v>
                </c:pt>
                <c:pt idx="360" formatCode="General">
                  <c:v>0.33298711180687002</c:v>
                </c:pt>
                <c:pt idx="361" formatCode="General">
                  <c:v>0.33351499140262603</c:v>
                </c:pt>
                <c:pt idx="362" formatCode="General">
                  <c:v>0.33469872474670398</c:v>
                </c:pt>
                <c:pt idx="363" formatCode="General">
                  <c:v>0.335669115185738</c:v>
                </c:pt>
                <c:pt idx="364" formatCode="General">
                  <c:v>0.33867723643779801</c:v>
                </c:pt>
                <c:pt idx="365" formatCode="General">
                  <c:v>0.34115696251392402</c:v>
                </c:pt>
                <c:pt idx="366" formatCode="General">
                  <c:v>0.34071103930473301</c:v>
                </c:pt>
                <c:pt idx="367" formatCode="General">
                  <c:v>0.34057276546955101</c:v>
                </c:pt>
                <c:pt idx="368" formatCode="General">
                  <c:v>0.34058909118175501</c:v>
                </c:pt>
                <c:pt idx="369" formatCode="General">
                  <c:v>0.34159211814403501</c:v>
                </c:pt>
                <c:pt idx="370" formatCode="General">
                  <c:v>0.34177854955196402</c:v>
                </c:pt>
                <c:pt idx="371" formatCode="General">
                  <c:v>0.34381691813468901</c:v>
                </c:pt>
                <c:pt idx="372" formatCode="General">
                  <c:v>0.34303945600986502</c:v>
                </c:pt>
                <c:pt idx="373" formatCode="General">
                  <c:v>0.34458890855312402</c:v>
                </c:pt>
                <c:pt idx="374" formatCode="General">
                  <c:v>0.34502078890800503</c:v>
                </c:pt>
                <c:pt idx="375" formatCode="General">
                  <c:v>0.343444186449051</c:v>
                </c:pt>
                <c:pt idx="376" formatCode="General">
                  <c:v>0.34557125270366701</c:v>
                </c:pt>
                <c:pt idx="377" formatCode="General">
                  <c:v>0.34930695593357097</c:v>
                </c:pt>
                <c:pt idx="378" formatCode="General">
                  <c:v>0.350319653749466</c:v>
                </c:pt>
                <c:pt idx="379" formatCode="General">
                  <c:v>0.35144926607608801</c:v>
                </c:pt>
                <c:pt idx="380" formatCode="General">
                  <c:v>0.35262569785118097</c:v>
                </c:pt>
                <c:pt idx="381" formatCode="General">
                  <c:v>0.353073516488075</c:v>
                </c:pt>
                <c:pt idx="382" formatCode="General">
                  <c:v>0.35420431792736101</c:v>
                </c:pt>
                <c:pt idx="383" formatCode="General">
                  <c:v>0.35527481436729402</c:v>
                </c:pt>
                <c:pt idx="384" formatCode="General">
                  <c:v>0.35761010944843302</c:v>
                </c:pt>
                <c:pt idx="385" formatCode="General">
                  <c:v>0.36118432283401503</c:v>
                </c:pt>
                <c:pt idx="386" formatCode="General">
                  <c:v>0.362091672420502</c:v>
                </c:pt>
                <c:pt idx="387" formatCode="General">
                  <c:v>0.36024612784385701</c:v>
                </c:pt>
                <c:pt idx="388" formatCode="General">
                  <c:v>0.36219362318515802</c:v>
                </c:pt>
                <c:pt idx="389" formatCode="General">
                  <c:v>0.36331690251827298</c:v>
                </c:pt>
                <c:pt idx="390" formatCode="General">
                  <c:v>0.364079156517983</c:v>
                </c:pt>
                <c:pt idx="391" formatCode="General">
                  <c:v>0.36339251697063502</c:v>
                </c:pt>
                <c:pt idx="392" formatCode="General">
                  <c:v>0.36266225874424002</c:v>
                </c:pt>
                <c:pt idx="393" formatCode="General">
                  <c:v>0.36453522145748102</c:v>
                </c:pt>
                <c:pt idx="394" formatCode="General">
                  <c:v>0.36452649235725398</c:v>
                </c:pt>
                <c:pt idx="395" formatCode="General">
                  <c:v>0.36406303644180299</c:v>
                </c:pt>
                <c:pt idx="396" formatCode="General">
                  <c:v>0.36307920217514</c:v>
                </c:pt>
                <c:pt idx="397" formatCode="General">
                  <c:v>0.36674157977104199</c:v>
                </c:pt>
                <c:pt idx="398" formatCode="General">
                  <c:v>0.36702681183815</c:v>
                </c:pt>
                <c:pt idx="399" formatCode="General">
                  <c:v>0.36874604523181898</c:v>
                </c:pt>
                <c:pt idx="400" formatCode="General">
                  <c:v>0.36964291036128999</c:v>
                </c:pt>
                <c:pt idx="401" formatCode="General">
                  <c:v>0.37196997404098497</c:v>
                </c:pt>
                <c:pt idx="402" formatCode="General">
                  <c:v>0.37210472524166099</c:v>
                </c:pt>
                <c:pt idx="403" formatCode="General">
                  <c:v>0.37319206595420801</c:v>
                </c:pt>
                <c:pt idx="404" formatCode="General">
                  <c:v>0.37281891107559201</c:v>
                </c:pt>
                <c:pt idx="405" formatCode="General">
                  <c:v>0.372884327173233</c:v>
                </c:pt>
                <c:pt idx="406" formatCode="General">
                  <c:v>0.37476841509342201</c:v>
                </c:pt>
                <c:pt idx="407" formatCode="General">
                  <c:v>0.37337829172611198</c:v>
                </c:pt>
                <c:pt idx="408" formatCode="General">
                  <c:v>0.37618660032749202</c:v>
                </c:pt>
                <c:pt idx="409" formatCode="General">
                  <c:v>0.37787299156189003</c:v>
                </c:pt>
                <c:pt idx="410" formatCode="General">
                  <c:v>0.37694218456745199</c:v>
                </c:pt>
                <c:pt idx="411" formatCode="General">
                  <c:v>0.37593482434749598</c:v>
                </c:pt>
                <c:pt idx="412" formatCode="General">
                  <c:v>0.37877604067325599</c:v>
                </c:pt>
                <c:pt idx="413" formatCode="General">
                  <c:v>0.37902483642101298</c:v>
                </c:pt>
                <c:pt idx="414" formatCode="General">
                  <c:v>0.37903664708137502</c:v>
                </c:pt>
                <c:pt idx="415" formatCode="General">
                  <c:v>0.380046638846397</c:v>
                </c:pt>
                <c:pt idx="416" formatCode="General">
                  <c:v>0.38113206923007997</c:v>
                </c:pt>
                <c:pt idx="417" formatCode="General">
                  <c:v>0.38233492374420203</c:v>
                </c:pt>
                <c:pt idx="418" formatCode="General">
                  <c:v>0.38105063140392298</c:v>
                </c:pt>
                <c:pt idx="419" formatCode="General">
                  <c:v>0.38086892664432498</c:v>
                </c:pt>
                <c:pt idx="420" formatCode="General">
                  <c:v>0.38279736936092401</c:v>
                </c:pt>
                <c:pt idx="421" formatCode="General">
                  <c:v>0.38440917432308203</c:v>
                </c:pt>
                <c:pt idx="422" formatCode="General">
                  <c:v>0.38587084412574801</c:v>
                </c:pt>
                <c:pt idx="423" formatCode="General">
                  <c:v>0.38692263662815102</c:v>
                </c:pt>
                <c:pt idx="424" formatCode="General">
                  <c:v>0.389687603712082</c:v>
                </c:pt>
                <c:pt idx="425" formatCode="General">
                  <c:v>0.39080796241760302</c:v>
                </c:pt>
                <c:pt idx="426" formatCode="General">
                  <c:v>0.38983197510242501</c:v>
                </c:pt>
                <c:pt idx="427" formatCode="General">
                  <c:v>0.39169134199619299</c:v>
                </c:pt>
                <c:pt idx="428" formatCode="General">
                  <c:v>0.39212312400340998</c:v>
                </c:pt>
                <c:pt idx="429" formatCode="General">
                  <c:v>0.39245425760746</c:v>
                </c:pt>
                <c:pt idx="430" formatCode="General">
                  <c:v>0.39458503127098099</c:v>
                </c:pt>
                <c:pt idx="431" formatCode="General">
                  <c:v>0.39632945954799698</c:v>
                </c:pt>
                <c:pt idx="432" formatCode="General">
                  <c:v>0.39487573206424698</c:v>
                </c:pt>
                <c:pt idx="433" formatCode="General">
                  <c:v>0.39425572156906102</c:v>
                </c:pt>
                <c:pt idx="434" formatCode="General">
                  <c:v>0.39322707653045702</c:v>
                </c:pt>
                <c:pt idx="435" formatCode="General">
                  <c:v>0.39499384164810197</c:v>
                </c:pt>
                <c:pt idx="436" formatCode="General">
                  <c:v>0.396994432806969</c:v>
                </c:pt>
                <c:pt idx="437" formatCode="General">
                  <c:v>0.39623599648475699</c:v>
                </c:pt>
                <c:pt idx="438" formatCode="General">
                  <c:v>0.396823143959045</c:v>
                </c:pt>
                <c:pt idx="439" formatCode="General">
                  <c:v>0.397163861989975</c:v>
                </c:pt>
                <c:pt idx="440" formatCode="General">
                  <c:v>0.395609477162361</c:v>
                </c:pt>
                <c:pt idx="441" formatCode="General">
                  <c:v>0.39637099504470802</c:v>
                </c:pt>
                <c:pt idx="442" formatCode="General">
                  <c:v>0.39750018715858498</c:v>
                </c:pt>
                <c:pt idx="443" formatCode="General">
                  <c:v>0.39883444607257801</c:v>
                </c:pt>
                <c:pt idx="444" formatCode="General">
                  <c:v>0.401204577088356</c:v>
                </c:pt>
                <c:pt idx="445" formatCode="General">
                  <c:v>0.40039339363574999</c:v>
                </c:pt>
                <c:pt idx="446" formatCode="General">
                  <c:v>0.40214918255805998</c:v>
                </c:pt>
                <c:pt idx="447" formatCode="General">
                  <c:v>0.40366663932800301</c:v>
                </c:pt>
                <c:pt idx="448" formatCode="General">
                  <c:v>0.40529010891914402</c:v>
                </c:pt>
                <c:pt idx="449" formatCode="General">
                  <c:v>0.40500510334968598</c:v>
                </c:pt>
                <c:pt idx="450" formatCode="General">
                  <c:v>0.40788032114505801</c:v>
                </c:pt>
                <c:pt idx="451" formatCode="General">
                  <c:v>0.40998044610023499</c:v>
                </c:pt>
                <c:pt idx="452" formatCode="General">
                  <c:v>0.41207139194011699</c:v>
                </c:pt>
                <c:pt idx="453" formatCode="General">
                  <c:v>0.41312280595302597</c:v>
                </c:pt>
                <c:pt idx="454" formatCode="General">
                  <c:v>0.411642533540726</c:v>
                </c:pt>
                <c:pt idx="455" formatCode="General">
                  <c:v>0.41230063438415498</c:v>
                </c:pt>
                <c:pt idx="456" formatCode="General">
                  <c:v>0.411825579404831</c:v>
                </c:pt>
                <c:pt idx="457" formatCode="General">
                  <c:v>0.41190635561943101</c:v>
                </c:pt>
                <c:pt idx="458" formatCode="General">
                  <c:v>0.41265936791896801</c:v>
                </c:pt>
                <c:pt idx="459" formatCode="General">
                  <c:v>0.41263644099235502</c:v>
                </c:pt>
                <c:pt idx="460" formatCode="General">
                  <c:v>0.41099915802478798</c:v>
                </c:pt>
                <c:pt idx="461" formatCode="General">
                  <c:v>0.40820844769477799</c:v>
                </c:pt>
                <c:pt idx="462" formatCode="General">
                  <c:v>0.40704927444458</c:v>
                </c:pt>
                <c:pt idx="463" formatCode="General">
                  <c:v>0.40756365954875901</c:v>
                </c:pt>
                <c:pt idx="464" formatCode="General">
                  <c:v>0.40895986557006803</c:v>
                </c:pt>
                <c:pt idx="465" formatCode="General">
                  <c:v>0.40790005922317502</c:v>
                </c:pt>
                <c:pt idx="466" formatCode="General">
                  <c:v>0.40831900238990798</c:v>
                </c:pt>
                <c:pt idx="467" formatCode="General">
                  <c:v>0.40847201645374298</c:v>
                </c:pt>
                <c:pt idx="468" formatCode="General">
                  <c:v>0.40840300917625399</c:v>
                </c:pt>
                <c:pt idx="469" formatCode="General">
                  <c:v>0.411811080574989</c:v>
                </c:pt>
                <c:pt idx="470" formatCode="General">
                  <c:v>0.414157190918922</c:v>
                </c:pt>
                <c:pt idx="471" formatCode="General">
                  <c:v>0.414785817265511</c:v>
                </c:pt>
                <c:pt idx="472" formatCode="General">
                  <c:v>0.41657481491565701</c:v>
                </c:pt>
                <c:pt idx="473" formatCode="General">
                  <c:v>0.416784811019898</c:v>
                </c:pt>
                <c:pt idx="474" formatCode="General">
                  <c:v>0.41807349920272802</c:v>
                </c:pt>
                <c:pt idx="475" formatCode="General">
                  <c:v>0.42116076946258502</c:v>
                </c:pt>
                <c:pt idx="476" formatCode="General">
                  <c:v>0.42229519486427303</c:v>
                </c:pt>
                <c:pt idx="477" formatCode="General">
                  <c:v>0.42233965694904302</c:v>
                </c:pt>
                <c:pt idx="478" formatCode="General">
                  <c:v>0.42153277993202198</c:v>
                </c:pt>
                <c:pt idx="479" formatCode="General">
                  <c:v>0.42025034129619598</c:v>
                </c:pt>
                <c:pt idx="480" formatCode="General">
                  <c:v>0.41827046573162102</c:v>
                </c:pt>
                <c:pt idx="481" formatCode="General">
                  <c:v>0.42062969207763701</c:v>
                </c:pt>
                <c:pt idx="482" formatCode="General">
                  <c:v>0.41987418532371501</c:v>
                </c:pt>
                <c:pt idx="483" formatCode="General">
                  <c:v>0.41907936930656398</c:v>
                </c:pt>
                <c:pt idx="484" formatCode="General">
                  <c:v>0.416721457242966</c:v>
                </c:pt>
                <c:pt idx="485" formatCode="General">
                  <c:v>0.415647432208061</c:v>
                </c:pt>
                <c:pt idx="486" formatCode="General">
                  <c:v>0.41531488895416302</c:v>
                </c:pt>
                <c:pt idx="487" formatCode="General">
                  <c:v>0.41704799830913603</c:v>
                </c:pt>
                <c:pt idx="488" formatCode="General">
                  <c:v>0.420163607597351</c:v>
                </c:pt>
                <c:pt idx="489" formatCode="General">
                  <c:v>0.42058402597904199</c:v>
                </c:pt>
                <c:pt idx="490" formatCode="General">
                  <c:v>0.42126657068729401</c:v>
                </c:pt>
                <c:pt idx="491" formatCode="General">
                  <c:v>0.41961104273796102</c:v>
                </c:pt>
                <c:pt idx="492" formatCode="General">
                  <c:v>0.42087590396404301</c:v>
                </c:pt>
                <c:pt idx="493" formatCode="General">
                  <c:v>0.41989932060241703</c:v>
                </c:pt>
                <c:pt idx="494" formatCode="General">
                  <c:v>0.42088484764099099</c:v>
                </c:pt>
                <c:pt idx="495" formatCode="General">
                  <c:v>0.42157273590564698</c:v>
                </c:pt>
                <c:pt idx="496" formatCode="General">
                  <c:v>0.42588812708854701</c:v>
                </c:pt>
                <c:pt idx="497" formatCode="General">
                  <c:v>0.42629522681236298</c:v>
                </c:pt>
                <c:pt idx="498" formatCode="General">
                  <c:v>0.42732216715812699</c:v>
                </c:pt>
                <c:pt idx="499" formatCode="General">
                  <c:v>0.42541255354881302</c:v>
                </c:pt>
                <c:pt idx="500" formatCode="General">
                  <c:v>0.426194426417351</c:v>
                </c:pt>
                <c:pt idx="501" formatCode="General">
                  <c:v>0.42925669848918901</c:v>
                </c:pt>
                <c:pt idx="502" formatCode="General">
                  <c:v>0.43089434206485799</c:v>
                </c:pt>
                <c:pt idx="503" formatCode="General">
                  <c:v>0.43347689211368601</c:v>
                </c:pt>
                <c:pt idx="504" formatCode="General">
                  <c:v>0.43513184785842901</c:v>
                </c:pt>
                <c:pt idx="505" formatCode="General">
                  <c:v>0.43519572317600302</c:v>
                </c:pt>
                <c:pt idx="506" formatCode="General">
                  <c:v>0.43101253807544698</c:v>
                </c:pt>
                <c:pt idx="507" formatCode="General">
                  <c:v>0.430660957098007</c:v>
                </c:pt>
                <c:pt idx="508" formatCode="General">
                  <c:v>0.42950499057769798</c:v>
                </c:pt>
                <c:pt idx="509" formatCode="General">
                  <c:v>0.43174205422401402</c:v>
                </c:pt>
                <c:pt idx="510" formatCode="General">
                  <c:v>0.432086083292961</c:v>
                </c:pt>
                <c:pt idx="511" formatCode="General">
                  <c:v>0.430685049295426</c:v>
                </c:pt>
                <c:pt idx="512" formatCode="General">
                  <c:v>0.42884680032730099</c:v>
                </c:pt>
                <c:pt idx="513" formatCode="General">
                  <c:v>0.42872251868248001</c:v>
                </c:pt>
                <c:pt idx="514" formatCode="General">
                  <c:v>0.42997365593910197</c:v>
                </c:pt>
                <c:pt idx="515" formatCode="General">
                  <c:v>0.43169938921928402</c:v>
                </c:pt>
                <c:pt idx="516" formatCode="General">
                  <c:v>0.43261052370071401</c:v>
                </c:pt>
                <c:pt idx="517" formatCode="General">
                  <c:v>0.432299435138702</c:v>
                </c:pt>
                <c:pt idx="518" formatCode="General">
                  <c:v>0.43299559056758902</c:v>
                </c:pt>
                <c:pt idx="519" formatCode="General">
                  <c:v>0.433537068963051</c:v>
                </c:pt>
                <c:pt idx="520" formatCode="General">
                  <c:v>0.43618583679199202</c:v>
                </c:pt>
                <c:pt idx="521" formatCode="General">
                  <c:v>0.436206930875778</c:v>
                </c:pt>
                <c:pt idx="522" formatCode="General">
                  <c:v>0.43963764607906303</c:v>
                </c:pt>
                <c:pt idx="523" formatCode="General">
                  <c:v>0.44097418487071999</c:v>
                </c:pt>
                <c:pt idx="524" formatCode="General">
                  <c:v>0.441146546602249</c:v>
                </c:pt>
                <c:pt idx="525" formatCode="General">
                  <c:v>0.44040403962135299</c:v>
                </c:pt>
                <c:pt idx="526" formatCode="General">
                  <c:v>0.44066917896270802</c:v>
                </c:pt>
                <c:pt idx="527" formatCode="General">
                  <c:v>0.44134082198142999</c:v>
                </c:pt>
                <c:pt idx="528" formatCode="General">
                  <c:v>0.44455904066562701</c:v>
                </c:pt>
                <c:pt idx="529" formatCode="General">
                  <c:v>0.44781934618949898</c:v>
                </c:pt>
                <c:pt idx="530" formatCode="General">
                  <c:v>0.44569246470928198</c:v>
                </c:pt>
                <c:pt idx="531" formatCode="General">
                  <c:v>0.44546168148517601</c:v>
                </c:pt>
                <c:pt idx="532" formatCode="General">
                  <c:v>0.441887706518173</c:v>
                </c:pt>
                <c:pt idx="533" formatCode="General">
                  <c:v>0.44246704578399698</c:v>
                </c:pt>
                <c:pt idx="534" formatCode="General">
                  <c:v>0.44269815087318398</c:v>
                </c:pt>
                <c:pt idx="535" formatCode="General">
                  <c:v>0.44214161038398703</c:v>
                </c:pt>
                <c:pt idx="536" formatCode="General">
                  <c:v>0.44471401870250699</c:v>
                </c:pt>
                <c:pt idx="537" formatCode="General">
                  <c:v>0.44499796926975299</c:v>
                </c:pt>
                <c:pt idx="538" formatCode="General">
                  <c:v>0.439219674468041</c:v>
                </c:pt>
                <c:pt idx="539" formatCode="General">
                  <c:v>0.43705951869487802</c:v>
                </c:pt>
                <c:pt idx="540" formatCode="General">
                  <c:v>0.43935701549053202</c:v>
                </c:pt>
                <c:pt idx="541" formatCode="General">
                  <c:v>0.440467604994774</c:v>
                </c:pt>
                <c:pt idx="542" formatCode="General">
                  <c:v>0.44209004640579203</c:v>
                </c:pt>
                <c:pt idx="543" formatCode="General">
                  <c:v>0.43887895047664699</c:v>
                </c:pt>
                <c:pt idx="544" formatCode="General">
                  <c:v>0.43852005898952501</c:v>
                </c:pt>
                <c:pt idx="545" formatCode="General">
                  <c:v>0.438664358854294</c:v>
                </c:pt>
                <c:pt idx="546" formatCode="General">
                  <c:v>0.43727402091026302</c:v>
                </c:pt>
                <c:pt idx="547" formatCode="General">
                  <c:v>0.43681139051914197</c:v>
                </c:pt>
                <c:pt idx="548" formatCode="General">
                  <c:v>0.43894007205963098</c:v>
                </c:pt>
                <c:pt idx="549" formatCode="General">
                  <c:v>0.44084623157978098</c:v>
                </c:pt>
                <c:pt idx="550" formatCode="General">
                  <c:v>0.44268805682659201</c:v>
                </c:pt>
                <c:pt idx="551" formatCode="General">
                  <c:v>0.44381631314754499</c:v>
                </c:pt>
                <c:pt idx="552" formatCode="General">
                  <c:v>0.44497455060482</c:v>
                </c:pt>
                <c:pt idx="553" formatCode="General">
                  <c:v>0.44656217694282502</c:v>
                </c:pt>
                <c:pt idx="554" formatCode="General">
                  <c:v>0.44632250964641601</c:v>
                </c:pt>
                <c:pt idx="555" formatCode="General">
                  <c:v>0.44689089357852901</c:v>
                </c:pt>
                <c:pt idx="556" formatCode="General">
                  <c:v>0.44834715127944902</c:v>
                </c:pt>
                <c:pt idx="557" formatCode="General">
                  <c:v>0.45066513121128099</c:v>
                </c:pt>
                <c:pt idx="558" formatCode="General">
                  <c:v>0.45171447098255202</c:v>
                </c:pt>
                <c:pt idx="559" formatCode="General">
                  <c:v>0.451463955640793</c:v>
                </c:pt>
                <c:pt idx="560" formatCode="General">
                  <c:v>0.450141772627831</c:v>
                </c:pt>
                <c:pt idx="561" formatCode="General">
                  <c:v>0.45043861865997298</c:v>
                </c:pt>
                <c:pt idx="562" formatCode="General">
                  <c:v>0.450312662124634</c:v>
                </c:pt>
                <c:pt idx="563" formatCode="General">
                  <c:v>0.45065238475799602</c:v>
                </c:pt>
                <c:pt idx="564" formatCode="General">
                  <c:v>0.45115408003330199</c:v>
                </c:pt>
                <c:pt idx="565" formatCode="General">
                  <c:v>0.45142325162887598</c:v>
                </c:pt>
                <c:pt idx="566" formatCode="General">
                  <c:v>0.45030875205993698</c:v>
                </c:pt>
                <c:pt idx="567" formatCode="General">
                  <c:v>0.44931001663207998</c:v>
                </c:pt>
                <c:pt idx="568" formatCode="General">
                  <c:v>0.45117788016796101</c:v>
                </c:pt>
                <c:pt idx="569" formatCode="General">
                  <c:v>0.44891228973865499</c:v>
                </c:pt>
                <c:pt idx="570" formatCode="General">
                  <c:v>0.44975166618823997</c:v>
                </c:pt>
                <c:pt idx="571" formatCode="General">
                  <c:v>0.44737465679645499</c:v>
                </c:pt>
                <c:pt idx="572" formatCode="General">
                  <c:v>0.44639445841312397</c:v>
                </c:pt>
                <c:pt idx="573" formatCode="General">
                  <c:v>0.44762130379676801</c:v>
                </c:pt>
                <c:pt idx="574" formatCode="General">
                  <c:v>0.44834554493427298</c:v>
                </c:pt>
                <c:pt idx="575" formatCode="General">
                  <c:v>0.44883760809898399</c:v>
                </c:pt>
                <c:pt idx="576" formatCode="General">
                  <c:v>0.45135478675365498</c:v>
                </c:pt>
                <c:pt idx="577" formatCode="General">
                  <c:v>0.45370408296585102</c:v>
                </c:pt>
                <c:pt idx="578" formatCode="General">
                  <c:v>0.45181722939014402</c:v>
                </c:pt>
                <c:pt idx="579" formatCode="General">
                  <c:v>0.45236870646476801</c:v>
                </c:pt>
                <c:pt idx="580" formatCode="General">
                  <c:v>0.45203086733818099</c:v>
                </c:pt>
                <c:pt idx="581" formatCode="General">
                  <c:v>0.453766357898712</c:v>
                </c:pt>
                <c:pt idx="582" formatCode="General">
                  <c:v>0.45541848242282901</c:v>
                </c:pt>
                <c:pt idx="583" formatCode="General">
                  <c:v>0.45491699576377898</c:v>
                </c:pt>
                <c:pt idx="584" formatCode="General">
                  <c:v>0.457692614197731</c:v>
                </c:pt>
                <c:pt idx="585" formatCode="General">
                  <c:v>0.45901620686054201</c:v>
                </c:pt>
                <c:pt idx="586" formatCode="General">
                  <c:v>0.456997871398926</c:v>
                </c:pt>
                <c:pt idx="587" formatCode="General">
                  <c:v>0.45785705447197</c:v>
                </c:pt>
                <c:pt idx="588" formatCode="General">
                  <c:v>0.45855238437652601</c:v>
                </c:pt>
                <c:pt idx="589" formatCode="General">
                  <c:v>0.46014641523361199</c:v>
                </c:pt>
                <c:pt idx="590" formatCode="General">
                  <c:v>0.458081763982773</c:v>
                </c:pt>
                <c:pt idx="591" formatCode="General">
                  <c:v>0.45801418125629401</c:v>
                </c:pt>
                <c:pt idx="592" formatCode="General">
                  <c:v>0.46073022782802597</c:v>
                </c:pt>
                <c:pt idx="593" formatCode="General">
                  <c:v>0.46129608750343298</c:v>
                </c:pt>
                <c:pt idx="594" formatCode="General">
                  <c:v>0.46032673120498702</c:v>
                </c:pt>
                <c:pt idx="595" formatCode="General">
                  <c:v>0.46200695931911501</c:v>
                </c:pt>
                <c:pt idx="596" formatCode="General">
                  <c:v>0.46149713695049299</c:v>
                </c:pt>
                <c:pt idx="597" formatCode="General">
                  <c:v>0.46027542352676398</c:v>
                </c:pt>
                <c:pt idx="598" formatCode="General">
                  <c:v>0.46000993251800498</c:v>
                </c:pt>
                <c:pt idx="599" formatCode="General">
                  <c:v>0.46067398488521599</c:v>
                </c:pt>
                <c:pt idx="600" formatCode="General">
                  <c:v>0.46403535008430502</c:v>
                </c:pt>
                <c:pt idx="601" formatCode="General">
                  <c:v>0.46527945995330799</c:v>
                </c:pt>
                <c:pt idx="602" formatCode="General">
                  <c:v>0.46299989521503498</c:v>
                </c:pt>
                <c:pt idx="603" formatCode="General">
                  <c:v>0.46287576854229001</c:v>
                </c:pt>
                <c:pt idx="604" formatCode="General">
                  <c:v>0.46034922003745998</c:v>
                </c:pt>
                <c:pt idx="605" formatCode="General">
                  <c:v>0.46174616515636502</c:v>
                </c:pt>
                <c:pt idx="606" formatCode="General">
                  <c:v>0.46424484550952899</c:v>
                </c:pt>
                <c:pt idx="607" formatCode="General">
                  <c:v>0.46159456372261098</c:v>
                </c:pt>
                <c:pt idx="608" formatCode="General">
                  <c:v>0.46150949299335497</c:v>
                </c:pt>
                <c:pt idx="609" formatCode="General">
                  <c:v>0.456818389892578</c:v>
                </c:pt>
                <c:pt idx="610" formatCode="General">
                  <c:v>0.455112755298615</c:v>
                </c:pt>
                <c:pt idx="611" formatCode="General">
                  <c:v>0.45556071996688802</c:v>
                </c:pt>
                <c:pt idx="612" formatCode="General">
                  <c:v>0.45717907249927497</c:v>
                </c:pt>
                <c:pt idx="613" formatCode="General">
                  <c:v>0.46023996174335502</c:v>
                </c:pt>
                <c:pt idx="614" formatCode="General">
                  <c:v>0.462116599082947</c:v>
                </c:pt>
                <c:pt idx="615" formatCode="General">
                  <c:v>0.45907212495803801</c:v>
                </c:pt>
                <c:pt idx="616" formatCode="General">
                  <c:v>0.45729048848152198</c:v>
                </c:pt>
                <c:pt idx="617" formatCode="General">
                  <c:v>0.46100272834300998</c:v>
                </c:pt>
                <c:pt idx="618" formatCode="General">
                  <c:v>0.46044100224971801</c:v>
                </c:pt>
                <c:pt idx="619" formatCode="General">
                  <c:v>0.46531133949756598</c:v>
                </c:pt>
                <c:pt idx="620" formatCode="General">
                  <c:v>0.46649261713028001</c:v>
                </c:pt>
                <c:pt idx="621" formatCode="General">
                  <c:v>0.46600523293018298</c:v>
                </c:pt>
                <c:pt idx="622" formatCode="General">
                  <c:v>0.46437008380889899</c:v>
                </c:pt>
                <c:pt idx="623" formatCode="General">
                  <c:v>0.46521412134170498</c:v>
                </c:pt>
                <c:pt idx="624" formatCode="General">
                  <c:v>0.46532071828842198</c:v>
                </c:pt>
                <c:pt idx="625" formatCode="General">
                  <c:v>0.46632884442806199</c:v>
                </c:pt>
                <c:pt idx="626" formatCode="General">
                  <c:v>0.46697708368301399</c:v>
                </c:pt>
                <c:pt idx="627" formatCode="General">
                  <c:v>0.468279781937599</c:v>
                </c:pt>
                <c:pt idx="628" formatCode="General">
                  <c:v>0.471449190378189</c:v>
                </c:pt>
                <c:pt idx="629" formatCode="General">
                  <c:v>0.47520019710063899</c:v>
                </c:pt>
                <c:pt idx="630" formatCode="General">
                  <c:v>0.47435764074325598</c:v>
                </c:pt>
                <c:pt idx="631" formatCode="General">
                  <c:v>0.47652693390846301</c:v>
                </c:pt>
                <c:pt idx="632" formatCode="General">
                  <c:v>0.480324813723564</c:v>
                </c:pt>
                <c:pt idx="633" formatCode="General">
                  <c:v>0.47706772387027702</c:v>
                </c:pt>
                <c:pt idx="634" formatCode="General">
                  <c:v>0.476284855604172</c:v>
                </c:pt>
                <c:pt idx="635" formatCode="General">
                  <c:v>0.47676944732665999</c:v>
                </c:pt>
                <c:pt idx="636" formatCode="General">
                  <c:v>0.47768146395683297</c:v>
                </c:pt>
                <c:pt idx="637" formatCode="General">
                  <c:v>0.47478211820125599</c:v>
                </c:pt>
                <c:pt idx="638" formatCode="General">
                  <c:v>0.47297213971614799</c:v>
                </c:pt>
                <c:pt idx="639" formatCode="General">
                  <c:v>0.469307905435562</c:v>
                </c:pt>
                <c:pt idx="640" formatCode="General">
                  <c:v>0.47114129960536999</c:v>
                </c:pt>
                <c:pt idx="641" formatCode="General">
                  <c:v>0.47140428423881497</c:v>
                </c:pt>
                <c:pt idx="642" formatCode="General">
                  <c:v>0.46557208597660099</c:v>
                </c:pt>
                <c:pt idx="643" formatCode="General">
                  <c:v>0.46791641116142302</c:v>
                </c:pt>
                <c:pt idx="644" formatCode="General">
                  <c:v>0.46775600612163498</c:v>
                </c:pt>
                <c:pt idx="645" formatCode="General">
                  <c:v>0.46695457100868198</c:v>
                </c:pt>
                <c:pt idx="646" formatCode="General">
                  <c:v>0.46725797653198198</c:v>
                </c:pt>
                <c:pt idx="647" formatCode="General">
                  <c:v>0.467574098706245</c:v>
                </c:pt>
                <c:pt idx="648" formatCode="General">
                  <c:v>0.46977890431880998</c:v>
                </c:pt>
                <c:pt idx="649" formatCode="General">
                  <c:v>0.46800467371940602</c:v>
                </c:pt>
                <c:pt idx="650" formatCode="General">
                  <c:v>0.467095869779587</c:v>
                </c:pt>
                <c:pt idx="651" formatCode="General">
                  <c:v>0.46615240275859798</c:v>
                </c:pt>
                <c:pt idx="652" formatCode="General">
                  <c:v>0.469664034247398</c:v>
                </c:pt>
                <c:pt idx="653" formatCode="General">
                  <c:v>0.46815715730190299</c:v>
                </c:pt>
                <c:pt idx="654" formatCode="General">
                  <c:v>0.46885205209255199</c:v>
                </c:pt>
                <c:pt idx="655" formatCode="General">
                  <c:v>0.470661428570747</c:v>
                </c:pt>
                <c:pt idx="656" formatCode="General">
                  <c:v>0.47030693590640998</c:v>
                </c:pt>
                <c:pt idx="657" formatCode="General">
                  <c:v>0.47304330468177802</c:v>
                </c:pt>
                <c:pt idx="658" formatCode="General">
                  <c:v>0.47057327926158898</c:v>
                </c:pt>
                <c:pt idx="659" formatCode="General">
                  <c:v>0.47182841598987602</c:v>
                </c:pt>
                <c:pt idx="660" formatCode="General">
                  <c:v>0.46971327066421498</c:v>
                </c:pt>
                <c:pt idx="661" formatCode="General">
                  <c:v>0.46759208738803898</c:v>
                </c:pt>
                <c:pt idx="662" formatCode="General">
                  <c:v>0.46841133534908302</c:v>
                </c:pt>
                <c:pt idx="663" formatCode="General">
                  <c:v>0.46804399192333201</c:v>
                </c:pt>
                <c:pt idx="664" formatCode="General">
                  <c:v>0.469750925898552</c:v>
                </c:pt>
                <c:pt idx="665" formatCode="General">
                  <c:v>0.46733165085315698</c:v>
                </c:pt>
                <c:pt idx="666" formatCode="General">
                  <c:v>0.46750071048736602</c:v>
                </c:pt>
                <c:pt idx="667" formatCode="General">
                  <c:v>0.46627233922481498</c:v>
                </c:pt>
                <c:pt idx="668" formatCode="General">
                  <c:v>0.46741528809070598</c:v>
                </c:pt>
                <c:pt idx="669" formatCode="General">
                  <c:v>0.46899477243423499</c:v>
                </c:pt>
                <c:pt idx="670" formatCode="General">
                  <c:v>0.47219141721725499</c:v>
                </c:pt>
                <c:pt idx="671" formatCode="General">
                  <c:v>0.473115110397339</c:v>
                </c:pt>
                <c:pt idx="672" formatCode="General">
                  <c:v>0.47139036655425998</c:v>
                </c:pt>
                <c:pt idx="673" formatCode="General">
                  <c:v>0.47378962337970698</c:v>
                </c:pt>
                <c:pt idx="674" formatCode="General">
                  <c:v>0.47254461646079998</c:v>
                </c:pt>
                <c:pt idx="675" formatCode="General">
                  <c:v>0.47265477776527398</c:v>
                </c:pt>
                <c:pt idx="676" formatCode="General">
                  <c:v>0.47359176874160802</c:v>
                </c:pt>
                <c:pt idx="677" formatCode="General">
                  <c:v>0.47249277532100697</c:v>
                </c:pt>
                <c:pt idx="678" formatCode="General">
                  <c:v>0.472819164395332</c:v>
                </c:pt>
                <c:pt idx="679" formatCode="General">
                  <c:v>0.47386920750141098</c:v>
                </c:pt>
                <c:pt idx="680" formatCode="General">
                  <c:v>0.47478916347026801</c:v>
                </c:pt>
                <c:pt idx="681" formatCode="General">
                  <c:v>0.47566220462322201</c:v>
                </c:pt>
                <c:pt idx="682" formatCode="General">
                  <c:v>0.47414012253284499</c:v>
                </c:pt>
                <c:pt idx="683" formatCode="General">
                  <c:v>0.47013720273971599</c:v>
                </c:pt>
                <c:pt idx="684" formatCode="General">
                  <c:v>0.469899037480354</c:v>
                </c:pt>
                <c:pt idx="685" formatCode="General">
                  <c:v>0.47371168136596697</c:v>
                </c:pt>
                <c:pt idx="686" formatCode="General">
                  <c:v>0.473738285899162</c:v>
                </c:pt>
                <c:pt idx="687" formatCode="General">
                  <c:v>0.473260721564293</c:v>
                </c:pt>
                <c:pt idx="688" formatCode="General">
                  <c:v>0.47294034659862499</c:v>
                </c:pt>
                <c:pt idx="689" formatCode="General">
                  <c:v>0.471974021196365</c:v>
                </c:pt>
                <c:pt idx="690" formatCode="General">
                  <c:v>0.47048040628433202</c:v>
                </c:pt>
                <c:pt idx="691" formatCode="General">
                  <c:v>0.47253190279007001</c:v>
                </c:pt>
                <c:pt idx="692" formatCode="General">
                  <c:v>0.47399239242076902</c:v>
                </c:pt>
                <c:pt idx="693" formatCode="General">
                  <c:v>0.47796138823032402</c:v>
                </c:pt>
                <c:pt idx="694" formatCode="General">
                  <c:v>0.47891871631145499</c:v>
                </c:pt>
                <c:pt idx="695" formatCode="General">
                  <c:v>0.47846114933490802</c:v>
                </c:pt>
                <c:pt idx="696" formatCode="General">
                  <c:v>0.47863124608993501</c:v>
                </c:pt>
                <c:pt idx="697" formatCode="General">
                  <c:v>0.48138877749443099</c:v>
                </c:pt>
                <c:pt idx="698" formatCode="General">
                  <c:v>0.48102746307849897</c:v>
                </c:pt>
                <c:pt idx="699" formatCode="General">
                  <c:v>0.48226282000541698</c:v>
                </c:pt>
                <c:pt idx="700" formatCode="General">
                  <c:v>0.484927543997765</c:v>
                </c:pt>
                <c:pt idx="701" formatCode="General">
                  <c:v>0.48548413217067699</c:v>
                </c:pt>
                <c:pt idx="702" formatCode="General">
                  <c:v>0.48937158286571503</c:v>
                </c:pt>
                <c:pt idx="703" formatCode="General">
                  <c:v>0.48906574547290799</c:v>
                </c:pt>
                <c:pt idx="704" formatCode="General">
                  <c:v>0.49018071591854101</c:v>
                </c:pt>
                <c:pt idx="705" formatCode="General">
                  <c:v>0.48818488121032699</c:v>
                </c:pt>
                <c:pt idx="706" formatCode="General">
                  <c:v>0.487860703468323</c:v>
                </c:pt>
                <c:pt idx="707" formatCode="General">
                  <c:v>0.484602510929108</c:v>
                </c:pt>
                <c:pt idx="708" formatCode="General">
                  <c:v>0.48712499737739601</c:v>
                </c:pt>
                <c:pt idx="709" formatCode="General">
                  <c:v>0.48692225813865703</c:v>
                </c:pt>
                <c:pt idx="710" formatCode="General">
                  <c:v>0.48459771871566798</c:v>
                </c:pt>
                <c:pt idx="711" formatCode="General">
                  <c:v>0.48296274840831799</c:v>
                </c:pt>
                <c:pt idx="712" formatCode="General">
                  <c:v>0.47973902225494403</c:v>
                </c:pt>
                <c:pt idx="713" formatCode="General">
                  <c:v>0.47868371903896301</c:v>
                </c:pt>
                <c:pt idx="714" formatCode="General">
                  <c:v>0.478128308057785</c:v>
                </c:pt>
                <c:pt idx="715" formatCode="General">
                  <c:v>0.47789897322654701</c:v>
                </c:pt>
                <c:pt idx="716" formatCode="General">
                  <c:v>0.479300221800804</c:v>
                </c:pt>
                <c:pt idx="717" formatCode="General">
                  <c:v>0.48055543899536102</c:v>
                </c:pt>
                <c:pt idx="718" formatCode="General">
                  <c:v>0.48225781321525601</c:v>
                </c:pt>
                <c:pt idx="719" formatCode="General">
                  <c:v>0.481053578853607</c:v>
                </c:pt>
                <c:pt idx="720" formatCode="General">
                  <c:v>0.48171120285987901</c:v>
                </c:pt>
                <c:pt idx="721" formatCode="General">
                  <c:v>0.48174263536930101</c:v>
                </c:pt>
                <c:pt idx="722" formatCode="General">
                  <c:v>0.484197527170181</c:v>
                </c:pt>
                <c:pt idx="723" formatCode="General">
                  <c:v>0.48806097507476798</c:v>
                </c:pt>
                <c:pt idx="724" formatCode="General">
                  <c:v>0.48873588442802401</c:v>
                </c:pt>
                <c:pt idx="725" formatCode="General">
                  <c:v>0.49085478782653802</c:v>
                </c:pt>
                <c:pt idx="726" formatCode="General">
                  <c:v>0.488729906082153</c:v>
                </c:pt>
                <c:pt idx="727" formatCode="General">
                  <c:v>0.48842793703079201</c:v>
                </c:pt>
                <c:pt idx="728" formatCode="General">
                  <c:v>0.48666513264179201</c:v>
                </c:pt>
                <c:pt idx="729" formatCode="General">
                  <c:v>0.48747950196266199</c:v>
                </c:pt>
                <c:pt idx="730" formatCode="General">
                  <c:v>0.48783985078334802</c:v>
                </c:pt>
                <c:pt idx="731" formatCode="General">
                  <c:v>0.48740186691284199</c:v>
                </c:pt>
                <c:pt idx="732" formatCode="General">
                  <c:v>0.48584793508052798</c:v>
                </c:pt>
                <c:pt idx="733" formatCode="General">
                  <c:v>0.483075079321861</c:v>
                </c:pt>
                <c:pt idx="734" formatCode="General">
                  <c:v>0.48271390497684502</c:v>
                </c:pt>
                <c:pt idx="735" formatCode="General">
                  <c:v>0.48195106089115097</c:v>
                </c:pt>
                <c:pt idx="736" formatCode="General">
                  <c:v>0.484487476944923</c:v>
                </c:pt>
                <c:pt idx="737" formatCode="General">
                  <c:v>0.48749633729457897</c:v>
                </c:pt>
                <c:pt idx="738" formatCode="General">
                  <c:v>0.48714407980442098</c:v>
                </c:pt>
                <c:pt idx="739" formatCode="General">
                  <c:v>0.486383831501007</c:v>
                </c:pt>
                <c:pt idx="740" formatCode="General">
                  <c:v>0.48448249101638802</c:v>
                </c:pt>
                <c:pt idx="741" formatCode="General">
                  <c:v>0.48418157696723901</c:v>
                </c:pt>
                <c:pt idx="742" formatCode="General">
                  <c:v>0.48286107778549198</c:v>
                </c:pt>
                <c:pt idx="743" formatCode="General">
                  <c:v>0.48428937792777998</c:v>
                </c:pt>
                <c:pt idx="744" formatCode="General">
                  <c:v>0.48631479740142802</c:v>
                </c:pt>
                <c:pt idx="745" formatCode="General">
                  <c:v>0.48380903601646402</c:v>
                </c:pt>
                <c:pt idx="746" formatCode="General">
                  <c:v>0.48258872330188801</c:v>
                </c:pt>
                <c:pt idx="747" formatCode="General">
                  <c:v>0.48187859356403401</c:v>
                </c:pt>
                <c:pt idx="748" formatCode="General">
                  <c:v>0.48179672658443401</c:v>
                </c:pt>
                <c:pt idx="749" formatCode="General">
                  <c:v>0.48163744509220102</c:v>
                </c:pt>
                <c:pt idx="750" formatCode="General">
                  <c:v>0.48385114073753399</c:v>
                </c:pt>
                <c:pt idx="751" formatCode="General">
                  <c:v>0.48527656793594398</c:v>
                </c:pt>
                <c:pt idx="752" formatCode="General">
                  <c:v>0.48559052050113699</c:v>
                </c:pt>
                <c:pt idx="753" formatCode="General">
                  <c:v>0.48556133508682298</c:v>
                </c:pt>
                <c:pt idx="754" formatCode="General">
                  <c:v>0.48660036921501199</c:v>
                </c:pt>
                <c:pt idx="755" formatCode="General">
                  <c:v>0.49002240002155301</c:v>
                </c:pt>
                <c:pt idx="756" formatCode="General">
                  <c:v>0.49047526717186002</c:v>
                </c:pt>
                <c:pt idx="757" formatCode="General">
                  <c:v>0.49192104935646103</c:v>
                </c:pt>
                <c:pt idx="758" formatCode="General">
                  <c:v>0.49068261981010403</c:v>
                </c:pt>
                <c:pt idx="759" formatCode="General">
                  <c:v>0.49081304669380199</c:v>
                </c:pt>
                <c:pt idx="760" formatCode="General">
                  <c:v>0.49151073992252398</c:v>
                </c:pt>
                <c:pt idx="761" formatCode="General">
                  <c:v>0.49329120516777097</c:v>
                </c:pt>
                <c:pt idx="762" formatCode="General">
                  <c:v>0.496977174282074</c:v>
                </c:pt>
                <c:pt idx="763" formatCode="General">
                  <c:v>0.49574294686317499</c:v>
                </c:pt>
                <c:pt idx="764" formatCode="General">
                  <c:v>0.49310515522956899</c:v>
                </c:pt>
                <c:pt idx="765" formatCode="General">
                  <c:v>0.49261210262775401</c:v>
                </c:pt>
                <c:pt idx="766" formatCode="General">
                  <c:v>0.49226033985614798</c:v>
                </c:pt>
                <c:pt idx="767" formatCode="General">
                  <c:v>0.490432587265968</c:v>
                </c:pt>
                <c:pt idx="768" formatCode="General">
                  <c:v>0.491565057635307</c:v>
                </c:pt>
                <c:pt idx="769" formatCode="General">
                  <c:v>0.49419738054275503</c:v>
                </c:pt>
                <c:pt idx="770" formatCode="General">
                  <c:v>0.49284184873104098</c:v>
                </c:pt>
                <c:pt idx="771" formatCode="General">
                  <c:v>0.49253760278224901</c:v>
                </c:pt>
                <c:pt idx="772" formatCode="General">
                  <c:v>0.49015043079853099</c:v>
                </c:pt>
                <c:pt idx="773" formatCode="General">
                  <c:v>0.490281581878662</c:v>
                </c:pt>
                <c:pt idx="774" formatCode="General">
                  <c:v>0.49049828946590401</c:v>
                </c:pt>
                <c:pt idx="775" formatCode="General">
                  <c:v>0.49222296178340902</c:v>
                </c:pt>
                <c:pt idx="776" formatCode="General">
                  <c:v>0.49305647313594803</c:v>
                </c:pt>
                <c:pt idx="777" formatCode="General">
                  <c:v>0.49446802437305498</c:v>
                </c:pt>
                <c:pt idx="778" formatCode="General">
                  <c:v>0.49522373080253601</c:v>
                </c:pt>
                <c:pt idx="779" formatCode="General">
                  <c:v>0.49523326158523601</c:v>
                </c:pt>
                <c:pt idx="780" formatCode="General">
                  <c:v>0.49522309303283701</c:v>
                </c:pt>
                <c:pt idx="781" formatCode="General">
                  <c:v>0.49486706256866497</c:v>
                </c:pt>
                <c:pt idx="782" formatCode="General">
                  <c:v>0.49691414833068898</c:v>
                </c:pt>
                <c:pt idx="783" formatCode="General">
                  <c:v>0.49844673871994</c:v>
                </c:pt>
                <c:pt idx="784" formatCode="General">
                  <c:v>0.49953009188175201</c:v>
                </c:pt>
                <c:pt idx="785" formatCode="General">
                  <c:v>0.49720703959465001</c:v>
                </c:pt>
                <c:pt idx="786" formatCode="General">
                  <c:v>0.49690983295440699</c:v>
                </c:pt>
                <c:pt idx="787" formatCode="General">
                  <c:v>0.497119498252869</c:v>
                </c:pt>
                <c:pt idx="788" formatCode="General">
                  <c:v>0.49735261201858499</c:v>
                </c:pt>
                <c:pt idx="789" formatCode="General">
                  <c:v>0.49851525425910997</c:v>
                </c:pt>
                <c:pt idx="790" formatCode="General">
                  <c:v>0.498441198468208</c:v>
                </c:pt>
                <c:pt idx="791" formatCode="General">
                  <c:v>0.49834957122802698</c:v>
                </c:pt>
                <c:pt idx="792" formatCode="General">
                  <c:v>0.49556474387645699</c:v>
                </c:pt>
                <c:pt idx="793" formatCode="General">
                  <c:v>0.49691912829876</c:v>
                </c:pt>
                <c:pt idx="794" formatCode="General">
                  <c:v>0.49649402201175702</c:v>
                </c:pt>
                <c:pt idx="795" formatCode="General">
                  <c:v>0.49631481468677502</c:v>
                </c:pt>
                <c:pt idx="796" formatCode="General">
                  <c:v>0.49765015244483901</c:v>
                </c:pt>
                <c:pt idx="797" formatCode="General">
                  <c:v>0.49870198369026197</c:v>
                </c:pt>
                <c:pt idx="798" formatCode="General">
                  <c:v>0.49781287312507599</c:v>
                </c:pt>
                <c:pt idx="799" formatCode="General">
                  <c:v>0.49799135923385601</c:v>
                </c:pt>
                <c:pt idx="800" formatCode="General">
                  <c:v>0.50003204643726396</c:v>
                </c:pt>
                <c:pt idx="801" formatCode="General">
                  <c:v>0.49931044876575498</c:v>
                </c:pt>
                <c:pt idx="802" formatCode="General">
                  <c:v>0.50274104475975001</c:v>
                </c:pt>
                <c:pt idx="803" formatCode="General">
                  <c:v>0.50104324519634302</c:v>
                </c:pt>
                <c:pt idx="804" formatCode="General">
                  <c:v>0.50294808447360995</c:v>
                </c:pt>
                <c:pt idx="805" formatCode="General">
                  <c:v>0.50345900654792797</c:v>
                </c:pt>
                <c:pt idx="806" formatCode="General">
                  <c:v>0.50106795728206599</c:v>
                </c:pt>
                <c:pt idx="807" formatCode="General">
                  <c:v>0.50056927502155302</c:v>
                </c:pt>
                <c:pt idx="808" formatCode="General">
                  <c:v>0.50275619328022003</c:v>
                </c:pt>
                <c:pt idx="809" formatCode="General">
                  <c:v>0.49802695214748399</c:v>
                </c:pt>
                <c:pt idx="810" formatCode="General">
                  <c:v>0.49667374193668401</c:v>
                </c:pt>
                <c:pt idx="811" formatCode="General">
                  <c:v>0.49598753750324198</c:v>
                </c:pt>
                <c:pt idx="812" formatCode="General">
                  <c:v>0.49457384645938901</c:v>
                </c:pt>
                <c:pt idx="813" formatCode="General">
                  <c:v>0.49483827948570303</c:v>
                </c:pt>
                <c:pt idx="814" formatCode="General">
                  <c:v>0.49198731184005701</c:v>
                </c:pt>
                <c:pt idx="815" formatCode="General">
                  <c:v>0.49408722519874598</c:v>
                </c:pt>
                <c:pt idx="816" formatCode="General">
                  <c:v>0.49403721094131497</c:v>
                </c:pt>
                <c:pt idx="817" formatCode="General">
                  <c:v>0.49248281121254001</c:v>
                </c:pt>
                <c:pt idx="818" formatCode="General">
                  <c:v>0.49078837633132899</c:v>
                </c:pt>
                <c:pt idx="819" formatCode="General">
                  <c:v>0.49175766110420199</c:v>
                </c:pt>
                <c:pt idx="820" formatCode="General">
                  <c:v>0.49210912287235298</c:v>
                </c:pt>
                <c:pt idx="821" formatCode="General">
                  <c:v>0.492939811944962</c:v>
                </c:pt>
                <c:pt idx="822" formatCode="General">
                  <c:v>0.49599352478981001</c:v>
                </c:pt>
                <c:pt idx="823" formatCode="General">
                  <c:v>0.49671108126640301</c:v>
                </c:pt>
                <c:pt idx="824" formatCode="General">
                  <c:v>0.49854469299316401</c:v>
                </c:pt>
                <c:pt idx="825" formatCode="General">
                  <c:v>0.49720791280269599</c:v>
                </c:pt>
                <c:pt idx="826" formatCode="General">
                  <c:v>0.49875771999359098</c:v>
                </c:pt>
                <c:pt idx="827" formatCode="General">
                  <c:v>0.49846427142620098</c:v>
                </c:pt>
                <c:pt idx="828" formatCode="General">
                  <c:v>0.49835042059421503</c:v>
                </c:pt>
                <c:pt idx="829" formatCode="General">
                  <c:v>0.49987203776836397</c:v>
                </c:pt>
                <c:pt idx="830" formatCode="General">
                  <c:v>0.50219316482543996</c:v>
                </c:pt>
                <c:pt idx="831" formatCode="General">
                  <c:v>0.50254822075367001</c:v>
                </c:pt>
                <c:pt idx="832" formatCode="General">
                  <c:v>0.49949013888835903</c:v>
                </c:pt>
                <c:pt idx="833" formatCode="General">
                  <c:v>0.49920953810215002</c:v>
                </c:pt>
                <c:pt idx="834" formatCode="General">
                  <c:v>0.49774661064148001</c:v>
                </c:pt>
                <c:pt idx="835" formatCode="General">
                  <c:v>0.50000201165676095</c:v>
                </c:pt>
                <c:pt idx="836" formatCode="General">
                  <c:v>0.500551661849022</c:v>
                </c:pt>
                <c:pt idx="837" formatCode="General">
                  <c:v>0.50182670950889596</c:v>
                </c:pt>
                <c:pt idx="838" formatCode="General">
                  <c:v>0.50311009287834196</c:v>
                </c:pt>
                <c:pt idx="839" formatCode="General">
                  <c:v>0.50401847958564805</c:v>
                </c:pt>
                <c:pt idx="840" formatCode="General">
                  <c:v>0.50047712922096299</c:v>
                </c:pt>
                <c:pt idx="841" formatCode="General">
                  <c:v>0.50003965198993705</c:v>
                </c:pt>
                <c:pt idx="842" formatCode="General">
                  <c:v>0.50096474587917295</c:v>
                </c:pt>
                <c:pt idx="843" formatCode="General">
                  <c:v>0.50266177952289604</c:v>
                </c:pt>
                <c:pt idx="844" formatCode="General">
                  <c:v>0.50552120804786704</c:v>
                </c:pt>
                <c:pt idx="845" formatCode="General">
                  <c:v>0.50368085205555002</c:v>
                </c:pt>
                <c:pt idx="846" formatCode="General">
                  <c:v>0.50280402898788501</c:v>
                </c:pt>
                <c:pt idx="847" formatCode="General">
                  <c:v>0.50442310571670601</c:v>
                </c:pt>
                <c:pt idx="848" formatCode="General">
                  <c:v>0.50456030368804905</c:v>
                </c:pt>
                <c:pt idx="849" formatCode="General">
                  <c:v>0.50638099312782303</c:v>
                </c:pt>
                <c:pt idx="850" formatCode="General">
                  <c:v>0.50869187712669395</c:v>
                </c:pt>
                <c:pt idx="851" formatCode="General">
                  <c:v>0.50754234194755599</c:v>
                </c:pt>
                <c:pt idx="852" formatCode="General">
                  <c:v>0.50604565739631702</c:v>
                </c:pt>
                <c:pt idx="853" formatCode="General">
                  <c:v>0.50432919859886205</c:v>
                </c:pt>
                <c:pt idx="854" formatCode="General">
                  <c:v>0.50153050720691705</c:v>
                </c:pt>
                <c:pt idx="855" formatCode="General">
                  <c:v>0.50051880180835695</c:v>
                </c:pt>
                <c:pt idx="856" formatCode="General">
                  <c:v>0.50177171230316198</c:v>
                </c:pt>
                <c:pt idx="857" formatCode="General">
                  <c:v>0.50070212483406096</c:v>
                </c:pt>
                <c:pt idx="858" formatCode="General">
                  <c:v>0.50148571729659996</c:v>
                </c:pt>
                <c:pt idx="859" formatCode="General">
                  <c:v>0.49950292706489602</c:v>
                </c:pt>
                <c:pt idx="860" formatCode="General">
                  <c:v>0.499805045127869</c:v>
                </c:pt>
                <c:pt idx="861" formatCode="General">
                  <c:v>0.50155261456966405</c:v>
                </c:pt>
                <c:pt idx="862" formatCode="General">
                  <c:v>0.50390509068965905</c:v>
                </c:pt>
                <c:pt idx="863" formatCode="General">
                  <c:v>0.50345624983310699</c:v>
                </c:pt>
                <c:pt idx="864" formatCode="General">
                  <c:v>0.50447629690170304</c:v>
                </c:pt>
                <c:pt idx="865" formatCode="General">
                  <c:v>0.50624160468578305</c:v>
                </c:pt>
                <c:pt idx="866" formatCode="General">
                  <c:v>0.50668776929378501</c:v>
                </c:pt>
                <c:pt idx="867" formatCode="General">
                  <c:v>0.50911032855510696</c:v>
                </c:pt>
                <c:pt idx="868" formatCode="General">
                  <c:v>0.50447166562080403</c:v>
                </c:pt>
                <c:pt idx="869" formatCode="General">
                  <c:v>0.50438418984413202</c:v>
                </c:pt>
                <c:pt idx="870" formatCode="General">
                  <c:v>0.50251594781875597</c:v>
                </c:pt>
                <c:pt idx="871" formatCode="General">
                  <c:v>0.504417589306831</c:v>
                </c:pt>
                <c:pt idx="872" formatCode="General">
                  <c:v>0.50303238928317995</c:v>
                </c:pt>
                <c:pt idx="873" formatCode="General">
                  <c:v>0.50627135336399098</c:v>
                </c:pt>
                <c:pt idx="874" formatCode="General">
                  <c:v>0.50641483962535905</c:v>
                </c:pt>
                <c:pt idx="875" formatCode="General">
                  <c:v>0.50343343615531899</c:v>
                </c:pt>
                <c:pt idx="876" formatCode="General">
                  <c:v>0.50412975549697903</c:v>
                </c:pt>
                <c:pt idx="877" formatCode="General">
                  <c:v>0.50114074945449805</c:v>
                </c:pt>
                <c:pt idx="878" formatCode="General">
                  <c:v>0.50448864996433296</c:v>
                </c:pt>
                <c:pt idx="879" formatCode="General">
                  <c:v>0.5034225076437</c:v>
                </c:pt>
                <c:pt idx="880" formatCode="General">
                  <c:v>0.50720070302486397</c:v>
                </c:pt>
                <c:pt idx="881" formatCode="General">
                  <c:v>0.50488696992397297</c:v>
                </c:pt>
                <c:pt idx="882" formatCode="General">
                  <c:v>0.50542501509189597</c:v>
                </c:pt>
                <c:pt idx="883" formatCode="General">
                  <c:v>0.50351513326168096</c:v>
                </c:pt>
                <c:pt idx="884" formatCode="General">
                  <c:v>0.50468312203884103</c:v>
                </c:pt>
                <c:pt idx="885" formatCode="General">
                  <c:v>0.50667975246906305</c:v>
                </c:pt>
                <c:pt idx="886" formatCode="General">
                  <c:v>0.50464904308319103</c:v>
                </c:pt>
                <c:pt idx="887" formatCode="General">
                  <c:v>0.50425276756286597</c:v>
                </c:pt>
                <c:pt idx="888" formatCode="General">
                  <c:v>0.50632939934730503</c:v>
                </c:pt>
                <c:pt idx="889" formatCode="General">
                  <c:v>0.507483994960785</c:v>
                </c:pt>
                <c:pt idx="890" formatCode="General">
                  <c:v>0.50478835701942404</c:v>
                </c:pt>
                <c:pt idx="891" formatCode="General">
                  <c:v>0.50643251538276701</c:v>
                </c:pt>
                <c:pt idx="892" formatCode="General">
                  <c:v>0.50605077743530302</c:v>
                </c:pt>
                <c:pt idx="893" formatCode="General">
                  <c:v>0.50633184909820605</c:v>
                </c:pt>
                <c:pt idx="894" formatCode="General">
                  <c:v>0.50566663742065399</c:v>
                </c:pt>
                <c:pt idx="895" formatCode="General">
                  <c:v>0.50822347700595905</c:v>
                </c:pt>
                <c:pt idx="896" formatCode="General">
                  <c:v>0.50934753417968803</c:v>
                </c:pt>
                <c:pt idx="897" formatCode="General">
                  <c:v>0.51076824069023097</c:v>
                </c:pt>
                <c:pt idx="898" formatCode="General">
                  <c:v>0.50971184372901901</c:v>
                </c:pt>
                <c:pt idx="899" formatCode="General">
                  <c:v>0.50944385528564495</c:v>
                </c:pt>
                <c:pt idx="900" formatCode="General">
                  <c:v>0.50915513038635296</c:v>
                </c:pt>
                <c:pt idx="901" formatCode="General">
                  <c:v>0.50945262908935596</c:v>
                </c:pt>
                <c:pt idx="902" formatCode="General">
                  <c:v>0.50802583098411602</c:v>
                </c:pt>
                <c:pt idx="903" formatCode="General">
                  <c:v>0.50621094405651101</c:v>
                </c:pt>
                <c:pt idx="904" formatCode="General">
                  <c:v>0.50458845496177696</c:v>
                </c:pt>
                <c:pt idx="905" formatCode="General">
                  <c:v>0.50246348381042505</c:v>
                </c:pt>
                <c:pt idx="906" formatCode="General">
                  <c:v>0.50391871333122296</c:v>
                </c:pt>
                <c:pt idx="907" formatCode="General">
                  <c:v>0.50309730768203698</c:v>
                </c:pt>
                <c:pt idx="908" formatCode="General">
                  <c:v>0.50265415906906097</c:v>
                </c:pt>
                <c:pt idx="909" formatCode="General">
                  <c:v>0.502817726135254</c:v>
                </c:pt>
                <c:pt idx="910" formatCode="General">
                  <c:v>0.50451589822769205</c:v>
                </c:pt>
                <c:pt idx="911" formatCode="General">
                  <c:v>0.50180086195468898</c:v>
                </c:pt>
                <c:pt idx="912" formatCode="General">
                  <c:v>0.50576328933239001</c:v>
                </c:pt>
                <c:pt idx="913" formatCode="General">
                  <c:v>0.50729109048843402</c:v>
                </c:pt>
                <c:pt idx="914" formatCode="General">
                  <c:v>0.50937177836894998</c:v>
                </c:pt>
                <c:pt idx="915" formatCode="General">
                  <c:v>0.50974828302860298</c:v>
                </c:pt>
                <c:pt idx="916" formatCode="General">
                  <c:v>0.511316815018654</c:v>
                </c:pt>
                <c:pt idx="917" formatCode="General">
                  <c:v>0.51216006577014905</c:v>
                </c:pt>
                <c:pt idx="918" formatCode="General">
                  <c:v>0.51302781999111202</c:v>
                </c:pt>
                <c:pt idx="919" formatCode="General">
                  <c:v>0.510397052764893</c:v>
                </c:pt>
                <c:pt idx="920" formatCode="General">
                  <c:v>0.51012639999389697</c:v>
                </c:pt>
                <c:pt idx="921" formatCode="General">
                  <c:v>0.51283852756023396</c:v>
                </c:pt>
                <c:pt idx="922" formatCode="General">
                  <c:v>0.51107070744037597</c:v>
                </c:pt>
                <c:pt idx="923" formatCode="General">
                  <c:v>0.51010611355304702</c:v>
                </c:pt>
                <c:pt idx="924" formatCode="General">
                  <c:v>0.50988304316997501</c:v>
                </c:pt>
                <c:pt idx="925" formatCode="General">
                  <c:v>0.50971416532993297</c:v>
                </c:pt>
                <c:pt idx="926" formatCode="General">
                  <c:v>0.50861398279666903</c:v>
                </c:pt>
                <c:pt idx="927" formatCode="General">
                  <c:v>0.50821529924869602</c:v>
                </c:pt>
                <c:pt idx="928" formatCode="General">
                  <c:v>0.50743881165981297</c:v>
                </c:pt>
                <c:pt idx="929" formatCode="General">
                  <c:v>0.51036268472671498</c:v>
                </c:pt>
                <c:pt idx="930" formatCode="General">
                  <c:v>0.51057233810424796</c:v>
                </c:pt>
                <c:pt idx="931" formatCode="General">
                  <c:v>0.50857098400592804</c:v>
                </c:pt>
                <c:pt idx="932" formatCode="General">
                  <c:v>0.50967575609684002</c:v>
                </c:pt>
                <c:pt idx="933" formatCode="General">
                  <c:v>0.51055074036121395</c:v>
                </c:pt>
                <c:pt idx="934" formatCode="General">
                  <c:v>0.50986444652080498</c:v>
                </c:pt>
                <c:pt idx="935" formatCode="General">
                  <c:v>0.51285200417041799</c:v>
                </c:pt>
                <c:pt idx="936" formatCode="General">
                  <c:v>0.51187719404697396</c:v>
                </c:pt>
                <c:pt idx="937" formatCode="General">
                  <c:v>0.51260389387607597</c:v>
                </c:pt>
                <c:pt idx="938" formatCode="General">
                  <c:v>0.51309038102626803</c:v>
                </c:pt>
                <c:pt idx="939" formatCode="General">
                  <c:v>0.51456843912601502</c:v>
                </c:pt>
                <c:pt idx="940" formatCode="General">
                  <c:v>0.51418019235134105</c:v>
                </c:pt>
                <c:pt idx="941" formatCode="General">
                  <c:v>0.51772270798683195</c:v>
                </c:pt>
                <c:pt idx="942" formatCode="General">
                  <c:v>0.51595450043678304</c:v>
                </c:pt>
                <c:pt idx="943" formatCode="General">
                  <c:v>0.514387211203575</c:v>
                </c:pt>
                <c:pt idx="944" formatCode="General">
                  <c:v>0.51590672433376294</c:v>
                </c:pt>
                <c:pt idx="945" formatCode="General">
                  <c:v>0.515585741400719</c:v>
                </c:pt>
                <c:pt idx="946" formatCode="General">
                  <c:v>0.51537092030048404</c:v>
                </c:pt>
                <c:pt idx="947" formatCode="General">
                  <c:v>0.51515336930751798</c:v>
                </c:pt>
                <c:pt idx="948" formatCode="General">
                  <c:v>0.51198337376117697</c:v>
                </c:pt>
                <c:pt idx="949" formatCode="General">
                  <c:v>0.51216969788074496</c:v>
                </c:pt>
                <c:pt idx="950" formatCode="General">
                  <c:v>0.51344523727893798</c:v>
                </c:pt>
                <c:pt idx="951" formatCode="General">
                  <c:v>0.51246323287486995</c:v>
                </c:pt>
                <c:pt idx="952" formatCode="General">
                  <c:v>0.512020179629326</c:v>
                </c:pt>
                <c:pt idx="953" formatCode="General">
                  <c:v>0.51144224405288696</c:v>
                </c:pt>
                <c:pt idx="954" formatCode="General">
                  <c:v>0.51230677962303195</c:v>
                </c:pt>
                <c:pt idx="955" formatCode="General">
                  <c:v>0.51073831915855405</c:v>
                </c:pt>
                <c:pt idx="956" formatCode="General">
                  <c:v>0.510723668336868</c:v>
                </c:pt>
                <c:pt idx="957" formatCode="General">
                  <c:v>0.510752481222153</c:v>
                </c:pt>
                <c:pt idx="958" formatCode="General">
                  <c:v>0.51409214735031095</c:v>
                </c:pt>
                <c:pt idx="959" formatCode="General">
                  <c:v>0.51234608292579698</c:v>
                </c:pt>
                <c:pt idx="960" formatCode="General">
                  <c:v>0.51602733731269801</c:v>
                </c:pt>
                <c:pt idx="961" formatCode="General">
                  <c:v>0.51461742520332299</c:v>
                </c:pt>
                <c:pt idx="962" formatCode="General">
                  <c:v>0.51483064889907804</c:v>
                </c:pt>
                <c:pt idx="963" formatCode="General">
                  <c:v>0.51826041936874401</c:v>
                </c:pt>
                <c:pt idx="964" formatCode="General">
                  <c:v>0.51767990589141799</c:v>
                </c:pt>
                <c:pt idx="965" formatCode="General">
                  <c:v>0.51585668325424205</c:v>
                </c:pt>
                <c:pt idx="966" formatCode="General">
                  <c:v>0.51373165547847799</c:v>
                </c:pt>
                <c:pt idx="967" formatCode="General">
                  <c:v>0.51156975328922305</c:v>
                </c:pt>
                <c:pt idx="968" formatCode="General">
                  <c:v>0.51431598365306896</c:v>
                </c:pt>
                <c:pt idx="969" formatCode="General">
                  <c:v>0.51616834700107606</c:v>
                </c:pt>
                <c:pt idx="970" formatCode="General">
                  <c:v>0.51005727350711805</c:v>
                </c:pt>
                <c:pt idx="971" formatCode="General">
                  <c:v>0.50826514959335301</c:v>
                </c:pt>
                <c:pt idx="972" formatCode="General">
                  <c:v>0.50991464853286805</c:v>
                </c:pt>
                <c:pt idx="973" formatCode="General">
                  <c:v>0.509022605419159</c:v>
                </c:pt>
                <c:pt idx="974" formatCode="General">
                  <c:v>0.50653975903987902</c:v>
                </c:pt>
                <c:pt idx="975" formatCode="General">
                  <c:v>0.51084125339984898</c:v>
                </c:pt>
                <c:pt idx="976" formatCode="General">
                  <c:v>0.51277757883071895</c:v>
                </c:pt>
                <c:pt idx="977" formatCode="General">
                  <c:v>0.51317466497421305</c:v>
                </c:pt>
                <c:pt idx="978" formatCode="General">
                  <c:v>0.50983431339263896</c:v>
                </c:pt>
                <c:pt idx="979" formatCode="General">
                  <c:v>0.50933914780616796</c:v>
                </c:pt>
                <c:pt idx="980" formatCode="General">
                  <c:v>0.51119128465652497</c:v>
                </c:pt>
                <c:pt idx="981" formatCode="General">
                  <c:v>0.51312672197818798</c:v>
                </c:pt>
                <c:pt idx="982" formatCode="General">
                  <c:v>0.51301768720149998</c:v>
                </c:pt>
                <c:pt idx="983" formatCode="General">
                  <c:v>0.51319421827793099</c:v>
                </c:pt>
                <c:pt idx="984" formatCode="General">
                  <c:v>0.51543166637420701</c:v>
                </c:pt>
                <c:pt idx="985" formatCode="General">
                  <c:v>0.51245961189269995</c:v>
                </c:pt>
                <c:pt idx="986" formatCode="General">
                  <c:v>0.51073477864265504</c:v>
                </c:pt>
                <c:pt idx="987" formatCode="General">
                  <c:v>0.510781049728394</c:v>
                </c:pt>
                <c:pt idx="988" formatCode="General">
                  <c:v>0.51217132806777999</c:v>
                </c:pt>
                <c:pt idx="989" formatCode="General">
                  <c:v>0.51186072230339097</c:v>
                </c:pt>
                <c:pt idx="990" formatCode="General">
                  <c:v>0.51493332386016899</c:v>
                </c:pt>
                <c:pt idx="991" formatCode="General">
                  <c:v>0.51691140532493596</c:v>
                </c:pt>
                <c:pt idx="992" formatCode="General">
                  <c:v>0.51789498329162598</c:v>
                </c:pt>
                <c:pt idx="993" formatCode="General">
                  <c:v>0.51918263435363798</c:v>
                </c:pt>
                <c:pt idx="994" formatCode="General">
                  <c:v>0.519403088092804</c:v>
                </c:pt>
                <c:pt idx="995" formatCode="General">
                  <c:v>0.52024521827697801</c:v>
                </c:pt>
                <c:pt idx="996" formatCode="General">
                  <c:v>0.52113019227981605</c:v>
                </c:pt>
                <c:pt idx="997" formatCode="General">
                  <c:v>0.52460391521453897</c:v>
                </c:pt>
                <c:pt idx="998" formatCode="General">
                  <c:v>0.52577124238014195</c:v>
                </c:pt>
                <c:pt idx="999" formatCode="General">
                  <c:v>0.525915759801865</c:v>
                </c:pt>
                <c:pt idx="1000" formatCode="General">
                  <c:v>0.52238813638687098</c:v>
                </c:pt>
                <c:pt idx="1001" formatCode="General">
                  <c:v>0.51983799338340797</c:v>
                </c:pt>
                <c:pt idx="1002" formatCode="General">
                  <c:v>0.518460273742676</c:v>
                </c:pt>
                <c:pt idx="1003" formatCode="General">
                  <c:v>0.51678142547607397</c:v>
                </c:pt>
                <c:pt idx="1004" formatCode="General">
                  <c:v>0.51571123003959696</c:v>
                </c:pt>
                <c:pt idx="1005" formatCode="General">
                  <c:v>0.515630543231964</c:v>
                </c:pt>
                <c:pt idx="1006" formatCode="General">
                  <c:v>0.51509787440300003</c:v>
                </c:pt>
                <c:pt idx="1007" formatCode="General">
                  <c:v>0.51389582157135005</c:v>
                </c:pt>
                <c:pt idx="1008" formatCode="General">
                  <c:v>0.51256907582282996</c:v>
                </c:pt>
                <c:pt idx="1009" formatCode="General">
                  <c:v>0.5119808614254</c:v>
                </c:pt>
                <c:pt idx="1010" formatCode="General">
                  <c:v>0.50929986238479596</c:v>
                </c:pt>
                <c:pt idx="1011" formatCode="General">
                  <c:v>0.51219418644905101</c:v>
                </c:pt>
                <c:pt idx="1012" formatCode="General">
                  <c:v>0.51388742327690096</c:v>
                </c:pt>
                <c:pt idx="1013" formatCode="General">
                  <c:v>0.51309108734130904</c:v>
                </c:pt>
                <c:pt idx="1014" formatCode="General">
                  <c:v>0.51615613102912905</c:v>
                </c:pt>
                <c:pt idx="1015" formatCode="General">
                  <c:v>0.51610546708106997</c:v>
                </c:pt>
                <c:pt idx="1016" formatCode="General">
                  <c:v>0.519298499822617</c:v>
                </c:pt>
                <c:pt idx="1017" formatCode="General">
                  <c:v>0.51785409450530995</c:v>
                </c:pt>
                <c:pt idx="1018" formatCode="General">
                  <c:v>0.52075095772743196</c:v>
                </c:pt>
                <c:pt idx="1019" formatCode="General">
                  <c:v>0.52089514136314397</c:v>
                </c:pt>
                <c:pt idx="1020" formatCode="General">
                  <c:v>0.52456464767456101</c:v>
                </c:pt>
                <c:pt idx="1021" formatCode="General">
                  <c:v>0.52390877008438097</c:v>
                </c:pt>
                <c:pt idx="1022" formatCode="General">
                  <c:v>0.523723548650742</c:v>
                </c:pt>
                <c:pt idx="1023" formatCode="General">
                  <c:v>0.52572162151336699</c:v>
                </c:pt>
                <c:pt idx="1024" formatCode="General">
                  <c:v>0.52440634369850203</c:v>
                </c:pt>
                <c:pt idx="1025" formatCode="General">
                  <c:v>0.52540297508239697</c:v>
                </c:pt>
                <c:pt idx="1026" formatCode="General">
                  <c:v>0.52491506934165999</c:v>
                </c:pt>
                <c:pt idx="1027" formatCode="General">
                  <c:v>0.52661157846450801</c:v>
                </c:pt>
                <c:pt idx="1028" formatCode="General">
                  <c:v>0.52584695219993605</c:v>
                </c:pt>
                <c:pt idx="1029" formatCode="General">
                  <c:v>0.52720476984977704</c:v>
                </c:pt>
                <c:pt idx="1030" formatCode="General">
                  <c:v>0.52635706067085297</c:v>
                </c:pt>
                <c:pt idx="1031" formatCode="General">
                  <c:v>0.52660495638847404</c:v>
                </c:pt>
                <c:pt idx="1032" formatCode="General">
                  <c:v>0.52585956454277005</c:v>
                </c:pt>
                <c:pt idx="1033" formatCode="General">
                  <c:v>0.52543151378631603</c:v>
                </c:pt>
                <c:pt idx="1034" formatCode="General">
                  <c:v>0.52364175319671602</c:v>
                </c:pt>
                <c:pt idx="1035" formatCode="General">
                  <c:v>0.52378298044204696</c:v>
                </c:pt>
                <c:pt idx="1036" formatCode="General">
                  <c:v>0.52415211796760597</c:v>
                </c:pt>
                <c:pt idx="1037" formatCode="General">
                  <c:v>0.52665097117423998</c:v>
                </c:pt>
                <c:pt idx="1038" formatCode="General">
                  <c:v>0.52498089671134995</c:v>
                </c:pt>
                <c:pt idx="1039" formatCode="General">
                  <c:v>0.52560464739799495</c:v>
                </c:pt>
                <c:pt idx="1040" formatCode="General">
                  <c:v>0.52838791012763997</c:v>
                </c:pt>
                <c:pt idx="1041" formatCode="General">
                  <c:v>0.52723129987716699</c:v>
                </c:pt>
                <c:pt idx="1042" formatCode="General">
                  <c:v>0.528320008516312</c:v>
                </c:pt>
                <c:pt idx="1043" formatCode="General">
                  <c:v>0.52782453298568699</c:v>
                </c:pt>
                <c:pt idx="1044" formatCode="General">
                  <c:v>0.52906839251518301</c:v>
                </c:pt>
                <c:pt idx="1045" formatCode="General">
                  <c:v>0.52806545495987001</c:v>
                </c:pt>
                <c:pt idx="1046" formatCode="General">
                  <c:v>0.52512915134429905</c:v>
                </c:pt>
                <c:pt idx="1047" formatCode="General">
                  <c:v>0.51986610293388402</c:v>
                </c:pt>
                <c:pt idx="1048" formatCode="General">
                  <c:v>0.52130439281463603</c:v>
                </c:pt>
                <c:pt idx="1049" formatCode="General">
                  <c:v>0.52285341620445303</c:v>
                </c:pt>
                <c:pt idx="1050" formatCode="General">
                  <c:v>0.52162783145904601</c:v>
                </c:pt>
                <c:pt idx="1051" formatCode="General">
                  <c:v>0.52050876021385195</c:v>
                </c:pt>
                <c:pt idx="1052" formatCode="General">
                  <c:v>0.51849716901779197</c:v>
                </c:pt>
                <c:pt idx="1053" formatCode="General">
                  <c:v>0.51752692461013805</c:v>
                </c:pt>
                <c:pt idx="1054" formatCode="General">
                  <c:v>0.51748802065849298</c:v>
                </c:pt>
                <c:pt idx="1055" formatCode="General">
                  <c:v>0.514010646939278</c:v>
                </c:pt>
                <c:pt idx="1056" formatCode="General">
                  <c:v>0.51776929199695598</c:v>
                </c:pt>
                <c:pt idx="1057" formatCode="General">
                  <c:v>0.52164715826511399</c:v>
                </c:pt>
                <c:pt idx="1058" formatCode="General">
                  <c:v>0.52138786613941202</c:v>
                </c:pt>
                <c:pt idx="1059" formatCode="General">
                  <c:v>0.52043665349483503</c:v>
                </c:pt>
                <c:pt idx="1060" formatCode="General">
                  <c:v>0.52064703404903401</c:v>
                </c:pt>
                <c:pt idx="1061" formatCode="General">
                  <c:v>0.52387761175632497</c:v>
                </c:pt>
                <c:pt idx="1062" formatCode="General">
                  <c:v>0.52358772456645997</c:v>
                </c:pt>
                <c:pt idx="1063" formatCode="General">
                  <c:v>0.52420192062854798</c:v>
                </c:pt>
                <c:pt idx="1064" formatCode="General">
                  <c:v>0.52471357882022895</c:v>
                </c:pt>
                <c:pt idx="1065" formatCode="General">
                  <c:v>0.52661863565445</c:v>
                </c:pt>
                <c:pt idx="1066" formatCode="General">
                  <c:v>0.52216161787509896</c:v>
                </c:pt>
                <c:pt idx="1067" formatCode="General">
                  <c:v>0.52051223814487502</c:v>
                </c:pt>
                <c:pt idx="1068" formatCode="General">
                  <c:v>0.52192316949367501</c:v>
                </c:pt>
                <c:pt idx="1069" formatCode="General">
                  <c:v>0.52030206024646797</c:v>
                </c:pt>
                <c:pt idx="1070" formatCode="General">
                  <c:v>0.52036314308643405</c:v>
                </c:pt>
                <c:pt idx="1071" formatCode="General">
                  <c:v>0.51771638691425304</c:v>
                </c:pt>
                <c:pt idx="1072" formatCode="General">
                  <c:v>0.518550881743431</c:v>
                </c:pt>
                <c:pt idx="1073" formatCode="General">
                  <c:v>0.51852207481861101</c:v>
                </c:pt>
                <c:pt idx="1074" formatCode="General">
                  <c:v>0.51839648187160503</c:v>
                </c:pt>
                <c:pt idx="1075" formatCode="General">
                  <c:v>0.52101468145847296</c:v>
                </c:pt>
                <c:pt idx="1076" formatCode="General">
                  <c:v>0.52340778112411501</c:v>
                </c:pt>
                <c:pt idx="1077" formatCode="General">
                  <c:v>0.52380057573318495</c:v>
                </c:pt>
                <c:pt idx="1078" formatCode="General">
                  <c:v>0.51910106539726297</c:v>
                </c:pt>
                <c:pt idx="1079" formatCode="General">
                  <c:v>0.51988214254379295</c:v>
                </c:pt>
                <c:pt idx="1080" formatCode="General">
                  <c:v>0.51920881867408797</c:v>
                </c:pt>
                <c:pt idx="1081" formatCode="General">
                  <c:v>0.52117623686790504</c:v>
                </c:pt>
                <c:pt idx="1082" formatCode="General">
                  <c:v>0.52417377829551703</c:v>
                </c:pt>
                <c:pt idx="1083" formatCode="General">
                  <c:v>0.52655015587806697</c:v>
                </c:pt>
                <c:pt idx="1084" formatCode="General">
                  <c:v>0.52666126489639298</c:v>
                </c:pt>
                <c:pt idx="1085" formatCode="General">
                  <c:v>0.53029080629348802</c:v>
                </c:pt>
                <c:pt idx="1086" formatCode="General">
                  <c:v>0.52986975908279399</c:v>
                </c:pt>
                <c:pt idx="1087" formatCode="General">
                  <c:v>0.52928094863891595</c:v>
                </c:pt>
                <c:pt idx="1088" formatCode="General">
                  <c:v>0.53048223853111298</c:v>
                </c:pt>
                <c:pt idx="1089" formatCode="General">
                  <c:v>0.53041650056838996</c:v>
                </c:pt>
                <c:pt idx="1090" formatCode="General">
                  <c:v>0.53109824657440197</c:v>
                </c:pt>
                <c:pt idx="1091" formatCode="General">
                  <c:v>0.52941089868545499</c:v>
                </c:pt>
                <c:pt idx="1092" formatCode="General">
                  <c:v>0.52860373854637099</c:v>
                </c:pt>
                <c:pt idx="1093" formatCode="General">
                  <c:v>0.52842265963554402</c:v>
                </c:pt>
                <c:pt idx="1094" formatCode="General">
                  <c:v>0.52993377447128298</c:v>
                </c:pt>
                <c:pt idx="1095" formatCode="General">
                  <c:v>0.52500944733619703</c:v>
                </c:pt>
                <c:pt idx="1096" formatCode="General">
                  <c:v>0.52495453357696498</c:v>
                </c:pt>
                <c:pt idx="1097" formatCode="General">
                  <c:v>0.52629540562629695</c:v>
                </c:pt>
                <c:pt idx="1098" formatCode="General">
                  <c:v>0.527715140581131</c:v>
                </c:pt>
                <c:pt idx="1099" formatCode="General">
                  <c:v>0.52697014212608295</c:v>
                </c:pt>
                <c:pt idx="1100" formatCode="General">
                  <c:v>0.52607722282409697</c:v>
                </c:pt>
                <c:pt idx="1101" formatCode="General">
                  <c:v>0.52666125893592897</c:v>
                </c:pt>
                <c:pt idx="1102" formatCode="General">
                  <c:v>0.52616621851921097</c:v>
                </c:pt>
                <c:pt idx="1103" formatCode="General">
                  <c:v>0.52456654310226503</c:v>
                </c:pt>
                <c:pt idx="1104" formatCode="General">
                  <c:v>0.52421884536743202</c:v>
                </c:pt>
                <c:pt idx="1105" formatCode="General">
                  <c:v>0.52765746116638201</c:v>
                </c:pt>
                <c:pt idx="1106" formatCode="General">
                  <c:v>0.52955500483512896</c:v>
                </c:pt>
                <c:pt idx="1107" formatCode="General">
                  <c:v>0.52842601537704503</c:v>
                </c:pt>
                <c:pt idx="1108" formatCode="General">
                  <c:v>0.52692756056785595</c:v>
                </c:pt>
                <c:pt idx="1109" formatCode="General">
                  <c:v>0.52900413274765001</c:v>
                </c:pt>
                <c:pt idx="1110" formatCode="General">
                  <c:v>0.52971540689468399</c:v>
                </c:pt>
                <c:pt idx="1111" formatCode="General">
                  <c:v>0.53386317491531399</c:v>
                </c:pt>
                <c:pt idx="1112" formatCode="General">
                  <c:v>0.53243011832237297</c:v>
                </c:pt>
                <c:pt idx="1113" formatCode="General">
                  <c:v>0.532408386468887</c:v>
                </c:pt>
                <c:pt idx="1114" formatCode="General">
                  <c:v>0.53243001699447601</c:v>
                </c:pt>
                <c:pt idx="1115" formatCode="General">
                  <c:v>0.52757979631424001</c:v>
                </c:pt>
                <c:pt idx="1116" formatCode="General">
                  <c:v>0.52648666501045205</c:v>
                </c:pt>
                <c:pt idx="1117" formatCode="General">
                  <c:v>0.52656635642051697</c:v>
                </c:pt>
                <c:pt idx="1118" formatCode="General">
                  <c:v>0.52743551731109595</c:v>
                </c:pt>
                <c:pt idx="1119" formatCode="General">
                  <c:v>0.52611050605773901</c:v>
                </c:pt>
                <c:pt idx="1120" formatCode="General">
                  <c:v>0.525697809457779</c:v>
                </c:pt>
                <c:pt idx="1121" formatCode="General">
                  <c:v>0.52139956951141397</c:v>
                </c:pt>
                <c:pt idx="1122" formatCode="General">
                  <c:v>0.52232760190963801</c:v>
                </c:pt>
                <c:pt idx="1123" formatCode="General">
                  <c:v>0.52399622797965995</c:v>
                </c:pt>
                <c:pt idx="1124" formatCode="General">
                  <c:v>0.52133741378784204</c:v>
                </c:pt>
                <c:pt idx="1125" formatCode="General">
                  <c:v>0.52474672794342003</c:v>
                </c:pt>
                <c:pt idx="1126" formatCode="General">
                  <c:v>0.52412463426589995</c:v>
                </c:pt>
                <c:pt idx="1127" formatCode="General">
                  <c:v>0.52372176051139796</c:v>
                </c:pt>
                <c:pt idx="1128" formatCode="General">
                  <c:v>0.52389547824859595</c:v>
                </c:pt>
                <c:pt idx="1129" formatCode="General">
                  <c:v>0.52447376847267202</c:v>
                </c:pt>
                <c:pt idx="1130" formatCode="General">
                  <c:v>0.52614763975143397</c:v>
                </c:pt>
                <c:pt idx="1131" formatCode="General">
                  <c:v>0.52884742617607094</c:v>
                </c:pt>
                <c:pt idx="1132" formatCode="General">
                  <c:v>0.52871650457382202</c:v>
                </c:pt>
                <c:pt idx="1133" formatCode="General">
                  <c:v>0.52937944531440695</c:v>
                </c:pt>
                <c:pt idx="1134" formatCode="General">
                  <c:v>0.52999942898750296</c:v>
                </c:pt>
                <c:pt idx="1135" formatCode="General">
                  <c:v>0.53106055855751</c:v>
                </c:pt>
                <c:pt idx="1136" formatCode="General">
                  <c:v>0.53538904786109898</c:v>
                </c:pt>
                <c:pt idx="1137" formatCode="General">
                  <c:v>0.535562300682068</c:v>
                </c:pt>
                <c:pt idx="1138" formatCode="General">
                  <c:v>0.53506838083267205</c:v>
                </c:pt>
                <c:pt idx="1139" formatCode="General">
                  <c:v>0.53248263001441998</c:v>
                </c:pt>
                <c:pt idx="1140" formatCode="General">
                  <c:v>0.53090524673461903</c:v>
                </c:pt>
                <c:pt idx="1141" formatCode="General">
                  <c:v>0.53287895321846002</c:v>
                </c:pt>
                <c:pt idx="1142" formatCode="General">
                  <c:v>0.53446102142333995</c:v>
                </c:pt>
                <c:pt idx="1143" formatCode="General">
                  <c:v>0.53112578988075299</c:v>
                </c:pt>
                <c:pt idx="1144" formatCode="General">
                  <c:v>0.53247919678688105</c:v>
                </c:pt>
                <c:pt idx="1145" formatCode="General">
                  <c:v>0.531626749038696</c:v>
                </c:pt>
                <c:pt idx="1146" formatCode="General">
                  <c:v>0.52922062873840303</c:v>
                </c:pt>
                <c:pt idx="1147" formatCode="General">
                  <c:v>0.52998313307762202</c:v>
                </c:pt>
                <c:pt idx="1148" formatCode="General">
                  <c:v>0.53197743892669702</c:v>
                </c:pt>
                <c:pt idx="1149" formatCode="General">
                  <c:v>0.53621460795402498</c:v>
                </c:pt>
                <c:pt idx="1150" formatCode="General">
                  <c:v>0.53690929412841804</c:v>
                </c:pt>
                <c:pt idx="1151" formatCode="General">
                  <c:v>0.53514770269393896</c:v>
                </c:pt>
                <c:pt idx="1152" formatCode="General">
                  <c:v>0.53478856682777398</c:v>
                </c:pt>
                <c:pt idx="1153" formatCode="General">
                  <c:v>0.53858912587165797</c:v>
                </c:pt>
                <c:pt idx="1154" formatCode="General">
                  <c:v>0.53920060396194502</c:v>
                </c:pt>
                <c:pt idx="1155" formatCode="General">
                  <c:v>0.53870127201080298</c:v>
                </c:pt>
                <c:pt idx="1156" formatCode="General">
                  <c:v>0.53885262608528095</c:v>
                </c:pt>
                <c:pt idx="1157" formatCode="General">
                  <c:v>0.54068338871002197</c:v>
                </c:pt>
                <c:pt idx="1158" formatCode="General">
                  <c:v>0.537909227609634</c:v>
                </c:pt>
                <c:pt idx="1159" formatCode="General">
                  <c:v>0.53370961546897899</c:v>
                </c:pt>
                <c:pt idx="1160" formatCode="General">
                  <c:v>0.53344029784202596</c:v>
                </c:pt>
                <c:pt idx="1161" formatCode="General">
                  <c:v>0.532034134864807</c:v>
                </c:pt>
                <c:pt idx="1162" formatCode="General">
                  <c:v>0.53013170957565303</c:v>
                </c:pt>
                <c:pt idx="1163" formatCode="General">
                  <c:v>0.52941495180130005</c:v>
                </c:pt>
                <c:pt idx="1164" formatCode="General">
                  <c:v>0.52975982427597101</c:v>
                </c:pt>
                <c:pt idx="1165" formatCode="General">
                  <c:v>0.52862616777420102</c:v>
                </c:pt>
                <c:pt idx="1166" formatCode="General">
                  <c:v>0.52688529491424596</c:v>
                </c:pt>
                <c:pt idx="1167" formatCode="General">
                  <c:v>0.52486139535903897</c:v>
                </c:pt>
                <c:pt idx="1168" formatCode="General">
                  <c:v>0.52592555284500098</c:v>
                </c:pt>
                <c:pt idx="1169" formatCode="General">
                  <c:v>0.52994329333305401</c:v>
                </c:pt>
                <c:pt idx="1170" formatCode="General">
                  <c:v>0.53069297671318105</c:v>
                </c:pt>
                <c:pt idx="1171" formatCode="General">
                  <c:v>0.52949372529983496</c:v>
                </c:pt>
                <c:pt idx="1172" formatCode="General">
                  <c:v>0.53044013381004296</c:v>
                </c:pt>
                <c:pt idx="1173" formatCode="General">
                  <c:v>0.53054067492485102</c:v>
                </c:pt>
                <c:pt idx="1174" formatCode="General">
                  <c:v>0.52865132689476002</c:v>
                </c:pt>
                <c:pt idx="1175" formatCode="General">
                  <c:v>0.52775463461875904</c:v>
                </c:pt>
                <c:pt idx="1176" formatCode="General">
                  <c:v>0.53044604063034095</c:v>
                </c:pt>
                <c:pt idx="1177" formatCode="General">
                  <c:v>0.53083538413047804</c:v>
                </c:pt>
                <c:pt idx="1178" formatCode="General">
                  <c:v>0.53006249070167499</c:v>
                </c:pt>
                <c:pt idx="1179" formatCode="General">
                  <c:v>0.52947056293487604</c:v>
                </c:pt>
                <c:pt idx="1180" formatCode="General">
                  <c:v>0.52849358320236195</c:v>
                </c:pt>
                <c:pt idx="1181" formatCode="General">
                  <c:v>0.53009209036827099</c:v>
                </c:pt>
                <c:pt idx="1182" formatCode="General">
                  <c:v>0.52857984900474597</c:v>
                </c:pt>
                <c:pt idx="1183" formatCode="General">
                  <c:v>0.5273213326931</c:v>
                </c:pt>
                <c:pt idx="1184" formatCode="General">
                  <c:v>0.52748909592628501</c:v>
                </c:pt>
                <c:pt idx="1185" formatCode="General">
                  <c:v>0.52942920923232994</c:v>
                </c:pt>
                <c:pt idx="1186" formatCode="General">
                  <c:v>0.52838547229766897</c:v>
                </c:pt>
                <c:pt idx="1187" formatCode="General">
                  <c:v>0.52935361862182595</c:v>
                </c:pt>
                <c:pt idx="1188" formatCode="General">
                  <c:v>0.53112462759017998</c:v>
                </c:pt>
                <c:pt idx="1189" formatCode="General">
                  <c:v>0.52977786064148003</c:v>
                </c:pt>
                <c:pt idx="1190" formatCode="General">
                  <c:v>0.53123498558998095</c:v>
                </c:pt>
                <c:pt idx="1191" formatCode="General">
                  <c:v>0.52985908389091496</c:v>
                </c:pt>
                <c:pt idx="1192" formatCode="General">
                  <c:v>0.53144162893295299</c:v>
                </c:pt>
                <c:pt idx="1193" formatCode="General">
                  <c:v>0.533770227432251</c:v>
                </c:pt>
                <c:pt idx="1194" formatCode="General">
                  <c:v>0.53725910782814001</c:v>
                </c:pt>
                <c:pt idx="1195" formatCode="General">
                  <c:v>0.53814959526062001</c:v>
                </c:pt>
                <c:pt idx="1196" formatCode="General">
                  <c:v>0.53706930279731802</c:v>
                </c:pt>
                <c:pt idx="1197" formatCode="General">
                  <c:v>0.53636741638183605</c:v>
                </c:pt>
                <c:pt idx="1198" formatCode="General">
                  <c:v>0.53934804201126096</c:v>
                </c:pt>
                <c:pt idx="1199" formatCode="General">
                  <c:v>0.54130064845085202</c:v>
                </c:pt>
                <c:pt idx="1200" formatCode="General">
                  <c:v>0.54016056656837497</c:v>
                </c:pt>
                <c:pt idx="1201" formatCode="General">
                  <c:v>0.54343227744102496</c:v>
                </c:pt>
                <c:pt idx="1202" formatCode="General">
                  <c:v>0.54375920295715297</c:v>
                </c:pt>
                <c:pt idx="1203" formatCode="General">
                  <c:v>0.54185964465141301</c:v>
                </c:pt>
                <c:pt idx="1204" formatCode="General">
                  <c:v>0.53888449668884297</c:v>
                </c:pt>
                <c:pt idx="1205" formatCode="General">
                  <c:v>0.53807727694511398</c:v>
                </c:pt>
                <c:pt idx="1206" formatCode="General">
                  <c:v>0.53708721995353703</c:v>
                </c:pt>
                <c:pt idx="1207" formatCode="General">
                  <c:v>0.53680320382118196</c:v>
                </c:pt>
                <c:pt idx="1208" formatCode="General">
                  <c:v>0.536471307277679</c:v>
                </c:pt>
                <c:pt idx="1209" formatCode="General">
                  <c:v>0.53535072803497297</c:v>
                </c:pt>
                <c:pt idx="1210" formatCode="General">
                  <c:v>0.53510744571685798</c:v>
                </c:pt>
                <c:pt idx="1211" formatCode="General">
                  <c:v>0.53182604908943198</c:v>
                </c:pt>
                <c:pt idx="1212" formatCode="General">
                  <c:v>0.53230515718460103</c:v>
                </c:pt>
                <c:pt idx="1213" formatCode="General">
                  <c:v>0.53324792385101305</c:v>
                </c:pt>
                <c:pt idx="1214" formatCode="General">
                  <c:v>0.532301485538483</c:v>
                </c:pt>
                <c:pt idx="1215" formatCode="General">
                  <c:v>0.53355809450149505</c:v>
                </c:pt>
                <c:pt idx="1216" formatCode="General">
                  <c:v>0.53377020955085797</c:v>
                </c:pt>
                <c:pt idx="1217" formatCode="General">
                  <c:v>0.53399969935417202</c:v>
                </c:pt>
                <c:pt idx="1218" formatCode="General">
                  <c:v>0.53188224434852605</c:v>
                </c:pt>
                <c:pt idx="1219" formatCode="General">
                  <c:v>0.52841429114341698</c:v>
                </c:pt>
                <c:pt idx="1220" formatCode="General">
                  <c:v>0.53087232112884497</c:v>
                </c:pt>
                <c:pt idx="1221" formatCode="General">
                  <c:v>0.53279721140861502</c:v>
                </c:pt>
                <c:pt idx="1222" formatCode="General">
                  <c:v>0.53094690442085302</c:v>
                </c:pt>
                <c:pt idx="1223" formatCode="General">
                  <c:v>0.53143894076347398</c:v>
                </c:pt>
                <c:pt idx="1224" formatCode="General">
                  <c:v>0.53266500830650299</c:v>
                </c:pt>
                <c:pt idx="1225" formatCode="General">
                  <c:v>0.53084478378295896</c:v>
                </c:pt>
                <c:pt idx="1226" formatCode="General">
                  <c:v>0.53333145380020097</c:v>
                </c:pt>
                <c:pt idx="1227" formatCode="General">
                  <c:v>0.53363469243049599</c:v>
                </c:pt>
                <c:pt idx="1228" formatCode="General">
                  <c:v>0.53257750272750903</c:v>
                </c:pt>
                <c:pt idx="1229" formatCode="General">
                  <c:v>0.53380724787712097</c:v>
                </c:pt>
                <c:pt idx="1230" formatCode="General">
                  <c:v>0.52674406170845001</c:v>
                </c:pt>
                <c:pt idx="1231" formatCode="General">
                  <c:v>0.52807992100715595</c:v>
                </c:pt>
                <c:pt idx="1232" formatCode="General">
                  <c:v>0.52810363769531299</c:v>
                </c:pt>
                <c:pt idx="1233" formatCode="General">
                  <c:v>0.52537591457366895</c:v>
                </c:pt>
                <c:pt idx="1234" formatCode="General">
                  <c:v>0.52688542008399997</c:v>
                </c:pt>
                <c:pt idx="1235" formatCode="General">
                  <c:v>0.52919974923133895</c:v>
                </c:pt>
                <c:pt idx="1236" formatCode="General">
                  <c:v>0.52670301795005803</c:v>
                </c:pt>
                <c:pt idx="1237" formatCode="General">
                  <c:v>0.52765047550201405</c:v>
                </c:pt>
                <c:pt idx="1238" formatCode="General">
                  <c:v>0.52896652221679696</c:v>
                </c:pt>
                <c:pt idx="1239" formatCode="General">
                  <c:v>0.53012262582778902</c:v>
                </c:pt>
                <c:pt idx="1240" formatCode="General">
                  <c:v>0.53498035073280403</c:v>
                </c:pt>
                <c:pt idx="1241" formatCode="General">
                  <c:v>0.53289719223976095</c:v>
                </c:pt>
                <c:pt idx="1242" formatCode="General">
                  <c:v>0.53468071818351803</c:v>
                </c:pt>
                <c:pt idx="1243" formatCode="General">
                  <c:v>0.53801074028015095</c:v>
                </c:pt>
                <c:pt idx="1244" formatCode="General">
                  <c:v>0.53702227473259001</c:v>
                </c:pt>
                <c:pt idx="1245" formatCode="General">
                  <c:v>0.53532847166061404</c:v>
                </c:pt>
                <c:pt idx="1246" formatCode="General">
                  <c:v>0.53806540369987499</c:v>
                </c:pt>
                <c:pt idx="1247" formatCode="General">
                  <c:v>0.538706338405609</c:v>
                </c:pt>
                <c:pt idx="1248" formatCode="General">
                  <c:v>0.53405121564865099</c:v>
                </c:pt>
                <c:pt idx="1249" formatCode="General">
                  <c:v>0.53557963967323297</c:v>
                </c:pt>
                <c:pt idx="1250" formatCode="General">
                  <c:v>0.53579846620559701</c:v>
                </c:pt>
                <c:pt idx="1251" formatCode="General">
                  <c:v>0.53584753274917596</c:v>
                </c:pt>
                <c:pt idx="1252" formatCode="General">
                  <c:v>0.537889736890793</c:v>
                </c:pt>
                <c:pt idx="1253" formatCode="General">
                  <c:v>0.53730716705322301</c:v>
                </c:pt>
                <c:pt idx="1254" formatCode="General">
                  <c:v>0.54051057100295996</c:v>
                </c:pt>
                <c:pt idx="1255" formatCode="General">
                  <c:v>0.53965454101562504</c:v>
                </c:pt>
                <c:pt idx="1256" formatCode="General">
                  <c:v>0.54122971296310396</c:v>
                </c:pt>
                <c:pt idx="1257" formatCode="General">
                  <c:v>0.53906435966491695</c:v>
                </c:pt>
                <c:pt idx="1258" formatCode="General">
                  <c:v>0.54583727121353198</c:v>
                </c:pt>
                <c:pt idx="1259" formatCode="General">
                  <c:v>0.54318935275077795</c:v>
                </c:pt>
                <c:pt idx="1260" formatCode="General">
                  <c:v>0.54481773376464904</c:v>
                </c:pt>
                <c:pt idx="1261" formatCode="General">
                  <c:v>0.54594572186470003</c:v>
                </c:pt>
                <c:pt idx="1262" formatCode="General">
                  <c:v>0.54219338893890401</c:v>
                </c:pt>
                <c:pt idx="1263" formatCode="General">
                  <c:v>0.54239427447319</c:v>
                </c:pt>
                <c:pt idx="1264" formatCode="General">
                  <c:v>0.53934441804885902</c:v>
                </c:pt>
                <c:pt idx="1265" formatCode="General">
                  <c:v>0.53885951638221696</c:v>
                </c:pt>
                <c:pt idx="1266" formatCode="General">
                  <c:v>0.53709859848022501</c:v>
                </c:pt>
                <c:pt idx="1267" formatCode="General">
                  <c:v>0.53931077718734699</c:v>
                </c:pt>
                <c:pt idx="1268" formatCode="General">
                  <c:v>0.53858962655067399</c:v>
                </c:pt>
                <c:pt idx="1269" formatCode="General">
                  <c:v>0.539730960130691</c:v>
                </c:pt>
                <c:pt idx="1270" formatCode="General">
                  <c:v>0.53973359465599102</c:v>
                </c:pt>
                <c:pt idx="1271" formatCode="General">
                  <c:v>0.539025157690048</c:v>
                </c:pt>
                <c:pt idx="1272" formatCode="General">
                  <c:v>0.54340441823005703</c:v>
                </c:pt>
                <c:pt idx="1273" formatCode="General">
                  <c:v>0.54366354346275303</c:v>
                </c:pt>
                <c:pt idx="1274" formatCode="General">
                  <c:v>0.54328511953353897</c:v>
                </c:pt>
                <c:pt idx="1275" formatCode="General">
                  <c:v>0.54637175202369703</c:v>
                </c:pt>
                <c:pt idx="1276" formatCode="General">
                  <c:v>0.545722216367722</c:v>
                </c:pt>
                <c:pt idx="1277" formatCode="General">
                  <c:v>0.544045335054398</c:v>
                </c:pt>
                <c:pt idx="1278" formatCode="General">
                  <c:v>0.542101222276688</c:v>
                </c:pt>
                <c:pt idx="1279" formatCode="General">
                  <c:v>0.54159124493598898</c:v>
                </c:pt>
                <c:pt idx="1280" formatCode="General">
                  <c:v>0.54002681374549899</c:v>
                </c:pt>
                <c:pt idx="1281" formatCode="General">
                  <c:v>0.53680514097213805</c:v>
                </c:pt>
                <c:pt idx="1282" formatCode="General">
                  <c:v>0.53562541007995601</c:v>
                </c:pt>
                <c:pt idx="1283" formatCode="General">
                  <c:v>0.53483997583389298</c:v>
                </c:pt>
                <c:pt idx="1284" formatCode="General">
                  <c:v>0.53431665897369396</c:v>
                </c:pt>
                <c:pt idx="1285" formatCode="General">
                  <c:v>0.53531885743141205</c:v>
                </c:pt>
                <c:pt idx="1286" formatCode="General">
                  <c:v>0.53619352579116797</c:v>
                </c:pt>
                <c:pt idx="1287" formatCode="General">
                  <c:v>0.53514488339424104</c:v>
                </c:pt>
                <c:pt idx="1288" formatCode="General">
                  <c:v>0.53542982339859002</c:v>
                </c:pt>
                <c:pt idx="1289" formatCode="General">
                  <c:v>0.53581795692443901</c:v>
                </c:pt>
                <c:pt idx="1290" formatCode="General">
                  <c:v>0.53458321690559396</c:v>
                </c:pt>
                <c:pt idx="1291" formatCode="General">
                  <c:v>0.53751264810562105</c:v>
                </c:pt>
                <c:pt idx="1292" formatCode="General">
                  <c:v>0.535657626390457</c:v>
                </c:pt>
                <c:pt idx="1293" formatCode="General">
                  <c:v>0.53479852676391604</c:v>
                </c:pt>
                <c:pt idx="1294" formatCode="General">
                  <c:v>0.53438591957092296</c:v>
                </c:pt>
                <c:pt idx="1295" formatCode="General">
                  <c:v>0.53201568722724901</c:v>
                </c:pt>
                <c:pt idx="1296" formatCode="General">
                  <c:v>0.53068934679031399</c:v>
                </c:pt>
                <c:pt idx="1297" formatCode="General">
                  <c:v>0.53688293695449796</c:v>
                </c:pt>
                <c:pt idx="1298" formatCode="General">
                  <c:v>0.53703813552856505</c:v>
                </c:pt>
                <c:pt idx="1299" formatCode="General">
                  <c:v>0.53742548227310205</c:v>
                </c:pt>
                <c:pt idx="1300" formatCode="General">
                  <c:v>0.54128412604331999</c:v>
                </c:pt>
                <c:pt idx="1301" formatCode="General">
                  <c:v>0.53960809707641599</c:v>
                </c:pt>
                <c:pt idx="1302" formatCode="General">
                  <c:v>0.53941525220871001</c:v>
                </c:pt>
                <c:pt idx="1303" formatCode="General">
                  <c:v>0.54121711850166299</c:v>
                </c:pt>
                <c:pt idx="1304" formatCode="General">
                  <c:v>0.54099146127700803</c:v>
                </c:pt>
                <c:pt idx="1305" formatCode="General">
                  <c:v>0.54264360070228601</c:v>
                </c:pt>
                <c:pt idx="1306" formatCode="General">
                  <c:v>0.54105640053749104</c:v>
                </c:pt>
                <c:pt idx="1307" formatCode="General">
                  <c:v>0.53647321462631203</c:v>
                </c:pt>
                <c:pt idx="1308" formatCode="General">
                  <c:v>0.53662177920341503</c:v>
                </c:pt>
                <c:pt idx="1309" formatCode="General">
                  <c:v>0.53780017495155297</c:v>
                </c:pt>
                <c:pt idx="1310" formatCode="General">
                  <c:v>0.53529528975486795</c:v>
                </c:pt>
                <c:pt idx="1311" formatCode="General">
                  <c:v>0.53508741259574899</c:v>
                </c:pt>
                <c:pt idx="1312" formatCode="General">
                  <c:v>0.53517131805419904</c:v>
                </c:pt>
                <c:pt idx="1313" formatCode="General">
                  <c:v>0.53472995758056596</c:v>
                </c:pt>
                <c:pt idx="1314" formatCode="General">
                  <c:v>0.53480538129806499</c:v>
                </c:pt>
                <c:pt idx="1315" formatCode="General">
                  <c:v>0.53649206161498997</c:v>
                </c:pt>
                <c:pt idx="1316" formatCode="General">
                  <c:v>0.53726785778999298</c:v>
                </c:pt>
                <c:pt idx="1317" formatCode="General">
                  <c:v>0.53612378239631697</c:v>
                </c:pt>
                <c:pt idx="1318" formatCode="General">
                  <c:v>0.536593985557556</c:v>
                </c:pt>
                <c:pt idx="1319" formatCode="General">
                  <c:v>0.53568364381790201</c:v>
                </c:pt>
                <c:pt idx="1320" formatCode="General">
                  <c:v>0.53587683439254796</c:v>
                </c:pt>
                <c:pt idx="1321" formatCode="General">
                  <c:v>0.53993510603904704</c:v>
                </c:pt>
                <c:pt idx="1322" formatCode="General">
                  <c:v>0.53894537687301602</c:v>
                </c:pt>
                <c:pt idx="1323" formatCode="General">
                  <c:v>0.53862135410308898</c:v>
                </c:pt>
                <c:pt idx="1324" formatCode="General">
                  <c:v>0.53943743705749503</c:v>
                </c:pt>
                <c:pt idx="1325" formatCode="General">
                  <c:v>0.536792016029358</c:v>
                </c:pt>
                <c:pt idx="1326" formatCode="General">
                  <c:v>0.538429307937622</c:v>
                </c:pt>
                <c:pt idx="1327" formatCode="General">
                  <c:v>0.53991541862487802</c:v>
                </c:pt>
                <c:pt idx="1328" formatCode="General">
                  <c:v>0.53875740766525304</c:v>
                </c:pt>
                <c:pt idx="1329" formatCode="General">
                  <c:v>0.53842046260833698</c:v>
                </c:pt>
                <c:pt idx="1330" formatCode="General">
                  <c:v>0.54006703495979302</c:v>
                </c:pt>
                <c:pt idx="1331" formatCode="General">
                  <c:v>0.53552117347717298</c:v>
                </c:pt>
                <c:pt idx="1332" formatCode="General">
                  <c:v>0.53730005025863703</c:v>
                </c:pt>
                <c:pt idx="1333" formatCode="General">
                  <c:v>0.53789912462234502</c:v>
                </c:pt>
                <c:pt idx="1334" formatCode="General">
                  <c:v>0.53785423040390001</c:v>
                </c:pt>
                <c:pt idx="1335" formatCode="General">
                  <c:v>0.53640618324279798</c:v>
                </c:pt>
                <c:pt idx="1336" formatCode="General">
                  <c:v>0.53749006390571596</c:v>
                </c:pt>
                <c:pt idx="1337" formatCode="General">
                  <c:v>0.53866661190986598</c:v>
                </c:pt>
                <c:pt idx="1338" formatCode="General">
                  <c:v>0.53761637806892404</c:v>
                </c:pt>
                <c:pt idx="1339" formatCode="General">
                  <c:v>0.54045443534851101</c:v>
                </c:pt>
                <c:pt idx="1340" formatCode="General">
                  <c:v>0.539554983377457</c:v>
                </c:pt>
                <c:pt idx="1341" formatCode="General">
                  <c:v>0.54225201010704105</c:v>
                </c:pt>
                <c:pt idx="1342" formatCode="General">
                  <c:v>0.54406466484069804</c:v>
                </c:pt>
                <c:pt idx="1343" formatCode="General">
                  <c:v>0.54189570546150201</c:v>
                </c:pt>
                <c:pt idx="1344" formatCode="General">
                  <c:v>0.54175642728805495</c:v>
                </c:pt>
                <c:pt idx="1345" formatCode="General">
                  <c:v>0.54323199391365096</c:v>
                </c:pt>
                <c:pt idx="1346" formatCode="General">
                  <c:v>0.54166220426559497</c:v>
                </c:pt>
                <c:pt idx="1347" formatCode="General">
                  <c:v>0.54102087020874001</c:v>
                </c:pt>
                <c:pt idx="1348" formatCode="General">
                  <c:v>0.54239428043365501</c:v>
                </c:pt>
                <c:pt idx="1349" formatCode="General">
                  <c:v>0.54115526676178005</c:v>
                </c:pt>
                <c:pt idx="1350" formatCode="General">
                  <c:v>0.54187378883361803</c:v>
                </c:pt>
                <c:pt idx="1351" formatCode="General">
                  <c:v>0.54130656123161303</c:v>
                </c:pt>
                <c:pt idx="1352" formatCode="General">
                  <c:v>0.54000956416130097</c:v>
                </c:pt>
                <c:pt idx="1353" formatCode="General">
                  <c:v>0.54240537285804802</c:v>
                </c:pt>
                <c:pt idx="1354" formatCode="General">
                  <c:v>0.54560578465461695</c:v>
                </c:pt>
                <c:pt idx="1355" formatCode="General">
                  <c:v>0.54554084539413505</c:v>
                </c:pt>
                <c:pt idx="1356" formatCode="General">
                  <c:v>0.54819403886795104</c:v>
                </c:pt>
                <c:pt idx="1357" formatCode="General">
                  <c:v>0.54600711464881901</c:v>
                </c:pt>
                <c:pt idx="1358" formatCode="General">
                  <c:v>0.54928606748580899</c:v>
                </c:pt>
                <c:pt idx="1359" formatCode="General">
                  <c:v>0.55006130337715198</c:v>
                </c:pt>
                <c:pt idx="1360" formatCode="General">
                  <c:v>0.54873335957527203</c:v>
                </c:pt>
                <c:pt idx="1361" formatCode="General">
                  <c:v>0.54962859153747601</c:v>
                </c:pt>
                <c:pt idx="1362" formatCode="General">
                  <c:v>0.55198892951011702</c:v>
                </c:pt>
                <c:pt idx="1363" formatCode="General">
                  <c:v>0.55153911113738996</c:v>
                </c:pt>
                <c:pt idx="1364" formatCode="General">
                  <c:v>0.55059543251991305</c:v>
                </c:pt>
                <c:pt idx="1365" formatCode="General">
                  <c:v>0.54940373301505996</c:v>
                </c:pt>
                <c:pt idx="1366" formatCode="General">
                  <c:v>0.54569484591484096</c:v>
                </c:pt>
                <c:pt idx="1367" formatCode="General">
                  <c:v>0.54907541275024396</c:v>
                </c:pt>
                <c:pt idx="1368" formatCode="General">
                  <c:v>0.54568756818771402</c:v>
                </c:pt>
                <c:pt idx="1369" formatCode="General">
                  <c:v>0.544502061605454</c:v>
                </c:pt>
                <c:pt idx="1370" formatCode="General">
                  <c:v>0.54446867704391499</c:v>
                </c:pt>
                <c:pt idx="1371" formatCode="General">
                  <c:v>0.54875641465187097</c:v>
                </c:pt>
                <c:pt idx="1372" formatCode="General">
                  <c:v>0.54634819626808195</c:v>
                </c:pt>
                <c:pt idx="1373" formatCode="General">
                  <c:v>0.54590765833854704</c:v>
                </c:pt>
                <c:pt idx="1374" formatCode="General">
                  <c:v>0.54527049064636202</c:v>
                </c:pt>
                <c:pt idx="1375" formatCode="General">
                  <c:v>0.54898734092712398</c:v>
                </c:pt>
                <c:pt idx="1376" formatCode="General">
                  <c:v>0.55148605108261095</c:v>
                </c:pt>
                <c:pt idx="1377" formatCode="General">
                  <c:v>0.54917273521423404</c:v>
                </c:pt>
                <c:pt idx="1378" formatCode="General">
                  <c:v>0.550335788726807</c:v>
                </c:pt>
                <c:pt idx="1379" formatCode="General">
                  <c:v>0.548578625917435</c:v>
                </c:pt>
                <c:pt idx="1380" formatCode="General">
                  <c:v>0.54803341031074504</c:v>
                </c:pt>
                <c:pt idx="1381" formatCode="General">
                  <c:v>0.54492015242576597</c:v>
                </c:pt>
                <c:pt idx="1382" formatCode="General">
                  <c:v>0.54661952257156399</c:v>
                </c:pt>
                <c:pt idx="1383" formatCode="General">
                  <c:v>0.54579699039459195</c:v>
                </c:pt>
                <c:pt idx="1384" formatCode="General">
                  <c:v>0.544606041908264</c:v>
                </c:pt>
                <c:pt idx="1385" formatCode="General">
                  <c:v>0.54097698330879196</c:v>
                </c:pt>
                <c:pt idx="1386" formatCode="General">
                  <c:v>0.54099595546722401</c:v>
                </c:pt>
                <c:pt idx="1387" formatCode="General">
                  <c:v>0.54078232049941999</c:v>
                </c:pt>
                <c:pt idx="1388" formatCode="General">
                  <c:v>0.540506631135941</c:v>
                </c:pt>
                <c:pt idx="1389" formatCode="General">
                  <c:v>0.54055421948432902</c:v>
                </c:pt>
                <c:pt idx="1390" formatCode="General">
                  <c:v>0.54259206652641301</c:v>
                </c:pt>
                <c:pt idx="1391" formatCode="General">
                  <c:v>0.53992342948913596</c:v>
                </c:pt>
                <c:pt idx="1392" formatCode="General">
                  <c:v>0.53935881257057205</c:v>
                </c:pt>
                <c:pt idx="1393" formatCode="General">
                  <c:v>0.53928772211074805</c:v>
                </c:pt>
                <c:pt idx="1394" formatCode="General">
                  <c:v>0.54110381007194497</c:v>
                </c:pt>
                <c:pt idx="1395" formatCode="General">
                  <c:v>0.54369245171546898</c:v>
                </c:pt>
                <c:pt idx="1396" formatCode="General">
                  <c:v>0.54189152717590305</c:v>
                </c:pt>
                <c:pt idx="1397" formatCode="General">
                  <c:v>0.54459114670753495</c:v>
                </c:pt>
                <c:pt idx="1398" formatCode="General">
                  <c:v>0.54372618198394795</c:v>
                </c:pt>
                <c:pt idx="1399" formatCode="General">
                  <c:v>0.547311931848526</c:v>
                </c:pt>
                <c:pt idx="1400" formatCode="General">
                  <c:v>0.54627289772033705</c:v>
                </c:pt>
                <c:pt idx="1401" formatCode="General">
                  <c:v>0.54949591755867</c:v>
                </c:pt>
                <c:pt idx="1402" formatCode="General">
                  <c:v>0.55181881785392795</c:v>
                </c:pt>
                <c:pt idx="1403" formatCode="General">
                  <c:v>0.55163286924362198</c:v>
                </c:pt>
                <c:pt idx="1404" formatCode="General">
                  <c:v>0.55670819878578204</c:v>
                </c:pt>
                <c:pt idx="1405" formatCode="General">
                  <c:v>0.55463538169860804</c:v>
                </c:pt>
                <c:pt idx="1406" formatCode="General">
                  <c:v>0.55634810924529998</c:v>
                </c:pt>
                <c:pt idx="1407" formatCode="General">
                  <c:v>0.55490602254867605</c:v>
                </c:pt>
                <c:pt idx="1408" formatCode="General">
                  <c:v>0.55654014348983805</c:v>
                </c:pt>
                <c:pt idx="1409" formatCode="General">
                  <c:v>0.55738520622253396</c:v>
                </c:pt>
                <c:pt idx="1410" formatCode="General">
                  <c:v>0.55868127942085299</c:v>
                </c:pt>
                <c:pt idx="1411" formatCode="General">
                  <c:v>0.55915780067443799</c:v>
                </c:pt>
                <c:pt idx="1412" formatCode="General">
                  <c:v>0.55720331668853795</c:v>
                </c:pt>
                <c:pt idx="1413" formatCode="General">
                  <c:v>0.55990616083145195</c:v>
                </c:pt>
                <c:pt idx="1414" formatCode="General">
                  <c:v>0.55503472685813904</c:v>
                </c:pt>
                <c:pt idx="1415" formatCode="General">
                  <c:v>0.557547074556351</c:v>
                </c:pt>
                <c:pt idx="1416" formatCode="General">
                  <c:v>0.55795441269874602</c:v>
                </c:pt>
                <c:pt idx="1417" formatCode="General">
                  <c:v>0.55640237331390396</c:v>
                </c:pt>
                <c:pt idx="1418" formatCode="General">
                  <c:v>0.55427844524383596</c:v>
                </c:pt>
                <c:pt idx="1419" formatCode="General">
                  <c:v>0.55032729506492595</c:v>
                </c:pt>
                <c:pt idx="1420" formatCode="General">
                  <c:v>0.54925023317336996</c:v>
                </c:pt>
                <c:pt idx="1421" formatCode="General">
                  <c:v>0.54854563474655205</c:v>
                </c:pt>
                <c:pt idx="1422" formatCode="General">
                  <c:v>0.54761171340942405</c:v>
                </c:pt>
                <c:pt idx="1423" formatCode="General">
                  <c:v>0.54662175178527805</c:v>
                </c:pt>
                <c:pt idx="1424" formatCode="General">
                  <c:v>0.54307066798210202</c:v>
                </c:pt>
                <c:pt idx="1425" formatCode="General">
                  <c:v>0.54335632324218797</c:v>
                </c:pt>
                <c:pt idx="1426" formatCode="General">
                  <c:v>0.54287873506546003</c:v>
                </c:pt>
                <c:pt idx="1427" formatCode="General">
                  <c:v>0.54440158009529105</c:v>
                </c:pt>
                <c:pt idx="1428" formatCode="General">
                  <c:v>0.54684723019599901</c:v>
                </c:pt>
                <c:pt idx="1429" formatCode="General">
                  <c:v>0.548637408018112</c:v>
                </c:pt>
                <c:pt idx="1430" formatCode="General">
                  <c:v>0.54844331145286596</c:v>
                </c:pt>
                <c:pt idx="1431" formatCode="General">
                  <c:v>0.54979448914527895</c:v>
                </c:pt>
                <c:pt idx="1432" formatCode="General">
                  <c:v>0.550415527820587</c:v>
                </c:pt>
                <c:pt idx="1433" formatCode="General">
                  <c:v>0.54865134358406098</c:v>
                </c:pt>
                <c:pt idx="1434" formatCode="General">
                  <c:v>0.55167530179023805</c:v>
                </c:pt>
                <c:pt idx="1435" formatCode="General">
                  <c:v>0.54951304793357902</c:v>
                </c:pt>
                <c:pt idx="1436" formatCode="General">
                  <c:v>0.54744114279747003</c:v>
                </c:pt>
                <c:pt idx="1437" formatCode="General">
                  <c:v>0.54816170334815995</c:v>
                </c:pt>
                <c:pt idx="1438" formatCode="General">
                  <c:v>0.54507392048835801</c:v>
                </c:pt>
                <c:pt idx="1439" formatCode="General">
                  <c:v>0.54494095444679302</c:v>
                </c:pt>
                <c:pt idx="1440" formatCode="General">
                  <c:v>0.54433780312538205</c:v>
                </c:pt>
                <c:pt idx="1441" formatCode="General">
                  <c:v>0.54360660910606395</c:v>
                </c:pt>
                <c:pt idx="1442" formatCode="General">
                  <c:v>0.54381467700004604</c:v>
                </c:pt>
                <c:pt idx="1443" formatCode="General">
                  <c:v>0.54509834647178701</c:v>
                </c:pt>
                <c:pt idx="1444" formatCode="General">
                  <c:v>0.54480708837509195</c:v>
                </c:pt>
                <c:pt idx="1445" formatCode="General">
                  <c:v>0.54514492154121397</c:v>
                </c:pt>
                <c:pt idx="1446" formatCode="General">
                  <c:v>0.54455830454826404</c:v>
                </c:pt>
                <c:pt idx="1447" formatCode="General">
                  <c:v>0.54134155511856097</c:v>
                </c:pt>
                <c:pt idx="1448" formatCode="General">
                  <c:v>0.54212024211883603</c:v>
                </c:pt>
                <c:pt idx="1449" formatCode="General">
                  <c:v>0.54578747153282203</c:v>
                </c:pt>
                <c:pt idx="1450" formatCode="General">
                  <c:v>0.545976954698563</c:v>
                </c:pt>
                <c:pt idx="1451" formatCode="General">
                  <c:v>0.54323450922965999</c:v>
                </c:pt>
                <c:pt idx="1452" formatCode="General">
                  <c:v>0.54086593985557596</c:v>
                </c:pt>
                <c:pt idx="1453" formatCode="General">
                  <c:v>0.54053159952163699</c:v>
                </c:pt>
                <c:pt idx="1454" formatCode="General">
                  <c:v>0.54252094030380305</c:v>
                </c:pt>
                <c:pt idx="1455" formatCode="General">
                  <c:v>0.543156850337982</c:v>
                </c:pt>
                <c:pt idx="1456" formatCode="General">
                  <c:v>0.54759148359298704</c:v>
                </c:pt>
                <c:pt idx="1457" formatCode="General">
                  <c:v>0.54963487982749903</c:v>
                </c:pt>
                <c:pt idx="1458" formatCode="General">
                  <c:v>0.55182920694351201</c:v>
                </c:pt>
                <c:pt idx="1459" formatCode="General">
                  <c:v>0.547712314128876</c:v>
                </c:pt>
                <c:pt idx="1460" formatCode="General">
                  <c:v>0.54776493906974799</c:v>
                </c:pt>
                <c:pt idx="1461" formatCode="General">
                  <c:v>0.55116500854492201</c:v>
                </c:pt>
                <c:pt idx="1462" formatCode="General">
                  <c:v>0.55434177517890904</c:v>
                </c:pt>
                <c:pt idx="1463" formatCode="General">
                  <c:v>0.55511100888252296</c:v>
                </c:pt>
                <c:pt idx="1464" formatCode="General">
                  <c:v>0.552993559837341</c:v>
                </c:pt>
                <c:pt idx="1465" formatCode="General">
                  <c:v>0.55245187282562302</c:v>
                </c:pt>
                <c:pt idx="1466" formatCode="General">
                  <c:v>0.55289484262466404</c:v>
                </c:pt>
                <c:pt idx="1467" formatCode="General">
                  <c:v>0.55459966659545901</c:v>
                </c:pt>
                <c:pt idx="1468" formatCode="General">
                  <c:v>0.55286760926246703</c:v>
                </c:pt>
                <c:pt idx="1469" formatCode="General">
                  <c:v>0.55287013053894096</c:v>
                </c:pt>
                <c:pt idx="1470" formatCode="General">
                  <c:v>0.55536919236183202</c:v>
                </c:pt>
                <c:pt idx="1471" formatCode="General">
                  <c:v>0.55450906753539997</c:v>
                </c:pt>
                <c:pt idx="1472" formatCode="General">
                  <c:v>0.55194474458694498</c:v>
                </c:pt>
                <c:pt idx="1473" formatCode="General">
                  <c:v>0.55052278637886098</c:v>
                </c:pt>
                <c:pt idx="1474" formatCode="General">
                  <c:v>0.55158413052558897</c:v>
                </c:pt>
                <c:pt idx="1475" formatCode="General">
                  <c:v>0.55076385140419004</c:v>
                </c:pt>
                <c:pt idx="1476" formatCode="General">
                  <c:v>0.55015328526496898</c:v>
                </c:pt>
                <c:pt idx="1477" formatCode="General">
                  <c:v>0.54904014468193096</c:v>
                </c:pt>
                <c:pt idx="1478" formatCode="General">
                  <c:v>0.550038534402847</c:v>
                </c:pt>
                <c:pt idx="1479" formatCode="General">
                  <c:v>0.54975903630256695</c:v>
                </c:pt>
                <c:pt idx="1480" formatCode="General">
                  <c:v>0.54973058700561495</c:v>
                </c:pt>
                <c:pt idx="1481" formatCode="General">
                  <c:v>0.54872843623161305</c:v>
                </c:pt>
                <c:pt idx="1482" formatCode="General">
                  <c:v>0.54902126789092998</c:v>
                </c:pt>
                <c:pt idx="1483" formatCode="General">
                  <c:v>0.55146974325180098</c:v>
                </c:pt>
                <c:pt idx="1484" formatCode="General">
                  <c:v>0.55149142146110497</c:v>
                </c:pt>
                <c:pt idx="1485" formatCode="General">
                  <c:v>0.55137009620666499</c:v>
                </c:pt>
                <c:pt idx="1486" formatCode="General">
                  <c:v>0.55185261368751504</c:v>
                </c:pt>
                <c:pt idx="1487" formatCode="General">
                  <c:v>0.54968113303184496</c:v>
                </c:pt>
                <c:pt idx="1488" formatCode="General">
                  <c:v>0.55092234611511204</c:v>
                </c:pt>
                <c:pt idx="1489" formatCode="General">
                  <c:v>0.55200641155242902</c:v>
                </c:pt>
                <c:pt idx="1490" formatCode="General">
                  <c:v>0.55127933025360099</c:v>
                </c:pt>
                <c:pt idx="1491" formatCode="General">
                  <c:v>0.55290774106979401</c:v>
                </c:pt>
                <c:pt idx="1492" formatCode="General">
                  <c:v>0.55473216772079503</c:v>
                </c:pt>
                <c:pt idx="1493" formatCode="General">
                  <c:v>0.55277380347251903</c:v>
                </c:pt>
                <c:pt idx="1494" formatCode="General">
                  <c:v>0.55445585846901002</c:v>
                </c:pt>
                <c:pt idx="1495" formatCode="General">
                  <c:v>0.55727358460426302</c:v>
                </c:pt>
                <c:pt idx="1496" formatCode="General">
                  <c:v>0.55610338449478203</c:v>
                </c:pt>
                <c:pt idx="1497" formatCode="General">
                  <c:v>0.55978620052337702</c:v>
                </c:pt>
                <c:pt idx="1498" formatCode="General">
                  <c:v>0.55909234285354603</c:v>
                </c:pt>
                <c:pt idx="1499" formatCode="General">
                  <c:v>0.55879359245300297</c:v>
                </c:pt>
                <c:pt idx="1500" formatCode="General">
                  <c:v>0.55773414969444302</c:v>
                </c:pt>
                <c:pt idx="1501" formatCode="General">
                  <c:v>0.55795907378196696</c:v>
                </c:pt>
                <c:pt idx="1502" formatCode="General">
                  <c:v>0.55802026391029402</c:v>
                </c:pt>
                <c:pt idx="1503" formatCode="General">
                  <c:v>0.55958546400070197</c:v>
                </c:pt>
                <c:pt idx="1504" formatCode="General">
                  <c:v>0.55624610781669603</c:v>
                </c:pt>
                <c:pt idx="1505" formatCode="General">
                  <c:v>0.55249049067497302</c:v>
                </c:pt>
                <c:pt idx="1506" formatCode="General">
                  <c:v>0.55201442837715198</c:v>
                </c:pt>
                <c:pt idx="1507" formatCode="General">
                  <c:v>0.55105971097946205</c:v>
                </c:pt>
                <c:pt idx="1508" formatCode="General">
                  <c:v>0.54973751902580303</c:v>
                </c:pt>
                <c:pt idx="1509" formatCode="General">
                  <c:v>0.55113671422004695</c:v>
                </c:pt>
                <c:pt idx="1510" formatCode="General">
                  <c:v>0.55320286750793501</c:v>
                </c:pt>
                <c:pt idx="1511" formatCode="General">
                  <c:v>0.55118262767791804</c:v>
                </c:pt>
                <c:pt idx="1512" formatCode="General">
                  <c:v>0.55067982673645</c:v>
                </c:pt>
                <c:pt idx="1513" formatCode="General">
                  <c:v>0.54972705245018005</c:v>
                </c:pt>
                <c:pt idx="1514" formatCode="General">
                  <c:v>0.55093354582786602</c:v>
                </c:pt>
                <c:pt idx="1515" formatCode="General">
                  <c:v>0.55099161863326995</c:v>
                </c:pt>
                <c:pt idx="1516" formatCode="General">
                  <c:v>0.54976134300231905</c:v>
                </c:pt>
                <c:pt idx="1517" formatCode="General">
                  <c:v>0.55285586714744595</c:v>
                </c:pt>
                <c:pt idx="1518" formatCode="General">
                  <c:v>0.55359221100807199</c:v>
                </c:pt>
                <c:pt idx="1519" formatCode="General">
                  <c:v>0.55294844508171104</c:v>
                </c:pt>
                <c:pt idx="1520" formatCode="General">
                  <c:v>0.55205091834068298</c:v>
                </c:pt>
                <c:pt idx="1521" formatCode="General">
                  <c:v>0.55328118801116899</c:v>
                </c:pt>
                <c:pt idx="1522" formatCode="General">
                  <c:v>0.55291346907615702</c:v>
                </c:pt>
                <c:pt idx="1523" formatCode="General">
                  <c:v>0.55262500643730195</c:v>
                </c:pt>
                <c:pt idx="1524" formatCode="General">
                  <c:v>0.552445340156555</c:v>
                </c:pt>
                <c:pt idx="1525" formatCode="General">
                  <c:v>0.55359414219856296</c:v>
                </c:pt>
                <c:pt idx="1526" formatCode="General">
                  <c:v>0.55481659770011904</c:v>
                </c:pt>
                <c:pt idx="1527" formatCode="General">
                  <c:v>0.55061920881271398</c:v>
                </c:pt>
                <c:pt idx="1528" formatCode="General">
                  <c:v>0.55098903179168701</c:v>
                </c:pt>
                <c:pt idx="1529" formatCode="General">
                  <c:v>0.55007211565971403</c:v>
                </c:pt>
                <c:pt idx="1530" formatCode="General">
                  <c:v>0.54918193221092204</c:v>
                </c:pt>
                <c:pt idx="1531" formatCode="General">
                  <c:v>0.54775261878967296</c:v>
                </c:pt>
                <c:pt idx="1532" formatCode="General">
                  <c:v>0.54694325923919695</c:v>
                </c:pt>
                <c:pt idx="1533" formatCode="General">
                  <c:v>0.54821426272392304</c:v>
                </c:pt>
                <c:pt idx="1534" formatCode="General">
                  <c:v>0.54854118227958704</c:v>
                </c:pt>
                <c:pt idx="1535" formatCode="General">
                  <c:v>0.55012231469154405</c:v>
                </c:pt>
                <c:pt idx="1536" formatCode="General">
                  <c:v>0.55044874548912104</c:v>
                </c:pt>
                <c:pt idx="1537" formatCode="General">
                  <c:v>0.55331367254257202</c:v>
                </c:pt>
                <c:pt idx="1538" formatCode="General">
                  <c:v>0.55373728275299094</c:v>
                </c:pt>
                <c:pt idx="1539" formatCode="General">
                  <c:v>0.555920201539993</c:v>
                </c:pt>
                <c:pt idx="1540" formatCode="General">
                  <c:v>0.55658037662506099</c:v>
                </c:pt>
                <c:pt idx="1541" formatCode="General">
                  <c:v>0.55534440875053404</c:v>
                </c:pt>
                <c:pt idx="1542" formatCode="General">
                  <c:v>0.55610707402229298</c:v>
                </c:pt>
                <c:pt idx="1543" formatCode="General">
                  <c:v>0.55664798021316497</c:v>
                </c:pt>
                <c:pt idx="1544" formatCode="General">
                  <c:v>0.55677060484886198</c:v>
                </c:pt>
                <c:pt idx="1545" formatCode="General">
                  <c:v>0.55680891871452298</c:v>
                </c:pt>
                <c:pt idx="1546" formatCode="General">
                  <c:v>0.55882166624069196</c:v>
                </c:pt>
                <c:pt idx="1547" formatCode="General">
                  <c:v>0.555130642652512</c:v>
                </c:pt>
                <c:pt idx="1548" formatCode="General">
                  <c:v>0.55570681095123298</c:v>
                </c:pt>
                <c:pt idx="1549" formatCode="General">
                  <c:v>0.55440914034843403</c:v>
                </c:pt>
                <c:pt idx="1550" formatCode="General">
                  <c:v>0.55497819781303404</c:v>
                </c:pt>
                <c:pt idx="1551" formatCode="General">
                  <c:v>0.55715819001197797</c:v>
                </c:pt>
                <c:pt idx="1552" formatCode="General">
                  <c:v>0.55770292282104506</c:v>
                </c:pt>
                <c:pt idx="1553" formatCode="General">
                  <c:v>0.55936141610145595</c:v>
                </c:pt>
                <c:pt idx="1554" formatCode="General">
                  <c:v>0.56015858650207495</c:v>
                </c:pt>
                <c:pt idx="1555" formatCode="General">
                  <c:v>0.56124755144119298</c:v>
                </c:pt>
                <c:pt idx="1556" formatCode="General">
                  <c:v>0.55924937725067103</c:v>
                </c:pt>
                <c:pt idx="1557" formatCode="General">
                  <c:v>0.55975909829139703</c:v>
                </c:pt>
                <c:pt idx="1558" formatCode="General">
                  <c:v>0.55842860341072098</c:v>
                </c:pt>
                <c:pt idx="1559" formatCode="General">
                  <c:v>0.55848283171653801</c:v>
                </c:pt>
                <c:pt idx="1560" formatCode="General">
                  <c:v>0.55879197120666502</c:v>
                </c:pt>
                <c:pt idx="1561" formatCode="General">
                  <c:v>0.558755779266357</c:v>
                </c:pt>
                <c:pt idx="1562" formatCode="General">
                  <c:v>0.55750367045402505</c:v>
                </c:pt>
                <c:pt idx="1563" formatCode="General">
                  <c:v>0.55409397482872003</c:v>
                </c:pt>
                <c:pt idx="1564" formatCode="General">
                  <c:v>0.55499039888381996</c:v>
                </c:pt>
                <c:pt idx="1565" formatCode="General">
                  <c:v>0.55584142208099396</c:v>
                </c:pt>
                <c:pt idx="1566" formatCode="General">
                  <c:v>0.55518640875816305</c:v>
                </c:pt>
                <c:pt idx="1567" formatCode="General">
                  <c:v>0.55571541786193901</c:v>
                </c:pt>
                <c:pt idx="1568" formatCode="General">
                  <c:v>0.55683369636535696</c:v>
                </c:pt>
                <c:pt idx="1569" formatCode="General">
                  <c:v>0.55739088654518099</c:v>
                </c:pt>
                <c:pt idx="1570" formatCode="General">
                  <c:v>0.55707445740699801</c:v>
                </c:pt>
                <c:pt idx="1571" formatCode="General">
                  <c:v>0.55803722739219697</c:v>
                </c:pt>
                <c:pt idx="1572" formatCode="General">
                  <c:v>0.55921866297721901</c:v>
                </c:pt>
                <c:pt idx="1573" formatCode="General">
                  <c:v>0.56035564541816696</c:v>
                </c:pt>
                <c:pt idx="1574" formatCode="General">
                  <c:v>0.55729165077209497</c:v>
                </c:pt>
                <c:pt idx="1575" formatCode="General">
                  <c:v>0.55613324046135004</c:v>
                </c:pt>
                <c:pt idx="1576" formatCode="General">
                  <c:v>0.55486074090004001</c:v>
                </c:pt>
                <c:pt idx="1577" formatCode="General">
                  <c:v>0.55537133216857903</c:v>
                </c:pt>
                <c:pt idx="1578" formatCode="General">
                  <c:v>0.55465022921562201</c:v>
                </c:pt>
                <c:pt idx="1579" formatCode="General">
                  <c:v>0.55203315019607602</c:v>
                </c:pt>
                <c:pt idx="1580" formatCode="General">
                  <c:v>0.55058497786521898</c:v>
                </c:pt>
                <c:pt idx="1581" formatCode="General">
                  <c:v>0.55051705241203297</c:v>
                </c:pt>
                <c:pt idx="1582" formatCode="General">
                  <c:v>0.54931583404540996</c:v>
                </c:pt>
                <c:pt idx="1583" formatCode="General">
                  <c:v>0.55121745467186001</c:v>
                </c:pt>
                <c:pt idx="1584" formatCode="General">
                  <c:v>0.550242227315903</c:v>
                </c:pt>
                <c:pt idx="1585" formatCode="General">
                  <c:v>0.54690002202987698</c:v>
                </c:pt>
                <c:pt idx="1586" formatCode="General">
                  <c:v>0.54820420145988502</c:v>
                </c:pt>
                <c:pt idx="1587" formatCode="General">
                  <c:v>0.55111594796180696</c:v>
                </c:pt>
                <c:pt idx="1588" formatCode="General">
                  <c:v>0.54995043873786897</c:v>
                </c:pt>
                <c:pt idx="1589" formatCode="General">
                  <c:v>0.55138019323348997</c:v>
                </c:pt>
                <c:pt idx="1590" formatCode="General">
                  <c:v>0.55204886198043801</c:v>
                </c:pt>
                <c:pt idx="1591" formatCode="General">
                  <c:v>0.55046576857566798</c:v>
                </c:pt>
                <c:pt idx="1592" formatCode="General">
                  <c:v>0.55124909281730705</c:v>
                </c:pt>
                <c:pt idx="1593" formatCode="General">
                  <c:v>0.54999673366546598</c:v>
                </c:pt>
                <c:pt idx="1594" formatCode="General">
                  <c:v>0.55309531688690206</c:v>
                </c:pt>
                <c:pt idx="1595" formatCode="General">
                  <c:v>0.55573928356170699</c:v>
                </c:pt>
                <c:pt idx="1596" formatCode="General">
                  <c:v>0.55568166971206701</c:v>
                </c:pt>
                <c:pt idx="1597" formatCode="General">
                  <c:v>0.55124533176422097</c:v>
                </c:pt>
                <c:pt idx="1598" formatCode="General">
                  <c:v>0.55245310664177005</c:v>
                </c:pt>
                <c:pt idx="1599" formatCode="General">
                  <c:v>0.55428328514099101</c:v>
                </c:pt>
                <c:pt idx="1600" formatCode="General">
                  <c:v>0.55534987449646001</c:v>
                </c:pt>
                <c:pt idx="1601" formatCode="General">
                  <c:v>0.55469979047775297</c:v>
                </c:pt>
                <c:pt idx="1602" formatCode="General">
                  <c:v>0.55548963546752905</c:v>
                </c:pt>
                <c:pt idx="1603" formatCode="General">
                  <c:v>0.55402258634567303</c:v>
                </c:pt>
                <c:pt idx="1604" formatCode="General">
                  <c:v>0.55528218150138897</c:v>
                </c:pt>
                <c:pt idx="1605" formatCode="General">
                  <c:v>0.55459206700325003</c:v>
                </c:pt>
                <c:pt idx="1606" formatCode="General">
                  <c:v>0.55578269362449695</c:v>
                </c:pt>
                <c:pt idx="1607" formatCode="General">
                  <c:v>0.55932549834251399</c:v>
                </c:pt>
                <c:pt idx="1608" formatCode="General">
                  <c:v>0.56040657758712797</c:v>
                </c:pt>
                <c:pt idx="1609" formatCode="General">
                  <c:v>0.55887137055396996</c:v>
                </c:pt>
                <c:pt idx="1610" formatCode="General">
                  <c:v>0.55932772159576405</c:v>
                </c:pt>
                <c:pt idx="1611" formatCode="General">
                  <c:v>0.55570579171180701</c:v>
                </c:pt>
                <c:pt idx="1612" formatCode="General">
                  <c:v>0.55531075000762897</c:v>
                </c:pt>
                <c:pt idx="1613" formatCode="General">
                  <c:v>0.55743533968925496</c:v>
                </c:pt>
                <c:pt idx="1614" formatCode="General">
                  <c:v>0.55605947971344005</c:v>
                </c:pt>
                <c:pt idx="1615" formatCode="General">
                  <c:v>0.55624158978462201</c:v>
                </c:pt>
                <c:pt idx="1616" formatCode="General">
                  <c:v>0.55522673130035405</c:v>
                </c:pt>
                <c:pt idx="1617" formatCode="General">
                  <c:v>0.55271264314651503</c:v>
                </c:pt>
                <c:pt idx="1618" formatCode="General">
                  <c:v>0.55188246965408305</c:v>
                </c:pt>
                <c:pt idx="1619" formatCode="General">
                  <c:v>0.55209871530532795</c:v>
                </c:pt>
                <c:pt idx="1620" formatCode="General">
                  <c:v>0.54913291931152397</c:v>
                </c:pt>
                <c:pt idx="1621" formatCode="General">
                  <c:v>0.55517932772636402</c:v>
                </c:pt>
                <c:pt idx="1622" formatCode="General">
                  <c:v>0.55459185242652898</c:v>
                </c:pt>
                <c:pt idx="1623" formatCode="General">
                  <c:v>0.55407949090004005</c:v>
                </c:pt>
                <c:pt idx="1624" formatCode="General">
                  <c:v>0.55362296700477598</c:v>
                </c:pt>
                <c:pt idx="1625" formatCode="General">
                  <c:v>0.55538547635078395</c:v>
                </c:pt>
                <c:pt idx="1626" formatCode="General">
                  <c:v>0.55418048501014705</c:v>
                </c:pt>
                <c:pt idx="1627" formatCode="General">
                  <c:v>0.55483883619308505</c:v>
                </c:pt>
                <c:pt idx="1628" formatCode="General">
                  <c:v>0.55557219386100798</c:v>
                </c:pt>
                <c:pt idx="1629" formatCode="General">
                  <c:v>0.55645045638084401</c:v>
                </c:pt>
                <c:pt idx="1630" formatCode="General">
                  <c:v>0.55764878392219597</c:v>
                </c:pt>
                <c:pt idx="1631" formatCode="General">
                  <c:v>0.55614628791809095</c:v>
                </c:pt>
                <c:pt idx="1632" formatCode="General">
                  <c:v>0.55462302565574695</c:v>
                </c:pt>
                <c:pt idx="1633" formatCode="General">
                  <c:v>0.55360481142997697</c:v>
                </c:pt>
                <c:pt idx="1634" formatCode="General">
                  <c:v>0.55196702480316195</c:v>
                </c:pt>
                <c:pt idx="1635" formatCode="General">
                  <c:v>0.55102770924568201</c:v>
                </c:pt>
                <c:pt idx="1636" formatCode="General">
                  <c:v>0.55383719801902798</c:v>
                </c:pt>
                <c:pt idx="1637" formatCode="General">
                  <c:v>0.55383228063583401</c:v>
                </c:pt>
                <c:pt idx="1638" formatCode="General">
                  <c:v>0.55373575687408505</c:v>
                </c:pt>
                <c:pt idx="1639" formatCode="General">
                  <c:v>0.55201962590217601</c:v>
                </c:pt>
                <c:pt idx="1640" formatCode="General">
                  <c:v>0.55262796282768301</c:v>
                </c:pt>
                <c:pt idx="1641" formatCode="General">
                  <c:v>0.55252113938331604</c:v>
                </c:pt>
                <c:pt idx="1642" formatCode="General">
                  <c:v>0.55464226603508004</c:v>
                </c:pt>
                <c:pt idx="1643" formatCode="General">
                  <c:v>0.551734238862991</c:v>
                </c:pt>
                <c:pt idx="1644" formatCode="General">
                  <c:v>0.55263493061065705</c:v>
                </c:pt>
                <c:pt idx="1645" formatCode="General">
                  <c:v>0.55246833562851005</c:v>
                </c:pt>
                <c:pt idx="1646" formatCode="General">
                  <c:v>0.55117658376693701</c:v>
                </c:pt>
                <c:pt idx="1647" formatCode="General">
                  <c:v>0.55329314470291102</c:v>
                </c:pt>
                <c:pt idx="1648" formatCode="General">
                  <c:v>0.55284460186958295</c:v>
                </c:pt>
                <c:pt idx="1649" formatCode="General">
                  <c:v>0.55312898755073603</c:v>
                </c:pt>
                <c:pt idx="1650" formatCode="General">
                  <c:v>0.55237193703651399</c:v>
                </c:pt>
                <c:pt idx="1651" formatCode="General">
                  <c:v>0.55200690627098103</c:v>
                </c:pt>
                <c:pt idx="1652" formatCode="General">
                  <c:v>0.55155420899391205</c:v>
                </c:pt>
                <c:pt idx="1653" formatCode="General">
                  <c:v>0.55255219340324402</c:v>
                </c:pt>
                <c:pt idx="1654" formatCode="General">
                  <c:v>0.55495036840438905</c:v>
                </c:pt>
                <c:pt idx="1655" formatCode="General">
                  <c:v>0.555512690544128</c:v>
                </c:pt>
                <c:pt idx="1656" formatCode="General">
                  <c:v>0.55538843274116501</c:v>
                </c:pt>
                <c:pt idx="1657" formatCode="General">
                  <c:v>0.55428287982940705</c:v>
                </c:pt>
                <c:pt idx="1658" formatCode="General">
                  <c:v>0.55746129751205498</c:v>
                </c:pt>
                <c:pt idx="1659" formatCode="General">
                  <c:v>0.56065856814384496</c:v>
                </c:pt>
                <c:pt idx="1660" formatCode="General">
                  <c:v>0.56272340416908295</c:v>
                </c:pt>
                <c:pt idx="1661" formatCode="General">
                  <c:v>0.56202036142349299</c:v>
                </c:pt>
                <c:pt idx="1662" formatCode="General">
                  <c:v>0.56207313537597703</c:v>
                </c:pt>
                <c:pt idx="1663" formatCode="General">
                  <c:v>0.56582260131836004</c:v>
                </c:pt>
                <c:pt idx="1664" formatCode="General">
                  <c:v>0.56511658430099498</c:v>
                </c:pt>
                <c:pt idx="1665" formatCode="General">
                  <c:v>0.56402021050453199</c:v>
                </c:pt>
                <c:pt idx="1666" formatCode="General">
                  <c:v>0.56559359431266798</c:v>
                </c:pt>
                <c:pt idx="1667" formatCode="General">
                  <c:v>0.56413883566856404</c:v>
                </c:pt>
                <c:pt idx="1668" formatCode="General">
                  <c:v>0.56215339303016698</c:v>
                </c:pt>
                <c:pt idx="1669" formatCode="General">
                  <c:v>0.56015768647193898</c:v>
                </c:pt>
                <c:pt idx="1670" formatCode="General">
                  <c:v>0.56157112717628499</c:v>
                </c:pt>
                <c:pt idx="1671" formatCode="General">
                  <c:v>0.56755477786064201</c:v>
                </c:pt>
                <c:pt idx="1672" formatCode="General">
                  <c:v>0.56913940906524696</c:v>
                </c:pt>
                <c:pt idx="1673" formatCode="General">
                  <c:v>0.56748205423355103</c:v>
                </c:pt>
                <c:pt idx="1674" formatCode="General">
                  <c:v>0.56518272757530197</c:v>
                </c:pt>
                <c:pt idx="1675" formatCode="General">
                  <c:v>0.56380690932273902</c:v>
                </c:pt>
                <c:pt idx="1676" formatCode="General">
                  <c:v>0.56504822373390196</c:v>
                </c:pt>
                <c:pt idx="1677" formatCode="General">
                  <c:v>0.56548891067504903</c:v>
                </c:pt>
                <c:pt idx="1678" formatCode="General">
                  <c:v>0.56540483832359301</c:v>
                </c:pt>
                <c:pt idx="1679" formatCode="General">
                  <c:v>0.56517895460128798</c:v>
                </c:pt>
                <c:pt idx="1680" formatCode="General">
                  <c:v>0.56386314630508405</c:v>
                </c:pt>
                <c:pt idx="1681" formatCode="General">
                  <c:v>0.56334361433982905</c:v>
                </c:pt>
                <c:pt idx="1682" formatCode="General">
                  <c:v>0.56044071316719102</c:v>
                </c:pt>
                <c:pt idx="1683" formatCode="General">
                  <c:v>0.56370343565940895</c:v>
                </c:pt>
                <c:pt idx="1684" formatCode="General">
                  <c:v>0.56614226698875403</c:v>
                </c:pt>
                <c:pt idx="1685" formatCode="General">
                  <c:v>0.56674018502235401</c:v>
                </c:pt>
                <c:pt idx="1686" formatCode="General">
                  <c:v>0.56330324411392196</c:v>
                </c:pt>
                <c:pt idx="1687" formatCode="General">
                  <c:v>0.56534506678581198</c:v>
                </c:pt>
                <c:pt idx="1688" formatCode="General">
                  <c:v>0.56326364874839796</c:v>
                </c:pt>
                <c:pt idx="1689" formatCode="General">
                  <c:v>0.56651270985603297</c:v>
                </c:pt>
                <c:pt idx="1690" formatCode="General">
                  <c:v>0.56506999731063801</c:v>
                </c:pt>
                <c:pt idx="1691" formatCode="General">
                  <c:v>0.55948144793510401</c:v>
                </c:pt>
                <c:pt idx="1692" formatCode="General">
                  <c:v>0.56095592379570003</c:v>
                </c:pt>
                <c:pt idx="1693" formatCode="General">
                  <c:v>0.55753378272056597</c:v>
                </c:pt>
                <c:pt idx="1694" formatCode="General">
                  <c:v>0.55574336647987399</c:v>
                </c:pt>
                <c:pt idx="1695" formatCode="General">
                  <c:v>0.55682321190834105</c:v>
                </c:pt>
                <c:pt idx="1696" formatCode="General">
                  <c:v>0.55914005041122405</c:v>
                </c:pt>
                <c:pt idx="1697" formatCode="General">
                  <c:v>0.55737490653991695</c:v>
                </c:pt>
                <c:pt idx="1698" formatCode="General">
                  <c:v>0.55876353383064303</c:v>
                </c:pt>
                <c:pt idx="1699" formatCode="General">
                  <c:v>0.55664917826652505</c:v>
                </c:pt>
                <c:pt idx="1700" formatCode="General">
                  <c:v>0.55614966750145001</c:v>
                </c:pt>
                <c:pt idx="1701" formatCode="General">
                  <c:v>0.55874435305595405</c:v>
                </c:pt>
                <c:pt idx="1702" formatCode="General">
                  <c:v>0.55826214551925701</c:v>
                </c:pt>
                <c:pt idx="1703" formatCode="General">
                  <c:v>0.55896342992782599</c:v>
                </c:pt>
                <c:pt idx="1704" formatCode="General">
                  <c:v>0.56042563319206196</c:v>
                </c:pt>
                <c:pt idx="1705" formatCode="General">
                  <c:v>0.56124788522720304</c:v>
                </c:pt>
                <c:pt idx="1706" formatCode="General">
                  <c:v>0.55904309749603298</c:v>
                </c:pt>
                <c:pt idx="1707" formatCode="General">
                  <c:v>0.56174507141113295</c:v>
                </c:pt>
                <c:pt idx="1708" formatCode="General">
                  <c:v>0.56003916859626801</c:v>
                </c:pt>
                <c:pt idx="1709" formatCode="General">
                  <c:v>0.55847058892250101</c:v>
                </c:pt>
                <c:pt idx="1710" formatCode="General">
                  <c:v>0.55791814327239997</c:v>
                </c:pt>
                <c:pt idx="1711" formatCode="General">
                  <c:v>0.56000584959983801</c:v>
                </c:pt>
                <c:pt idx="1712" formatCode="General">
                  <c:v>0.56221392750740096</c:v>
                </c:pt>
                <c:pt idx="1713" formatCode="General">
                  <c:v>0.56276626586914102</c:v>
                </c:pt>
                <c:pt idx="1714" formatCode="General">
                  <c:v>0.56392073631286599</c:v>
                </c:pt>
                <c:pt idx="1715" formatCode="General">
                  <c:v>0.56805208325386103</c:v>
                </c:pt>
                <c:pt idx="1716" formatCode="General">
                  <c:v>0.57042532563209503</c:v>
                </c:pt>
                <c:pt idx="1717" formatCode="General">
                  <c:v>0.57098347544670103</c:v>
                </c:pt>
                <c:pt idx="1718" formatCode="General">
                  <c:v>0.57091752290725695</c:v>
                </c:pt>
                <c:pt idx="1719" formatCode="General">
                  <c:v>0.572328609228134</c:v>
                </c:pt>
                <c:pt idx="1720" formatCode="General">
                  <c:v>0.57428213357925395</c:v>
                </c:pt>
                <c:pt idx="1721" formatCode="General">
                  <c:v>0.572598332166672</c:v>
                </c:pt>
                <c:pt idx="1722" formatCode="General">
                  <c:v>0.57473390698432902</c:v>
                </c:pt>
                <c:pt idx="1723" formatCode="General">
                  <c:v>0.57588969469070395</c:v>
                </c:pt>
                <c:pt idx="1724" formatCode="General">
                  <c:v>0.57093321681022702</c:v>
                </c:pt>
                <c:pt idx="1725" formatCode="General">
                  <c:v>0.56666648387908902</c:v>
                </c:pt>
                <c:pt idx="1726" formatCode="General">
                  <c:v>0.56558924317359904</c:v>
                </c:pt>
                <c:pt idx="1727" formatCode="General">
                  <c:v>0.56341204643249498</c:v>
                </c:pt>
                <c:pt idx="1728" formatCode="General">
                  <c:v>0.56503226161003095</c:v>
                </c:pt>
                <c:pt idx="1729" formatCode="General">
                  <c:v>0.56346351504325898</c:v>
                </c:pt>
                <c:pt idx="1730" formatCode="General">
                  <c:v>0.56347967386245701</c:v>
                </c:pt>
                <c:pt idx="1731" formatCode="General">
                  <c:v>0.56274846196174599</c:v>
                </c:pt>
                <c:pt idx="1732" formatCode="General">
                  <c:v>0.558510053157807</c:v>
                </c:pt>
                <c:pt idx="1733" formatCode="General">
                  <c:v>0.5568443775177</c:v>
                </c:pt>
                <c:pt idx="1734" formatCode="General">
                  <c:v>0.56222566366195703</c:v>
                </c:pt>
                <c:pt idx="1735" formatCode="General">
                  <c:v>0.56116372346878096</c:v>
                </c:pt>
                <c:pt idx="1736" formatCode="General">
                  <c:v>0.56052258610725403</c:v>
                </c:pt>
                <c:pt idx="1737" formatCode="General">
                  <c:v>0.56069217324256904</c:v>
                </c:pt>
                <c:pt idx="1738" formatCode="General">
                  <c:v>0.56058862209320104</c:v>
                </c:pt>
                <c:pt idx="1739" formatCode="General">
                  <c:v>0.56450625061988802</c:v>
                </c:pt>
                <c:pt idx="1740" formatCode="General">
                  <c:v>0.56258653402328496</c:v>
                </c:pt>
                <c:pt idx="1741" formatCode="General">
                  <c:v>0.56328421235084503</c:v>
                </c:pt>
                <c:pt idx="1742" formatCode="General">
                  <c:v>0.56194066405296295</c:v>
                </c:pt>
                <c:pt idx="1743" formatCode="General">
                  <c:v>0.56300683021545395</c:v>
                </c:pt>
                <c:pt idx="1744" formatCode="General">
                  <c:v>0.56251091957092303</c:v>
                </c:pt>
                <c:pt idx="1745" formatCode="General">
                  <c:v>0.56403971314430201</c:v>
                </c:pt>
                <c:pt idx="1746" formatCode="General">
                  <c:v>0.56617122888565097</c:v>
                </c:pt>
                <c:pt idx="1747" formatCode="General">
                  <c:v>0.56436982154846205</c:v>
                </c:pt>
                <c:pt idx="1748" formatCode="General">
                  <c:v>0.56435899734497097</c:v>
                </c:pt>
                <c:pt idx="1749" formatCode="General">
                  <c:v>0.56130485534667995</c:v>
                </c:pt>
                <c:pt idx="1750" formatCode="General">
                  <c:v>0.56161072254180899</c:v>
                </c:pt>
                <c:pt idx="1751" formatCode="General">
                  <c:v>0.56044477224349998</c:v>
                </c:pt>
                <c:pt idx="1752" formatCode="General">
                  <c:v>0.56271066665649405</c:v>
                </c:pt>
                <c:pt idx="1753" formatCode="General">
                  <c:v>0.55881556272506705</c:v>
                </c:pt>
                <c:pt idx="1754" formatCode="General">
                  <c:v>0.55814115405082698</c:v>
                </c:pt>
                <c:pt idx="1755" formatCode="General">
                  <c:v>0.55933324694633502</c:v>
                </c:pt>
                <c:pt idx="1756" formatCode="General">
                  <c:v>0.55794960260391202</c:v>
                </c:pt>
                <c:pt idx="1757" formatCode="General">
                  <c:v>0.55930461883544902</c:v>
                </c:pt>
                <c:pt idx="1758" formatCode="General">
                  <c:v>0.56018280386924801</c:v>
                </c:pt>
                <c:pt idx="1759" formatCode="General">
                  <c:v>0.561575394868851</c:v>
                </c:pt>
                <c:pt idx="1760" formatCode="General">
                  <c:v>0.56197164058685301</c:v>
                </c:pt>
                <c:pt idx="1761" formatCode="General">
                  <c:v>0.56303636431694004</c:v>
                </c:pt>
                <c:pt idx="1762" formatCode="General">
                  <c:v>0.56321722865104695</c:v>
                </c:pt>
                <c:pt idx="1763" formatCode="General">
                  <c:v>0.56414812803268399</c:v>
                </c:pt>
                <c:pt idx="1764" formatCode="General">
                  <c:v>0.56299689412117004</c:v>
                </c:pt>
                <c:pt idx="1765" formatCode="General">
                  <c:v>0.56083904504776005</c:v>
                </c:pt>
                <c:pt idx="1766" formatCode="General">
                  <c:v>0.56016649007797303</c:v>
                </c:pt>
                <c:pt idx="1767" formatCode="General">
                  <c:v>0.56061677932739296</c:v>
                </c:pt>
                <c:pt idx="1768" formatCode="General">
                  <c:v>0.55885606408119204</c:v>
                </c:pt>
                <c:pt idx="1769" formatCode="General">
                  <c:v>0.55752293467521696</c:v>
                </c:pt>
                <c:pt idx="1770" formatCode="General">
                  <c:v>0.55710065960884103</c:v>
                </c:pt>
                <c:pt idx="1771" formatCode="General">
                  <c:v>0.55998224616050696</c:v>
                </c:pt>
                <c:pt idx="1772" formatCode="General">
                  <c:v>0.56231781244278001</c:v>
                </c:pt>
                <c:pt idx="1773" formatCode="General">
                  <c:v>0.56373479366302504</c:v>
                </c:pt>
                <c:pt idx="1774" formatCode="General">
                  <c:v>0.56397531032562298</c:v>
                </c:pt>
                <c:pt idx="1775" formatCode="General">
                  <c:v>0.56522638797760005</c:v>
                </c:pt>
                <c:pt idx="1776" formatCode="General">
                  <c:v>0.56621794104576095</c:v>
                </c:pt>
                <c:pt idx="1777" formatCode="General">
                  <c:v>0.56956133842468304</c:v>
                </c:pt>
                <c:pt idx="1778" formatCode="General">
                  <c:v>0.570585209131241</c:v>
                </c:pt>
                <c:pt idx="1779" formatCode="General">
                  <c:v>0.57292205691337605</c:v>
                </c:pt>
                <c:pt idx="1780" formatCode="General">
                  <c:v>0.57480518221855204</c:v>
                </c:pt>
                <c:pt idx="1781" formatCode="General">
                  <c:v>0.57197498083114595</c:v>
                </c:pt>
                <c:pt idx="1782" formatCode="General">
                  <c:v>0.56994082331657403</c:v>
                </c:pt>
                <c:pt idx="1783" formatCode="General">
                  <c:v>0.57198135852813703</c:v>
                </c:pt>
                <c:pt idx="1784" formatCode="General">
                  <c:v>0.57024834752082798</c:v>
                </c:pt>
                <c:pt idx="1785" formatCode="General">
                  <c:v>0.57067922949790995</c:v>
                </c:pt>
                <c:pt idx="1786" formatCode="General">
                  <c:v>0.57045699954032902</c:v>
                </c:pt>
                <c:pt idx="1787" formatCode="General">
                  <c:v>0.56537168025970497</c:v>
                </c:pt>
                <c:pt idx="1788" formatCode="General">
                  <c:v>0.56604359745979305</c:v>
                </c:pt>
                <c:pt idx="1789" formatCode="General">
                  <c:v>0.56083806753158605</c:v>
                </c:pt>
                <c:pt idx="1790" formatCode="General">
                  <c:v>0.56058834195136997</c:v>
                </c:pt>
                <c:pt idx="1791" formatCode="General">
                  <c:v>0.56081960201263403</c:v>
                </c:pt>
                <c:pt idx="1792" formatCode="General">
                  <c:v>0.56214045882225006</c:v>
                </c:pt>
                <c:pt idx="1793" formatCode="General">
                  <c:v>0.56226145625114399</c:v>
                </c:pt>
                <c:pt idx="1794" formatCode="General">
                  <c:v>0.56429881453514097</c:v>
                </c:pt>
                <c:pt idx="1795" formatCode="General">
                  <c:v>0.56460279226303101</c:v>
                </c:pt>
                <c:pt idx="1796" formatCode="General">
                  <c:v>0.56535953879356404</c:v>
                </c:pt>
                <c:pt idx="1797" formatCode="General">
                  <c:v>0.567894178628922</c:v>
                </c:pt>
                <c:pt idx="1798" formatCode="General">
                  <c:v>0.566783118247986</c:v>
                </c:pt>
                <c:pt idx="1799" formatCode="General">
                  <c:v>0.57006835341453599</c:v>
                </c:pt>
                <c:pt idx="1800" formatCode="General">
                  <c:v>0.57098780870437604</c:v>
                </c:pt>
                <c:pt idx="1801" formatCode="General">
                  <c:v>0.56906898617744495</c:v>
                </c:pt>
                <c:pt idx="1802" formatCode="General">
                  <c:v>0.57022342681884797</c:v>
                </c:pt>
                <c:pt idx="1803" formatCode="General">
                  <c:v>0.56730990409851101</c:v>
                </c:pt>
                <c:pt idx="1804" formatCode="General">
                  <c:v>0.56849005818367004</c:v>
                </c:pt>
                <c:pt idx="1805" formatCode="General">
                  <c:v>0.56725901961326597</c:v>
                </c:pt>
                <c:pt idx="1806" formatCode="General">
                  <c:v>0.56558148264885</c:v>
                </c:pt>
                <c:pt idx="1807" formatCode="General">
                  <c:v>0.56473031640052795</c:v>
                </c:pt>
                <c:pt idx="1808" formatCode="General">
                  <c:v>0.56747541427612302</c:v>
                </c:pt>
                <c:pt idx="1809" formatCode="General">
                  <c:v>0.56750642061233503</c:v>
                </c:pt>
                <c:pt idx="1810" formatCode="General">
                  <c:v>0.56713283061981201</c:v>
                </c:pt>
                <c:pt idx="1811" formatCode="General">
                  <c:v>0.56958803534507796</c:v>
                </c:pt>
                <c:pt idx="1812" formatCode="General">
                  <c:v>0.56857357025146504</c:v>
                </c:pt>
                <c:pt idx="1813" formatCode="General">
                  <c:v>0.57329896688461301</c:v>
                </c:pt>
                <c:pt idx="1814" formatCode="General">
                  <c:v>0.57184398770332301</c:v>
                </c:pt>
                <c:pt idx="1815" formatCode="General">
                  <c:v>0.57374311685562096</c:v>
                </c:pt>
                <c:pt idx="1816" formatCode="General">
                  <c:v>0.57319226861000105</c:v>
                </c:pt>
                <c:pt idx="1817" formatCode="General">
                  <c:v>0.57136512398719796</c:v>
                </c:pt>
                <c:pt idx="1818" formatCode="General">
                  <c:v>0.57011153697967498</c:v>
                </c:pt>
                <c:pt idx="1819" formatCode="General">
                  <c:v>0.56922778487205505</c:v>
                </c:pt>
                <c:pt idx="1820" formatCode="General">
                  <c:v>0.56641272306442303</c:v>
                </c:pt>
                <c:pt idx="1821" formatCode="General">
                  <c:v>0.56509807109832799</c:v>
                </c:pt>
                <c:pt idx="1822" formatCode="General">
                  <c:v>0.56220366358757001</c:v>
                </c:pt>
                <c:pt idx="1823" formatCode="General">
                  <c:v>0.55741767883300797</c:v>
                </c:pt>
                <c:pt idx="1824" formatCode="General">
                  <c:v>0.55836454033851601</c:v>
                </c:pt>
                <c:pt idx="1825" formatCode="General">
                  <c:v>0.55442283749580401</c:v>
                </c:pt>
                <c:pt idx="1826" formatCode="General">
                  <c:v>0.55794702172279398</c:v>
                </c:pt>
                <c:pt idx="1827" formatCode="General">
                  <c:v>0.55961146950721696</c:v>
                </c:pt>
                <c:pt idx="1828" formatCode="General">
                  <c:v>0.55702761411666901</c:v>
                </c:pt>
                <c:pt idx="1829" formatCode="General">
                  <c:v>0.55785117149353003</c:v>
                </c:pt>
                <c:pt idx="1830" formatCode="General">
                  <c:v>0.56172975897789001</c:v>
                </c:pt>
                <c:pt idx="1831" formatCode="General">
                  <c:v>0.56249756813049301</c:v>
                </c:pt>
                <c:pt idx="1832" formatCode="General">
                  <c:v>0.562108021974564</c:v>
                </c:pt>
                <c:pt idx="1833" formatCode="General">
                  <c:v>0.56586377620697004</c:v>
                </c:pt>
                <c:pt idx="1834" formatCode="General">
                  <c:v>0.56404875516891495</c:v>
                </c:pt>
                <c:pt idx="1835" formatCode="General">
                  <c:v>0.56698709130287195</c:v>
                </c:pt>
                <c:pt idx="1836" formatCode="General">
                  <c:v>0.56405191421508805</c:v>
                </c:pt>
                <c:pt idx="1837" formatCode="General">
                  <c:v>0.56530173420906105</c:v>
                </c:pt>
                <c:pt idx="1838" formatCode="General">
                  <c:v>0.56774504184722896</c:v>
                </c:pt>
                <c:pt idx="1839" formatCode="General">
                  <c:v>0.56854979991912902</c:v>
                </c:pt>
                <c:pt idx="1840" formatCode="General">
                  <c:v>0.56635746955871602</c:v>
                </c:pt>
                <c:pt idx="1841" formatCode="General">
                  <c:v>0.56661459207534803</c:v>
                </c:pt>
                <c:pt idx="1842" formatCode="General">
                  <c:v>0.56765772700309802</c:v>
                </c:pt>
                <c:pt idx="1843" formatCode="General">
                  <c:v>0.56656862497329696</c:v>
                </c:pt>
                <c:pt idx="1844" formatCode="General">
                  <c:v>0.56856856942176803</c:v>
                </c:pt>
                <c:pt idx="1845" formatCode="General">
                  <c:v>0.56723709702491798</c:v>
                </c:pt>
                <c:pt idx="1846" formatCode="General">
                  <c:v>0.56872087121009796</c:v>
                </c:pt>
                <c:pt idx="1847" formatCode="General">
                  <c:v>0.56648058891296404</c:v>
                </c:pt>
                <c:pt idx="1848" formatCode="General">
                  <c:v>0.56769637465476996</c:v>
                </c:pt>
                <c:pt idx="1849" formatCode="General">
                  <c:v>0.56682389974594105</c:v>
                </c:pt>
                <c:pt idx="1850" formatCode="General">
                  <c:v>0.567687624692917</c:v>
                </c:pt>
                <c:pt idx="1851" formatCode="General">
                  <c:v>0.56930435299873405</c:v>
                </c:pt>
                <c:pt idx="1852" formatCode="General">
                  <c:v>0.56861900687217704</c:v>
                </c:pt>
                <c:pt idx="1853" formatCode="General">
                  <c:v>0.57069724202156102</c:v>
                </c:pt>
                <c:pt idx="1854" formatCode="General">
                  <c:v>0.57068083286285398</c:v>
                </c:pt>
                <c:pt idx="1855" formatCode="General">
                  <c:v>0.56959431767463697</c:v>
                </c:pt>
                <c:pt idx="1856" formatCode="General">
                  <c:v>0.56893584728240998</c:v>
                </c:pt>
                <c:pt idx="1857" formatCode="General">
                  <c:v>0.57038912177085899</c:v>
                </c:pt>
                <c:pt idx="1858" formatCode="General">
                  <c:v>0.57292498946189896</c:v>
                </c:pt>
                <c:pt idx="1859" formatCode="General">
                  <c:v>0.57358631491661105</c:v>
                </c:pt>
                <c:pt idx="1860" formatCode="General">
                  <c:v>0.57361459136009196</c:v>
                </c:pt>
                <c:pt idx="1861" formatCode="General">
                  <c:v>0.57362998723983805</c:v>
                </c:pt>
                <c:pt idx="1862" formatCode="General">
                  <c:v>0.57579388022422795</c:v>
                </c:pt>
                <c:pt idx="1863" formatCode="General">
                  <c:v>0.57484900951385498</c:v>
                </c:pt>
                <c:pt idx="1864" formatCode="General">
                  <c:v>0.574997586011887</c:v>
                </c:pt>
                <c:pt idx="1865" formatCode="General">
                  <c:v>0.57478122711181701</c:v>
                </c:pt>
                <c:pt idx="1866" formatCode="General">
                  <c:v>0.57288758158683795</c:v>
                </c:pt>
                <c:pt idx="1867" formatCode="General">
                  <c:v>0.57358279824256897</c:v>
                </c:pt>
                <c:pt idx="1868" formatCode="General">
                  <c:v>0.56977538466453603</c:v>
                </c:pt>
                <c:pt idx="1869" formatCode="General">
                  <c:v>0.57043850421905495</c:v>
                </c:pt>
                <c:pt idx="1870" formatCode="General">
                  <c:v>0.57098520994186397</c:v>
                </c:pt>
                <c:pt idx="1871" formatCode="General">
                  <c:v>0.57033122181892404</c:v>
                </c:pt>
                <c:pt idx="1872" formatCode="General">
                  <c:v>0.56802601814270004</c:v>
                </c:pt>
                <c:pt idx="1873" formatCode="General">
                  <c:v>0.56462966799736003</c:v>
                </c:pt>
                <c:pt idx="1874" formatCode="General">
                  <c:v>0.56493745446205201</c:v>
                </c:pt>
                <c:pt idx="1875" formatCode="General">
                  <c:v>0.56528687477111805</c:v>
                </c:pt>
                <c:pt idx="1876" formatCode="General">
                  <c:v>0.56824139952659602</c:v>
                </c:pt>
                <c:pt idx="1877" formatCode="General">
                  <c:v>0.56611860990524299</c:v>
                </c:pt>
                <c:pt idx="1878" formatCode="General">
                  <c:v>0.56483819484710696</c:v>
                </c:pt>
                <c:pt idx="1879" formatCode="General">
                  <c:v>0.56411993503570601</c:v>
                </c:pt>
                <c:pt idx="1880" formatCode="General">
                  <c:v>0.56288233995437598</c:v>
                </c:pt>
                <c:pt idx="1881" formatCode="General">
                  <c:v>0.56243572235107397</c:v>
                </c:pt>
                <c:pt idx="1882" formatCode="General">
                  <c:v>0.56485922932624799</c:v>
                </c:pt>
                <c:pt idx="1883" formatCode="General">
                  <c:v>0.56560677289962802</c:v>
                </c:pt>
                <c:pt idx="1884" formatCode="General">
                  <c:v>0.56627637743949899</c:v>
                </c:pt>
                <c:pt idx="1885" formatCode="General">
                  <c:v>0.56947129368782101</c:v>
                </c:pt>
                <c:pt idx="1886" formatCode="General">
                  <c:v>0.57102130651474003</c:v>
                </c:pt>
                <c:pt idx="1887" formatCode="General">
                  <c:v>0.57364485263824505</c:v>
                </c:pt>
                <c:pt idx="1888" formatCode="General">
                  <c:v>0.57689706087112402</c:v>
                </c:pt>
                <c:pt idx="1889" formatCode="General">
                  <c:v>0.57660384178161594</c:v>
                </c:pt>
                <c:pt idx="1890" formatCode="General">
                  <c:v>0.57770056128501901</c:v>
                </c:pt>
                <c:pt idx="1891" formatCode="General">
                  <c:v>0.57821435332298299</c:v>
                </c:pt>
                <c:pt idx="1892" formatCode="General">
                  <c:v>0.57674367427826001</c:v>
                </c:pt>
                <c:pt idx="1893" formatCode="General">
                  <c:v>0.57736280560493503</c:v>
                </c:pt>
                <c:pt idx="1894" formatCode="General">
                  <c:v>0.57436795830726595</c:v>
                </c:pt>
                <c:pt idx="1895" formatCode="General">
                  <c:v>0.57115859389305101</c:v>
                </c:pt>
                <c:pt idx="1896" formatCode="General">
                  <c:v>0.57128744721412705</c:v>
                </c:pt>
                <c:pt idx="1897" formatCode="General">
                  <c:v>0.56906263232231102</c:v>
                </c:pt>
                <c:pt idx="1898" formatCode="General">
                  <c:v>0.56788884997367906</c:v>
                </c:pt>
                <c:pt idx="1899" formatCode="General">
                  <c:v>0.57049543261528002</c:v>
                </c:pt>
                <c:pt idx="1900" formatCode="General">
                  <c:v>0.572828036546707</c:v>
                </c:pt>
                <c:pt idx="1901" formatCode="General">
                  <c:v>0.56847087144851705</c:v>
                </c:pt>
                <c:pt idx="1902" formatCode="General">
                  <c:v>0.57269340157508897</c:v>
                </c:pt>
                <c:pt idx="1903" formatCode="General">
                  <c:v>0.57189272642135602</c:v>
                </c:pt>
                <c:pt idx="1904" formatCode="General">
                  <c:v>0.573112440109253</c:v>
                </c:pt>
                <c:pt idx="1905" formatCode="General">
                  <c:v>0.57467851638793899</c:v>
                </c:pt>
                <c:pt idx="1906" formatCode="General">
                  <c:v>0.571435314416885</c:v>
                </c:pt>
                <c:pt idx="1907" formatCode="General">
                  <c:v>0.57237303853035004</c:v>
                </c:pt>
                <c:pt idx="1908" formatCode="General">
                  <c:v>0.56842391490936295</c:v>
                </c:pt>
                <c:pt idx="1909" formatCode="General">
                  <c:v>0.56762097477912898</c:v>
                </c:pt>
                <c:pt idx="1910" formatCode="General">
                  <c:v>0.56480991840362604</c:v>
                </c:pt>
                <c:pt idx="1911" formatCode="General">
                  <c:v>0.56708498001098595</c:v>
                </c:pt>
                <c:pt idx="1912" formatCode="General">
                  <c:v>0.56222153902053795</c:v>
                </c:pt>
                <c:pt idx="1913" formatCode="General">
                  <c:v>0.56369674801826497</c:v>
                </c:pt>
                <c:pt idx="1914" formatCode="General">
                  <c:v>0.56321216821670494</c:v>
                </c:pt>
                <c:pt idx="1915" formatCode="General">
                  <c:v>0.56386881470680195</c:v>
                </c:pt>
                <c:pt idx="1916" formatCode="General">
                  <c:v>0.56664227843284598</c:v>
                </c:pt>
                <c:pt idx="1917" formatCode="General">
                  <c:v>0.56630282402038601</c:v>
                </c:pt>
                <c:pt idx="1918" formatCode="General">
                  <c:v>0.57076489329338098</c:v>
                </c:pt>
                <c:pt idx="1919" formatCode="General">
                  <c:v>0.57095822095870996</c:v>
                </c:pt>
                <c:pt idx="1920" formatCode="General">
                  <c:v>0.56843994855880697</c:v>
                </c:pt>
                <c:pt idx="1921" formatCode="General">
                  <c:v>0.57164497375488299</c:v>
                </c:pt>
                <c:pt idx="1922" formatCode="General">
                  <c:v>0.572489845752716</c:v>
                </c:pt>
                <c:pt idx="1923" formatCode="General">
                  <c:v>0.57202377915382396</c:v>
                </c:pt>
                <c:pt idx="1924" formatCode="General">
                  <c:v>0.57539173364639296</c:v>
                </c:pt>
                <c:pt idx="1925" formatCode="General">
                  <c:v>0.57327066659927395</c:v>
                </c:pt>
                <c:pt idx="1926" formatCode="General">
                  <c:v>0.57382137775421205</c:v>
                </c:pt>
                <c:pt idx="1927" formatCode="General">
                  <c:v>0.57375019788742099</c:v>
                </c:pt>
                <c:pt idx="1928" formatCode="General">
                  <c:v>0.572167432308197</c:v>
                </c:pt>
                <c:pt idx="1929" formatCode="General">
                  <c:v>0.57122426033020002</c:v>
                </c:pt>
                <c:pt idx="1930" formatCode="General">
                  <c:v>0.57352491021156304</c:v>
                </c:pt>
                <c:pt idx="1931" formatCode="General">
                  <c:v>0.57235077619552599</c:v>
                </c:pt>
                <c:pt idx="1932" formatCode="General">
                  <c:v>0.57313749194145203</c:v>
                </c:pt>
                <c:pt idx="1933" formatCode="General">
                  <c:v>0.57489719986915599</c:v>
                </c:pt>
                <c:pt idx="1934" formatCode="General">
                  <c:v>0.57064725160598795</c:v>
                </c:pt>
                <c:pt idx="1935" formatCode="General">
                  <c:v>0.57176928520202597</c:v>
                </c:pt>
                <c:pt idx="1936" formatCode="General">
                  <c:v>0.56945253610611002</c:v>
                </c:pt>
                <c:pt idx="1937" formatCode="General">
                  <c:v>0.56976504921913196</c:v>
                </c:pt>
                <c:pt idx="1938" formatCode="General">
                  <c:v>0.57134494185447704</c:v>
                </c:pt>
                <c:pt idx="1939" formatCode="General">
                  <c:v>0.57150682210922199</c:v>
                </c:pt>
                <c:pt idx="1940" formatCode="General">
                  <c:v>0.57138500809669501</c:v>
                </c:pt>
                <c:pt idx="1941" formatCode="General">
                  <c:v>0.56897090077400203</c:v>
                </c:pt>
                <c:pt idx="1942" formatCode="General">
                  <c:v>0.56882935166359005</c:v>
                </c:pt>
                <c:pt idx="1943" formatCode="General">
                  <c:v>0.56724107861518902</c:v>
                </c:pt>
                <c:pt idx="1944" formatCode="General">
                  <c:v>0.56905458569526701</c:v>
                </c:pt>
                <c:pt idx="1945" formatCode="General">
                  <c:v>0.57159186601638801</c:v>
                </c:pt>
                <c:pt idx="1946" formatCode="General">
                  <c:v>0.57214200496673595</c:v>
                </c:pt>
                <c:pt idx="1947" formatCode="General">
                  <c:v>0.57352838516235405</c:v>
                </c:pt>
                <c:pt idx="1948" formatCode="General">
                  <c:v>0.57031650543212897</c:v>
                </c:pt>
                <c:pt idx="1949" formatCode="General">
                  <c:v>0.57023948431015004</c:v>
                </c:pt>
                <c:pt idx="1950" formatCode="General">
                  <c:v>0.571835577487946</c:v>
                </c:pt>
                <c:pt idx="1951" formatCode="General">
                  <c:v>0.57439807057380698</c:v>
                </c:pt>
                <c:pt idx="1952" formatCode="General">
                  <c:v>0.57449899911880498</c:v>
                </c:pt>
                <c:pt idx="1953" formatCode="General">
                  <c:v>0.57332964539527898</c:v>
                </c:pt>
                <c:pt idx="1954" formatCode="General">
                  <c:v>0.57331176400184602</c:v>
                </c:pt>
                <c:pt idx="1955" formatCode="General">
                  <c:v>0.57034413814544704</c:v>
                </c:pt>
                <c:pt idx="1956" formatCode="General">
                  <c:v>0.56966404914855995</c:v>
                </c:pt>
                <c:pt idx="1957" formatCode="General">
                  <c:v>0.56834072470664998</c:v>
                </c:pt>
                <c:pt idx="1958" formatCode="General">
                  <c:v>0.57252470850944503</c:v>
                </c:pt>
                <c:pt idx="1959" formatCode="General">
                  <c:v>0.57461914420127902</c:v>
                </c:pt>
                <c:pt idx="1960" formatCode="General">
                  <c:v>0.57142627835273696</c:v>
                </c:pt>
                <c:pt idx="1961" formatCode="General">
                  <c:v>0.57073001265525802</c:v>
                </c:pt>
                <c:pt idx="1962" formatCode="General">
                  <c:v>0.57007421255111701</c:v>
                </c:pt>
                <c:pt idx="1963" formatCode="General">
                  <c:v>0.57169647812843305</c:v>
                </c:pt>
                <c:pt idx="1964" formatCode="General">
                  <c:v>0.57208355069160499</c:v>
                </c:pt>
                <c:pt idx="1965" formatCode="General">
                  <c:v>0.57316453456878702</c:v>
                </c:pt>
                <c:pt idx="1966" formatCode="General">
                  <c:v>0.574179458618164</c:v>
                </c:pt>
                <c:pt idx="1967" formatCode="General">
                  <c:v>0.57553110122680695</c:v>
                </c:pt>
                <c:pt idx="1968" formatCode="General">
                  <c:v>0.57515410184860205</c:v>
                </c:pt>
                <c:pt idx="1969" formatCode="General">
                  <c:v>0.569891041517258</c:v>
                </c:pt>
                <c:pt idx="1970" formatCode="General">
                  <c:v>0.57538039684295705</c:v>
                </c:pt>
                <c:pt idx="1971" formatCode="General">
                  <c:v>0.57495267391204796</c:v>
                </c:pt>
                <c:pt idx="1972" formatCode="General">
                  <c:v>0.57735637426376296</c:v>
                </c:pt>
                <c:pt idx="1973" formatCode="General">
                  <c:v>0.57761090397834802</c:v>
                </c:pt>
                <c:pt idx="1974" formatCode="General">
                  <c:v>0.57795786261558602</c:v>
                </c:pt>
                <c:pt idx="1975" formatCode="General">
                  <c:v>0.57748050689697294</c:v>
                </c:pt>
                <c:pt idx="1976" formatCode="General">
                  <c:v>0.57628950476646401</c:v>
                </c:pt>
                <c:pt idx="1977" formatCode="General">
                  <c:v>0.57615512013435399</c:v>
                </c:pt>
                <c:pt idx="1978" formatCode="General">
                  <c:v>0.57207534313201902</c:v>
                </c:pt>
                <c:pt idx="1979" formatCode="General">
                  <c:v>0.573007243871689</c:v>
                </c:pt>
                <c:pt idx="1980" formatCode="General">
                  <c:v>0.56760838627815302</c:v>
                </c:pt>
                <c:pt idx="1981" formatCode="General">
                  <c:v>0.56727560162544199</c:v>
                </c:pt>
                <c:pt idx="1982" formatCode="General">
                  <c:v>0.56405762434005802</c:v>
                </c:pt>
                <c:pt idx="1983" formatCode="General">
                  <c:v>0.56410344839096105</c:v>
                </c:pt>
                <c:pt idx="1984" formatCode="General">
                  <c:v>0.56524035930633498</c:v>
                </c:pt>
                <c:pt idx="1985" formatCode="General">
                  <c:v>0.56546611785888701</c:v>
                </c:pt>
                <c:pt idx="1986" formatCode="General">
                  <c:v>0.567242163419724</c:v>
                </c:pt>
                <c:pt idx="1987" formatCode="General">
                  <c:v>0.56539843082427998</c:v>
                </c:pt>
                <c:pt idx="1988" formatCode="General">
                  <c:v>0.571678602695465</c:v>
                </c:pt>
                <c:pt idx="1989" formatCode="General">
                  <c:v>0.574126040935516</c:v>
                </c:pt>
                <c:pt idx="1990" formatCode="General">
                  <c:v>0.57616647481918304</c:v>
                </c:pt>
                <c:pt idx="1991" formatCode="General">
                  <c:v>0.57720825076103199</c:v>
                </c:pt>
                <c:pt idx="1992" formatCode="General">
                  <c:v>0.57999845743179301</c:v>
                </c:pt>
                <c:pt idx="1993" formatCode="General">
                  <c:v>0.57961085438728299</c:v>
                </c:pt>
                <c:pt idx="1994" formatCode="General">
                  <c:v>0.57740802764892596</c:v>
                </c:pt>
                <c:pt idx="1995" formatCode="General">
                  <c:v>0.578722983598709</c:v>
                </c:pt>
                <c:pt idx="1996" formatCode="General">
                  <c:v>0.57794464230537401</c:v>
                </c:pt>
                <c:pt idx="1997" formatCode="General">
                  <c:v>0.57858179211616501</c:v>
                </c:pt>
                <c:pt idx="1998" formatCode="General">
                  <c:v>0.57593691945075998</c:v>
                </c:pt>
                <c:pt idx="1999" formatCode="General">
                  <c:v>0.57408743500709503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DE-9447-B579-AFB4D04C3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0404016"/>
        <c:axId val="720416128"/>
      </c:lineChart>
      <c:catAx>
        <c:axId val="720404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1800" dirty="0"/>
                  <a:t>iteration</a:t>
                </a:r>
              </a:p>
            </c:rich>
          </c:tx>
          <c:layout>
            <c:manualLayout>
              <c:xMode val="edge"/>
              <c:yMode val="edge"/>
              <c:x val="0.62616394203627601"/>
              <c:y val="0.8463682148694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720416128"/>
        <c:crosses val="autoZero"/>
        <c:auto val="1"/>
        <c:lblAlgn val="ctr"/>
        <c:lblOffset val="100"/>
        <c:tickLblSkip val="250"/>
        <c:tickMarkSkip val="500"/>
        <c:noMultiLvlLbl val="0"/>
      </c:catAx>
      <c:valAx>
        <c:axId val="720416128"/>
        <c:scaling>
          <c:orientation val="minMax"/>
          <c:max val="0.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dirty="0"/>
                  <a:t>MI Estimation</a:t>
                </a:r>
              </a:p>
            </c:rich>
          </c:tx>
          <c:layout>
            <c:manualLayout>
              <c:xMode val="edge"/>
              <c:yMode val="edge"/>
              <c:x val="0.35743556619402339"/>
              <c:y val="0.20461337613535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720404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4567529174744541E-2"/>
          <c:y val="9.734501064663148E-2"/>
          <c:w val="0.27296131266815576"/>
          <c:h val="0.6492937760001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83730414706777"/>
          <c:y val="1.9389044801330361E-2"/>
          <c:w val="0.37937101503906506"/>
          <c:h val="0.68125717669343788"/>
        </c:manualLayout>
      </c:layout>
      <c:scatterChart>
        <c:scatterStyle val="smoothMarker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Trained on original data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Sheet1!$G$2:$G$102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0.00E+00">
                  <c:v>4.0397511513290803E-5</c:v>
                </c:pt>
                <c:pt idx="7" formatCode="0.00E+00">
                  <c:v>4.0397511513290803E-5</c:v>
                </c:pt>
                <c:pt idx="8" formatCode="0.00E+00">
                  <c:v>4.0397511513290803E-5</c:v>
                </c:pt>
                <c:pt idx="9" formatCode="0.00E+00">
                  <c:v>4.0397511513290803E-5</c:v>
                </c:pt>
                <c:pt idx="10" formatCode="0.00E+00">
                  <c:v>4.0397511513290803E-5</c:v>
                </c:pt>
                <c:pt idx="11" formatCode="0.00E+00">
                  <c:v>4.0397511513290803E-5</c:v>
                </c:pt>
                <c:pt idx="12" formatCode="0.00E+00">
                  <c:v>4.0397511513290803E-5</c:v>
                </c:pt>
                <c:pt idx="13" formatCode="0.00E+00">
                  <c:v>4.0397511513290803E-5</c:v>
                </c:pt>
                <c:pt idx="14" formatCode="0.00E+00">
                  <c:v>4.0397511513290803E-5</c:v>
                </c:pt>
                <c:pt idx="15" formatCode="0.00E+00">
                  <c:v>4.0397511513290803E-5</c:v>
                </c:pt>
                <c:pt idx="16" formatCode="0.00E+00">
                  <c:v>8.0795023026581606E-5</c:v>
                </c:pt>
                <c:pt idx="17" formatCode="0.00E+00">
                  <c:v>8.0795023026581606E-5</c:v>
                </c:pt>
                <c:pt idx="18" formatCode="0.00E+00">
                  <c:v>8.0795023026581606E-5</c:v>
                </c:pt>
                <c:pt idx="19">
                  <c:v>1.21192534539872E-4</c:v>
                </c:pt>
                <c:pt idx="20">
                  <c:v>1.21192534539872E-4</c:v>
                </c:pt>
                <c:pt idx="21">
                  <c:v>1.21192534539872E-4</c:v>
                </c:pt>
                <c:pt idx="22">
                  <c:v>1.21192534539872E-4</c:v>
                </c:pt>
                <c:pt idx="23">
                  <c:v>1.21192534539872E-4</c:v>
                </c:pt>
                <c:pt idx="24">
                  <c:v>1.21192534539872E-4</c:v>
                </c:pt>
                <c:pt idx="25">
                  <c:v>1.21192534539872E-4</c:v>
                </c:pt>
                <c:pt idx="26">
                  <c:v>1.21192534539872E-4</c:v>
                </c:pt>
                <c:pt idx="27">
                  <c:v>1.21192534539872E-4</c:v>
                </c:pt>
                <c:pt idx="28">
                  <c:v>1.21192534539872E-4</c:v>
                </c:pt>
                <c:pt idx="29">
                  <c:v>1.21192534539872E-4</c:v>
                </c:pt>
                <c:pt idx="30">
                  <c:v>1.21192534539872E-4</c:v>
                </c:pt>
                <c:pt idx="31">
                  <c:v>1.21192534539872E-4</c:v>
                </c:pt>
                <c:pt idx="32">
                  <c:v>1.21192534539872E-4</c:v>
                </c:pt>
                <c:pt idx="33">
                  <c:v>1.21192534539872E-4</c:v>
                </c:pt>
                <c:pt idx="34">
                  <c:v>1.21192534539872E-4</c:v>
                </c:pt>
                <c:pt idx="35">
                  <c:v>1.21192534539872E-4</c:v>
                </c:pt>
                <c:pt idx="36">
                  <c:v>1.21192534539872E-4</c:v>
                </c:pt>
                <c:pt idx="37">
                  <c:v>1.21192534539872E-4</c:v>
                </c:pt>
                <c:pt idx="38">
                  <c:v>1.21192534539872E-4</c:v>
                </c:pt>
                <c:pt idx="39">
                  <c:v>1.21192534539872E-4</c:v>
                </c:pt>
                <c:pt idx="40">
                  <c:v>1.21192534539872E-4</c:v>
                </c:pt>
                <c:pt idx="41">
                  <c:v>1.21192534539872E-4</c:v>
                </c:pt>
                <c:pt idx="42">
                  <c:v>1.21192534539872E-4</c:v>
                </c:pt>
                <c:pt idx="43">
                  <c:v>1.21192534539872E-4</c:v>
                </c:pt>
                <c:pt idx="44">
                  <c:v>1.21192534539872E-4</c:v>
                </c:pt>
                <c:pt idx="45">
                  <c:v>1.21192534539872E-4</c:v>
                </c:pt>
                <c:pt idx="46">
                  <c:v>1.21192534539872E-4</c:v>
                </c:pt>
                <c:pt idx="47">
                  <c:v>1.21192534539872E-4</c:v>
                </c:pt>
                <c:pt idx="48">
                  <c:v>1.21192534539872E-4</c:v>
                </c:pt>
                <c:pt idx="49">
                  <c:v>1.21192534539872E-4</c:v>
                </c:pt>
                <c:pt idx="50">
                  <c:v>1.21192534539872E-4</c:v>
                </c:pt>
                <c:pt idx="51">
                  <c:v>1.21192534539872E-4</c:v>
                </c:pt>
                <c:pt idx="52">
                  <c:v>1.21192534539872E-4</c:v>
                </c:pt>
                <c:pt idx="53">
                  <c:v>1.21192534539872E-4</c:v>
                </c:pt>
                <c:pt idx="54">
                  <c:v>1.21192534539872E-4</c:v>
                </c:pt>
                <c:pt idx="55">
                  <c:v>1.21192534539872E-4</c:v>
                </c:pt>
                <c:pt idx="56">
                  <c:v>2.0198755756645399E-4</c:v>
                </c:pt>
                <c:pt idx="57">
                  <c:v>2.0198755756645399E-4</c:v>
                </c:pt>
                <c:pt idx="58">
                  <c:v>2.0198755756645399E-4</c:v>
                </c:pt>
                <c:pt idx="59">
                  <c:v>2.4238506907974501E-4</c:v>
                </c:pt>
                <c:pt idx="60">
                  <c:v>2.4238506907974501E-4</c:v>
                </c:pt>
                <c:pt idx="61">
                  <c:v>2.4238506907974501E-4</c:v>
                </c:pt>
                <c:pt idx="62">
                  <c:v>2.4238506907974501E-4</c:v>
                </c:pt>
                <c:pt idx="63">
                  <c:v>2.4238506907974501E-4</c:v>
                </c:pt>
                <c:pt idx="64">
                  <c:v>2.4238506907974501E-4</c:v>
                </c:pt>
                <c:pt idx="65">
                  <c:v>2.8278258059303597E-4</c:v>
                </c:pt>
                <c:pt idx="66">
                  <c:v>2.8278258059303597E-4</c:v>
                </c:pt>
                <c:pt idx="67">
                  <c:v>2.8278258059303597E-4</c:v>
                </c:pt>
                <c:pt idx="68">
                  <c:v>2.8278258059303597E-4</c:v>
                </c:pt>
                <c:pt idx="69">
                  <c:v>2.8278258059303597E-4</c:v>
                </c:pt>
                <c:pt idx="70">
                  <c:v>2.8278258059303597E-4</c:v>
                </c:pt>
                <c:pt idx="71">
                  <c:v>3.2318009210632599E-4</c:v>
                </c:pt>
                <c:pt idx="72">
                  <c:v>3.2318009210632599E-4</c:v>
                </c:pt>
                <c:pt idx="73">
                  <c:v>3.6357760361961698E-4</c:v>
                </c:pt>
                <c:pt idx="74">
                  <c:v>3.6357760361961698E-4</c:v>
                </c:pt>
                <c:pt idx="75">
                  <c:v>3.6357760361961698E-4</c:v>
                </c:pt>
                <c:pt idx="76">
                  <c:v>3.6357760361961698E-4</c:v>
                </c:pt>
                <c:pt idx="77">
                  <c:v>4.0397511513290798E-4</c:v>
                </c:pt>
                <c:pt idx="78">
                  <c:v>4.8477013815948899E-4</c:v>
                </c:pt>
                <c:pt idx="79">
                  <c:v>5.6556516118607097E-4</c:v>
                </c:pt>
                <c:pt idx="80">
                  <c:v>5.6556516118607097E-4</c:v>
                </c:pt>
                <c:pt idx="81">
                  <c:v>6.8675769572594297E-4</c:v>
                </c:pt>
                <c:pt idx="82">
                  <c:v>8.0795023026581595E-4</c:v>
                </c:pt>
                <c:pt idx="83">
                  <c:v>1.3735153914518901E-3</c:v>
                </c:pt>
                <c:pt idx="84">
                  <c:v>2.5450432253373199E-3</c:v>
                </c:pt>
                <c:pt idx="85">
                  <c:v>3.9185586167892099E-3</c:v>
                </c:pt>
                <c:pt idx="86">
                  <c:v>5.29207400824109E-3</c:v>
                </c:pt>
                <c:pt idx="87">
                  <c:v>6.8271794457461397E-3</c:v>
                </c:pt>
                <c:pt idx="88">
                  <c:v>8.7662599983840996E-3</c:v>
                </c:pt>
                <c:pt idx="89">
                  <c:v>1.0745738062535299E-2</c:v>
                </c:pt>
                <c:pt idx="90">
                  <c:v>1.32503837763594E-2</c:v>
                </c:pt>
                <c:pt idx="91">
                  <c:v>1.5310656863537201E-2</c:v>
                </c:pt>
                <c:pt idx="92">
                  <c:v>1.8663650319140301E-2</c:v>
                </c:pt>
                <c:pt idx="93">
                  <c:v>2.20974387977701E-2</c:v>
                </c:pt>
                <c:pt idx="94">
                  <c:v>2.83590530823301E-2</c:v>
                </c:pt>
                <c:pt idx="95">
                  <c:v>3.5549810131695898E-2</c:v>
                </c:pt>
                <c:pt idx="96">
                  <c:v>4.3346529853761001E-2</c:v>
                </c:pt>
                <c:pt idx="97">
                  <c:v>5.7970429021572303E-2</c:v>
                </c:pt>
                <c:pt idx="98">
                  <c:v>0.11165872182273601</c:v>
                </c:pt>
                <c:pt idx="99">
                  <c:v>0.39516845762301001</c:v>
                </c:pt>
                <c:pt idx="100">
                  <c:v>1</c:v>
                </c:pt>
              </c:numCache>
            </c:numRef>
          </c:xVal>
          <c:yVal>
            <c:numRef>
              <c:f>Sheet1!$H$2:$H$102</c:f>
              <c:numCache>
                <c:formatCode>General</c:formatCode>
                <c:ptCount val="101"/>
                <c:pt idx="0">
                  <c:v>0</c:v>
                </c:pt>
                <c:pt idx="1">
                  <c:v>6.6872836633944305E-2</c:v>
                </c:pt>
                <c:pt idx="2">
                  <c:v>0.106707144073086</c:v>
                </c:pt>
                <c:pt idx="3">
                  <c:v>0.136441014583215</c:v>
                </c:pt>
                <c:pt idx="4">
                  <c:v>0.16024513419962599</c:v>
                </c:pt>
                <c:pt idx="5">
                  <c:v>0.18172274868070101</c:v>
                </c:pt>
                <c:pt idx="6">
                  <c:v>0.20115757816489799</c:v>
                </c:pt>
                <c:pt idx="7">
                  <c:v>0.217471486126085</c:v>
                </c:pt>
                <c:pt idx="8">
                  <c:v>0.234466322419565</c:v>
                </c:pt>
                <c:pt idx="9">
                  <c:v>0.249957441979232</c:v>
                </c:pt>
                <c:pt idx="10">
                  <c:v>0.26317880043125502</c:v>
                </c:pt>
                <c:pt idx="11">
                  <c:v>0.27571923055098502</c:v>
                </c:pt>
                <c:pt idx="12">
                  <c:v>0.28658571185382697</c:v>
                </c:pt>
                <c:pt idx="13">
                  <c:v>0.29776428530897098</c:v>
                </c:pt>
                <c:pt idx="14">
                  <c:v>0.30752425807183797</c:v>
                </c:pt>
                <c:pt idx="15">
                  <c:v>0.31753957895931501</c:v>
                </c:pt>
                <c:pt idx="16">
                  <c:v>0.32800885206831998</c:v>
                </c:pt>
                <c:pt idx="17">
                  <c:v>0.33731487260965798</c:v>
                </c:pt>
                <c:pt idx="18">
                  <c:v>0.34602508086023998</c:v>
                </c:pt>
                <c:pt idx="19">
                  <c:v>0.35465017306928498</c:v>
                </c:pt>
                <c:pt idx="20">
                  <c:v>0.36270782500141902</c:v>
                </c:pt>
                <c:pt idx="21">
                  <c:v>0.37065198887817102</c:v>
                </c:pt>
                <c:pt idx="22">
                  <c:v>0.378340804630313</c:v>
                </c:pt>
                <c:pt idx="23">
                  <c:v>0.38662543267321098</c:v>
                </c:pt>
                <c:pt idx="24">
                  <c:v>0.394172388356126</c:v>
                </c:pt>
                <c:pt idx="25">
                  <c:v>0.40149236792827597</c:v>
                </c:pt>
                <c:pt idx="26">
                  <c:v>0.40787607104352303</c:v>
                </c:pt>
                <c:pt idx="27">
                  <c:v>0.41465698235260701</c:v>
                </c:pt>
                <c:pt idx="28">
                  <c:v>0.42092719741247198</c:v>
                </c:pt>
                <c:pt idx="29">
                  <c:v>0.42705555240310999</c:v>
                </c:pt>
                <c:pt idx="30">
                  <c:v>0.43332576746297502</c:v>
                </c:pt>
                <c:pt idx="31">
                  <c:v>0.43976621460591298</c:v>
                </c:pt>
                <c:pt idx="32">
                  <c:v>0.44538387334732998</c:v>
                </c:pt>
                <c:pt idx="33">
                  <c:v>0.45080292799182897</c:v>
                </c:pt>
                <c:pt idx="34">
                  <c:v>0.45673267888554703</c:v>
                </c:pt>
                <c:pt idx="35">
                  <c:v>0.46243545366850097</c:v>
                </c:pt>
                <c:pt idx="36">
                  <c:v>0.46805311240991898</c:v>
                </c:pt>
                <c:pt idx="37">
                  <c:v>0.47304658684673401</c:v>
                </c:pt>
                <c:pt idx="38">
                  <c:v>0.47792657322816801</c:v>
                </c:pt>
                <c:pt idx="39">
                  <c:v>0.48345911592804902</c:v>
                </c:pt>
                <c:pt idx="40">
                  <c:v>0.48867956647562799</c:v>
                </c:pt>
                <c:pt idx="41">
                  <c:v>0.49353118084321601</c:v>
                </c:pt>
                <c:pt idx="42">
                  <c:v>0.49875163139079598</c:v>
                </c:pt>
                <c:pt idx="43">
                  <c:v>0.50442603415990495</c:v>
                </c:pt>
                <c:pt idx="44">
                  <c:v>0.50936276456902896</c:v>
                </c:pt>
                <c:pt idx="45">
                  <c:v>0.51421437893661703</c:v>
                </c:pt>
                <c:pt idx="46">
                  <c:v>0.51960506156727004</c:v>
                </c:pt>
                <c:pt idx="47">
                  <c:v>0.52493900017023198</c:v>
                </c:pt>
                <c:pt idx="48">
                  <c:v>0.53086875106395104</c:v>
                </c:pt>
                <c:pt idx="49">
                  <c:v>0.53563524939000196</c:v>
                </c:pt>
                <c:pt idx="50">
                  <c:v>0.54105430403450006</c:v>
                </c:pt>
                <c:pt idx="51">
                  <c:v>0.54653010270669</c:v>
                </c:pt>
                <c:pt idx="52">
                  <c:v>0.55166543721273298</c:v>
                </c:pt>
                <c:pt idx="53">
                  <c:v>0.55665891164954895</c:v>
                </c:pt>
                <c:pt idx="54">
                  <c:v>0.56170913011405599</c:v>
                </c:pt>
                <c:pt idx="55">
                  <c:v>0.56795097316007503</c:v>
                </c:pt>
                <c:pt idx="56">
                  <c:v>0.57342677183226498</c:v>
                </c:pt>
                <c:pt idx="57">
                  <c:v>0.57972535890597499</c:v>
                </c:pt>
                <c:pt idx="58">
                  <c:v>0.58531464563354696</c:v>
                </c:pt>
                <c:pt idx="59">
                  <c:v>0.59064858423650901</c:v>
                </c:pt>
                <c:pt idx="60">
                  <c:v>0.59643647506099995</c:v>
                </c:pt>
                <c:pt idx="61">
                  <c:v>0.60262157407932804</c:v>
                </c:pt>
                <c:pt idx="62">
                  <c:v>0.609430857402258</c:v>
                </c:pt>
                <c:pt idx="63">
                  <c:v>0.61459456392214695</c:v>
                </c:pt>
                <c:pt idx="64">
                  <c:v>0.62137547523123204</c:v>
                </c:pt>
                <c:pt idx="65">
                  <c:v>0.62858196674800004</c:v>
                </c:pt>
                <c:pt idx="66">
                  <c:v>0.63541962208477598</c:v>
                </c:pt>
                <c:pt idx="67">
                  <c:v>0.64211541735232402</c:v>
                </c:pt>
                <c:pt idx="68">
                  <c:v>0.64923679282755498</c:v>
                </c:pt>
                <c:pt idx="69">
                  <c:v>0.65681212052431504</c:v>
                </c:pt>
                <c:pt idx="70">
                  <c:v>0.66404698405492801</c:v>
                </c:pt>
                <c:pt idx="71">
                  <c:v>0.671423707654769</c:v>
                </c:pt>
                <c:pt idx="72">
                  <c:v>0.68121205243148197</c:v>
                </c:pt>
                <c:pt idx="73">
                  <c:v>0.68810645179594798</c:v>
                </c:pt>
                <c:pt idx="74">
                  <c:v>0.69650456789422899</c:v>
                </c:pt>
                <c:pt idx="75">
                  <c:v>0.70521477614481098</c:v>
                </c:pt>
                <c:pt idx="76">
                  <c:v>0.71696078987686596</c:v>
                </c:pt>
                <c:pt idx="77">
                  <c:v>0.72811099131816404</c:v>
                </c:pt>
                <c:pt idx="78">
                  <c:v>0.74351699483629397</c:v>
                </c:pt>
                <c:pt idx="79">
                  <c:v>0.75656812120524297</c:v>
                </c:pt>
                <c:pt idx="80">
                  <c:v>0.776797367077115</c:v>
                </c:pt>
                <c:pt idx="81">
                  <c:v>0.806814957725699</c:v>
                </c:pt>
                <c:pt idx="82">
                  <c:v>0.84622368495715805</c:v>
                </c:pt>
                <c:pt idx="83">
                  <c:v>0.89649889349145995</c:v>
                </c:pt>
                <c:pt idx="84">
                  <c:v>0.936049480792147</c:v>
                </c:pt>
                <c:pt idx="85">
                  <c:v>0.95477500993020503</c:v>
                </c:pt>
                <c:pt idx="86">
                  <c:v>0.969982409351416</c:v>
                </c:pt>
                <c:pt idx="87">
                  <c:v>0.97809680531124099</c:v>
                </c:pt>
                <c:pt idx="88">
                  <c:v>0.98334562787266599</c:v>
                </c:pt>
                <c:pt idx="89">
                  <c:v>0.98646654939567602</c:v>
                </c:pt>
                <c:pt idx="90">
                  <c:v>0.98850933439255495</c:v>
                </c:pt>
                <c:pt idx="91">
                  <c:v>0.99021165522328802</c:v>
                </c:pt>
                <c:pt idx="92">
                  <c:v>0.99185723202632903</c:v>
                </c:pt>
                <c:pt idx="93">
                  <c:v>0.99319071667707004</c:v>
                </c:pt>
                <c:pt idx="94">
                  <c:v>0.99469443341088404</c:v>
                </c:pt>
                <c:pt idx="95">
                  <c:v>0.99582931396470498</c:v>
                </c:pt>
                <c:pt idx="96">
                  <c:v>0.996992566532372</c:v>
                </c:pt>
                <c:pt idx="97">
                  <c:v>0.99801395903081203</c:v>
                </c:pt>
                <c:pt idx="98">
                  <c:v>0.99897860750155998</c:v>
                </c:pt>
                <c:pt idx="99">
                  <c:v>0.99977302388923595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B50-8545-AFE3-9BD76A7363B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Trained on noisy  data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7.2715520723923397E-4</c:v>
                </c:pt>
                <c:pt idx="2">
                  <c:v>9.2914276480568795E-4</c:v>
                </c:pt>
                <c:pt idx="3">
                  <c:v>1.25232285691201E-3</c:v>
                </c:pt>
                <c:pt idx="4">
                  <c:v>1.3735153914518901E-3</c:v>
                </c:pt>
                <c:pt idx="5">
                  <c:v>1.7370929950715E-3</c:v>
                </c:pt>
                <c:pt idx="6" formatCode="0.00E+00">
                  <c:v>2.0198755756645399E-3</c:v>
                </c:pt>
                <c:pt idx="7" formatCode="0.00E+00">
                  <c:v>2.34305566777087E-3</c:v>
                </c:pt>
                <c:pt idx="8" formatCode="0.00E+00">
                  <c:v>2.86822331744365E-3</c:v>
                </c:pt>
                <c:pt idx="9" formatCode="0.00E+00">
                  <c:v>3.1914034095499701E-3</c:v>
                </c:pt>
                <c:pt idx="10" formatCode="0.00E+00">
                  <c:v>3.6761735477094598E-3</c:v>
                </c:pt>
                <c:pt idx="11">
                  <c:v>3.9185586167892099E-3</c:v>
                </c:pt>
                <c:pt idx="12">
                  <c:v>4.2417387088955301E-3</c:v>
                </c:pt>
                <c:pt idx="13">
                  <c:v>4.76690635856831E-3</c:v>
                </c:pt>
                <c:pt idx="14" formatCode="0.00E+00">
                  <c:v>5.29207400824109E-3</c:v>
                </c:pt>
                <c:pt idx="15" formatCode="0.00E+00">
                  <c:v>5.81724165791387E-3</c:v>
                </c:pt>
                <c:pt idx="16">
                  <c:v>6.2212167730467801E-3</c:v>
                </c:pt>
                <c:pt idx="17">
                  <c:v>6.9887694917993102E-3</c:v>
                </c:pt>
                <c:pt idx="18">
                  <c:v>7.63512967601196E-3</c:v>
                </c:pt>
                <c:pt idx="19">
                  <c:v>8.6450674638442297E-3</c:v>
                </c:pt>
                <c:pt idx="20">
                  <c:v>1.0018582855296099E-2</c:v>
                </c:pt>
                <c:pt idx="21">
                  <c:v>1.1270905712208099E-2</c:v>
                </c:pt>
                <c:pt idx="22">
                  <c:v>1.26848186151733E-2</c:v>
                </c:pt>
                <c:pt idx="23">
                  <c:v>1.43815140987315E-2</c:v>
                </c:pt>
                <c:pt idx="24">
                  <c:v>1.6522582208935901E-2</c:v>
                </c:pt>
                <c:pt idx="25">
                  <c:v>1.8784842853680199E-2</c:v>
                </c:pt>
                <c:pt idx="26">
                  <c:v>2.1451078613557401E-2</c:v>
                </c:pt>
                <c:pt idx="27">
                  <c:v>2.4359699442514302E-2</c:v>
                </c:pt>
                <c:pt idx="28">
                  <c:v>2.73087177829846E-2</c:v>
                </c:pt>
                <c:pt idx="29">
                  <c:v>3.0136543588914901E-2</c:v>
                </c:pt>
                <c:pt idx="30">
                  <c:v>3.3893512159651001E-2</c:v>
                </c:pt>
                <c:pt idx="31">
                  <c:v>3.7286903126767398E-2</c:v>
                </c:pt>
                <c:pt idx="32">
                  <c:v>4.0922679162963597E-2</c:v>
                </c:pt>
                <c:pt idx="33">
                  <c:v>4.4518057687646398E-2</c:v>
                </c:pt>
                <c:pt idx="34">
                  <c:v>4.7951846166276201E-2</c:v>
                </c:pt>
                <c:pt idx="35">
                  <c:v>5.17088147370122E-2</c:v>
                </c:pt>
                <c:pt idx="36">
                  <c:v>5.54657833077482E-2</c:v>
                </c:pt>
                <c:pt idx="37">
                  <c:v>5.96267269936172E-2</c:v>
                </c:pt>
                <c:pt idx="38">
                  <c:v>6.3504888098893097E-2</c:v>
                </c:pt>
                <c:pt idx="39">
                  <c:v>6.7585036761735495E-2</c:v>
                </c:pt>
                <c:pt idx="40">
                  <c:v>7.1947968005170906E-2</c:v>
                </c:pt>
                <c:pt idx="41">
                  <c:v>7.5664539064393604E-2</c:v>
                </c:pt>
                <c:pt idx="42">
                  <c:v>7.9744687727236002E-2</c:v>
                </c:pt>
                <c:pt idx="43">
                  <c:v>8.4067221459158098E-2</c:v>
                </c:pt>
                <c:pt idx="44">
                  <c:v>8.85513452371334E-2</c:v>
                </c:pt>
                <c:pt idx="45">
                  <c:v>9.3197059061161797E-2</c:v>
                </c:pt>
                <c:pt idx="46">
                  <c:v>9.7519592793084003E-2</c:v>
                </c:pt>
                <c:pt idx="47">
                  <c:v>0.101963319059546</c:v>
                </c:pt>
                <c:pt idx="48">
                  <c:v>0.106164660256928</c:v>
                </c:pt>
                <c:pt idx="49">
                  <c:v>0.110083218873717</c:v>
                </c:pt>
                <c:pt idx="50">
                  <c:v>0.114365355094126</c:v>
                </c:pt>
                <c:pt idx="51">
                  <c:v>0.118687888826048</c:v>
                </c:pt>
                <c:pt idx="52">
                  <c:v>0.123535590207643</c:v>
                </c:pt>
                <c:pt idx="53">
                  <c:v>0.12886806172739801</c:v>
                </c:pt>
                <c:pt idx="54">
                  <c:v>0.13460450836228499</c:v>
                </c:pt>
                <c:pt idx="55">
                  <c:v>0.14054294255473901</c:v>
                </c:pt>
                <c:pt idx="56">
                  <c:v>0.146198594166599</c:v>
                </c:pt>
                <c:pt idx="57">
                  <c:v>0.15185424577845999</c:v>
                </c:pt>
                <c:pt idx="58">
                  <c:v>0.15787347499394</c:v>
                </c:pt>
                <c:pt idx="59">
                  <c:v>0.16324634402520799</c:v>
                </c:pt>
                <c:pt idx="60">
                  <c:v>0.168740405591016</c:v>
                </c:pt>
                <c:pt idx="61">
                  <c:v>0.17411327462228299</c:v>
                </c:pt>
                <c:pt idx="62">
                  <c:v>0.18033449139533</c:v>
                </c:pt>
                <c:pt idx="63">
                  <c:v>0.18659610567988999</c:v>
                </c:pt>
                <c:pt idx="64">
                  <c:v>0.191807384665105</c:v>
                </c:pt>
                <c:pt idx="65">
                  <c:v>0.19827098650723099</c:v>
                </c:pt>
                <c:pt idx="66">
                  <c:v>0.20521935848751699</c:v>
                </c:pt>
                <c:pt idx="67">
                  <c:v>0.21160216530661699</c:v>
                </c:pt>
                <c:pt idx="68">
                  <c:v>0.21834854972933701</c:v>
                </c:pt>
                <c:pt idx="69">
                  <c:v>0.225700896824756</c:v>
                </c:pt>
                <c:pt idx="70">
                  <c:v>0.232043306132342</c:v>
                </c:pt>
                <c:pt idx="71">
                  <c:v>0.238789690555062</c:v>
                </c:pt>
                <c:pt idx="72">
                  <c:v>0.24634402520804699</c:v>
                </c:pt>
                <c:pt idx="73">
                  <c:v>0.253736769814979</c:v>
                </c:pt>
                <c:pt idx="74">
                  <c:v>0.26278581239395699</c:v>
                </c:pt>
                <c:pt idx="75">
                  <c:v>0.27098650723115503</c:v>
                </c:pt>
                <c:pt idx="76">
                  <c:v>0.28003554981013201</c:v>
                </c:pt>
                <c:pt idx="77">
                  <c:v>0.288801809808516</c:v>
                </c:pt>
                <c:pt idx="78">
                  <c:v>0.29829522501413902</c:v>
                </c:pt>
                <c:pt idx="79">
                  <c:v>0.308475397915488</c:v>
                </c:pt>
                <c:pt idx="80">
                  <c:v>0.32015027874282898</c:v>
                </c:pt>
                <c:pt idx="81">
                  <c:v>0.331623172012604</c:v>
                </c:pt>
                <c:pt idx="82">
                  <c:v>0.34386361800113102</c:v>
                </c:pt>
                <c:pt idx="83">
                  <c:v>0.35594247394360501</c:v>
                </c:pt>
                <c:pt idx="84">
                  <c:v>0.37088955320352301</c:v>
                </c:pt>
                <c:pt idx="85">
                  <c:v>0.38539225983679398</c:v>
                </c:pt>
                <c:pt idx="86">
                  <c:v>0.399127413751313</c:v>
                </c:pt>
                <c:pt idx="87">
                  <c:v>0.413589722873071</c:v>
                </c:pt>
                <c:pt idx="88">
                  <c:v>0.428254019552396</c:v>
                </c:pt>
                <c:pt idx="89">
                  <c:v>0.44449381918073899</c:v>
                </c:pt>
                <c:pt idx="90">
                  <c:v>0.462470711804153</c:v>
                </c:pt>
                <c:pt idx="91">
                  <c:v>0.48186151733053201</c:v>
                </c:pt>
                <c:pt idx="92">
                  <c:v>0.50686757695726004</c:v>
                </c:pt>
                <c:pt idx="93">
                  <c:v>0.537529288195847</c:v>
                </c:pt>
                <c:pt idx="94">
                  <c:v>0.56609032883574395</c:v>
                </c:pt>
                <c:pt idx="95">
                  <c:v>0.59521693463682601</c:v>
                </c:pt>
                <c:pt idx="96">
                  <c:v>0.63080714228003598</c:v>
                </c:pt>
                <c:pt idx="97">
                  <c:v>0.68017290134927699</c:v>
                </c:pt>
                <c:pt idx="98">
                  <c:v>0.74089036115375295</c:v>
                </c:pt>
                <c:pt idx="99">
                  <c:v>0.85517492122485295</c:v>
                </c:pt>
                <c:pt idx="100">
                  <c:v>1</c:v>
                </c:pt>
              </c:numCache>
            </c:numRef>
          </c:xVal>
          <c:yVal>
            <c:numRef>
              <c:f>Sheet1!$D$2:$D$102</c:f>
              <c:numCache>
                <c:formatCode>General</c:formatCode>
                <c:ptCount val="101"/>
                <c:pt idx="0" formatCode="0.00E+00">
                  <c:v>0</c:v>
                </c:pt>
                <c:pt idx="1">
                  <c:v>7.0078874198490598E-2</c:v>
                </c:pt>
                <c:pt idx="2">
                  <c:v>9.5131362424104901E-2</c:v>
                </c:pt>
                <c:pt idx="3">
                  <c:v>0.114027123645236</c:v>
                </c:pt>
                <c:pt idx="4">
                  <c:v>0.13017079952335001</c:v>
                </c:pt>
                <c:pt idx="5">
                  <c:v>0.14398797026613</c:v>
                </c:pt>
                <c:pt idx="6" formatCode="0.00E+00">
                  <c:v>0.156897236565851</c:v>
                </c:pt>
                <c:pt idx="7" formatCode="0.00E+00">
                  <c:v>0.16926743460250801</c:v>
                </c:pt>
                <c:pt idx="8" formatCode="0.00E+00">
                  <c:v>0.18141065652839999</c:v>
                </c:pt>
                <c:pt idx="9" formatCode="0.00E+00">
                  <c:v>0.19361062248198399</c:v>
                </c:pt>
                <c:pt idx="10" formatCode="0.00E+00">
                  <c:v>0.20478919593712799</c:v>
                </c:pt>
                <c:pt idx="11">
                  <c:v>0.21687567383532899</c:v>
                </c:pt>
                <c:pt idx="12">
                  <c:v>0.229359359927368</c:v>
                </c:pt>
                <c:pt idx="13">
                  <c:v>0.241445837825569</c:v>
                </c:pt>
                <c:pt idx="14">
                  <c:v>0.25426998808375401</c:v>
                </c:pt>
                <c:pt idx="15">
                  <c:v>0.26737785848039503</c:v>
                </c:pt>
                <c:pt idx="16">
                  <c:v>0.282642001929297</c:v>
                </c:pt>
                <c:pt idx="17">
                  <c:v>0.29745219315666999</c:v>
                </c:pt>
                <c:pt idx="18">
                  <c:v>0.31396470521477599</c:v>
                </c:pt>
                <c:pt idx="19">
                  <c:v>0.33161209782670398</c:v>
                </c:pt>
                <c:pt idx="20">
                  <c:v>0.349741814674006</c:v>
                </c:pt>
                <c:pt idx="21">
                  <c:v>0.37190035748737399</c:v>
                </c:pt>
                <c:pt idx="22">
                  <c:v>0.39442773648073498</c:v>
                </c:pt>
                <c:pt idx="23">
                  <c:v>0.41948022470634999</c:v>
                </c:pt>
                <c:pt idx="24">
                  <c:v>0.43783691766441601</c:v>
                </c:pt>
                <c:pt idx="25">
                  <c:v>0.45951313624241003</c:v>
                </c:pt>
                <c:pt idx="26">
                  <c:v>0.48533166884185402</c:v>
                </c:pt>
                <c:pt idx="27">
                  <c:v>0.50927764852749302</c:v>
                </c:pt>
                <c:pt idx="28">
                  <c:v>0.52701015718095701</c:v>
                </c:pt>
                <c:pt idx="29">
                  <c:v>0.54681382284514601</c:v>
                </c:pt>
                <c:pt idx="30">
                  <c:v>0.56783748510469301</c:v>
                </c:pt>
                <c:pt idx="31">
                  <c:v>0.58704533847812501</c:v>
                </c:pt>
                <c:pt idx="32">
                  <c:v>0.60568575157464699</c:v>
                </c:pt>
                <c:pt idx="33">
                  <c:v>0.62370198036656599</c:v>
                </c:pt>
                <c:pt idx="34">
                  <c:v>0.63851217159394003</c:v>
                </c:pt>
                <c:pt idx="35">
                  <c:v>0.65457073143051703</c:v>
                </c:pt>
                <c:pt idx="36">
                  <c:v>0.66742325370254796</c:v>
                </c:pt>
                <c:pt idx="37">
                  <c:v>0.678772059240765</c:v>
                </c:pt>
                <c:pt idx="38">
                  <c:v>0.68921296033592505</c:v>
                </c:pt>
                <c:pt idx="39">
                  <c:v>0.70070362594336899</c:v>
                </c:pt>
                <c:pt idx="40">
                  <c:v>0.71131475912160302</c:v>
                </c:pt>
                <c:pt idx="41">
                  <c:v>0.72209612438290904</c:v>
                </c:pt>
                <c:pt idx="42">
                  <c:v>0.73174260909039301</c:v>
                </c:pt>
                <c:pt idx="43">
                  <c:v>0.74218351018555295</c:v>
                </c:pt>
                <c:pt idx="44">
                  <c:v>0.75140441468535402</c:v>
                </c:pt>
                <c:pt idx="45">
                  <c:v>0.76093741133745696</c:v>
                </c:pt>
                <c:pt idx="46">
                  <c:v>0.76794529875730599</c:v>
                </c:pt>
                <c:pt idx="47">
                  <c:v>0.77563411450944797</c:v>
                </c:pt>
                <c:pt idx="48">
                  <c:v>0.783549906372354</c:v>
                </c:pt>
                <c:pt idx="49">
                  <c:v>0.79146569823526103</c:v>
                </c:pt>
                <c:pt idx="50">
                  <c:v>0.79904102593202098</c:v>
                </c:pt>
                <c:pt idx="51">
                  <c:v>0.80724053793338302</c:v>
                </c:pt>
                <c:pt idx="52">
                  <c:v>0.81453214549168695</c:v>
                </c:pt>
                <c:pt idx="53">
                  <c:v>0.82162514895307304</c:v>
                </c:pt>
                <c:pt idx="54">
                  <c:v>0.82820745616523905</c:v>
                </c:pt>
                <c:pt idx="55">
                  <c:v>0.83373999886511896</c:v>
                </c:pt>
                <c:pt idx="56">
                  <c:v>0.83935765760653702</c:v>
                </c:pt>
                <c:pt idx="57">
                  <c:v>0.84474834023719003</c:v>
                </c:pt>
                <c:pt idx="58">
                  <c:v>0.85096181126936399</c:v>
                </c:pt>
                <c:pt idx="59">
                  <c:v>0.85564319355387797</c:v>
                </c:pt>
                <c:pt idx="60">
                  <c:v>0.86075015604607596</c:v>
                </c:pt>
                <c:pt idx="61">
                  <c:v>0.86690688305055896</c:v>
                </c:pt>
                <c:pt idx="62">
                  <c:v>0.87187198547352895</c:v>
                </c:pt>
                <c:pt idx="63">
                  <c:v>0.87655336775804404</c:v>
                </c:pt>
                <c:pt idx="64">
                  <c:v>0.88134823809794005</c:v>
                </c:pt>
                <c:pt idx="65">
                  <c:v>0.88651194461782901</c:v>
                </c:pt>
                <c:pt idx="66">
                  <c:v>0.89122169891618896</c:v>
                </c:pt>
                <c:pt idx="67">
                  <c:v>0.89553424502071199</c:v>
                </c:pt>
                <c:pt idx="68">
                  <c:v>0.89984679112523402</c:v>
                </c:pt>
                <c:pt idx="69">
                  <c:v>0.90359189695284603</c:v>
                </c:pt>
                <c:pt idx="70">
                  <c:v>0.90804630312659596</c:v>
                </c:pt>
                <c:pt idx="71">
                  <c:v>0.912188617148045</c:v>
                </c:pt>
                <c:pt idx="72">
                  <c:v>0.91621744311411202</c:v>
                </c:pt>
                <c:pt idx="73">
                  <c:v>0.92033138512171597</c:v>
                </c:pt>
                <c:pt idx="74">
                  <c:v>0.92379277081087197</c:v>
                </c:pt>
                <c:pt idx="75">
                  <c:v>0.927651364693866</c:v>
                </c:pt>
                <c:pt idx="76">
                  <c:v>0.93199228281223401</c:v>
                </c:pt>
                <c:pt idx="77">
                  <c:v>0.93570901662600003</c:v>
                </c:pt>
                <c:pt idx="78">
                  <c:v>0.939056914259774</c:v>
                </c:pt>
                <c:pt idx="79">
                  <c:v>0.94277364807354003</c:v>
                </c:pt>
                <c:pt idx="80">
                  <c:v>0.94614991772115997</c:v>
                </c:pt>
                <c:pt idx="81">
                  <c:v>0.94955455938262501</c:v>
                </c:pt>
                <c:pt idx="82">
                  <c:v>0.95239176076717902</c:v>
                </c:pt>
                <c:pt idx="83">
                  <c:v>0.95568291437326203</c:v>
                </c:pt>
                <c:pt idx="84">
                  <c:v>0.95925778811780105</c:v>
                </c:pt>
                <c:pt idx="85">
                  <c:v>0.96220847755773697</c:v>
                </c:pt>
                <c:pt idx="86">
                  <c:v>0.96490381887306398</c:v>
                </c:pt>
                <c:pt idx="87">
                  <c:v>0.96791125234069098</c:v>
                </c:pt>
                <c:pt idx="88">
                  <c:v>0.97077682573909096</c:v>
                </c:pt>
                <c:pt idx="89">
                  <c:v>0.97355728309595402</c:v>
                </c:pt>
                <c:pt idx="90">
                  <c:v>0.976280996425126</c:v>
                </c:pt>
                <c:pt idx="91">
                  <c:v>0.97891959371276205</c:v>
                </c:pt>
                <c:pt idx="92">
                  <c:v>0.98164330704193403</c:v>
                </c:pt>
                <c:pt idx="93">
                  <c:v>0.98431027634341495</c:v>
                </c:pt>
                <c:pt idx="94">
                  <c:v>0.98689212960335904</c:v>
                </c:pt>
                <c:pt idx="95">
                  <c:v>0.98938886682176697</c:v>
                </c:pt>
                <c:pt idx="96">
                  <c:v>0.99180048799863796</c:v>
                </c:pt>
                <c:pt idx="97">
                  <c:v>0.99421210917550895</c:v>
                </c:pt>
                <c:pt idx="98">
                  <c:v>0.99662373035238006</c:v>
                </c:pt>
                <c:pt idx="99">
                  <c:v>0.99897860750155998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B50-8545-AFE3-9BD76A7363B5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Trained on randomly-encoded data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2.78742829441706E-3</c:v>
                </c:pt>
                <c:pt idx="2">
                  <c:v>5.6960491233740002E-3</c:v>
                </c:pt>
                <c:pt idx="3">
                  <c:v>8.8066575098973907E-3</c:v>
                </c:pt>
                <c:pt idx="4">
                  <c:v>1.24020360345803E-2</c:v>
                </c:pt>
                <c:pt idx="5" formatCode="0.00E+00">
                  <c:v>1.6037812070776401E-2</c:v>
                </c:pt>
                <c:pt idx="6" formatCode="0.00E+00">
                  <c:v>1.9310010503353001E-2</c:v>
                </c:pt>
                <c:pt idx="7" formatCode="0.00E+00">
                  <c:v>2.3066979074089E-2</c:v>
                </c:pt>
                <c:pt idx="8" formatCode="0.00E+00">
                  <c:v>2.6662357598771901E-2</c:v>
                </c:pt>
                <c:pt idx="9">
                  <c:v>3.0338531146481398E-2</c:v>
                </c:pt>
                <c:pt idx="10">
                  <c:v>3.4176294740244001E-2</c:v>
                </c:pt>
                <c:pt idx="11">
                  <c:v>3.7892865799466803E-2</c:v>
                </c:pt>
                <c:pt idx="12">
                  <c:v>4.2013411973822398E-2</c:v>
                </c:pt>
                <c:pt idx="13">
                  <c:v>4.5891573079098302E-2</c:v>
                </c:pt>
                <c:pt idx="14">
                  <c:v>4.9931324230427399E-2</c:v>
                </c:pt>
                <c:pt idx="15">
                  <c:v>5.42134604508362E-2</c:v>
                </c:pt>
                <c:pt idx="16">
                  <c:v>5.8455199159731797E-2</c:v>
                </c:pt>
                <c:pt idx="17">
                  <c:v>6.2777732891653906E-2</c:v>
                </c:pt>
                <c:pt idx="18">
                  <c:v>6.6857881554496304E-2</c:v>
                </c:pt>
                <c:pt idx="19">
                  <c:v>7.1059222751878495E-2</c:v>
                </c:pt>
                <c:pt idx="20">
                  <c:v>7.5422153995313906E-2</c:v>
                </c:pt>
                <c:pt idx="21">
                  <c:v>8.0067867819342303E-2</c:v>
                </c:pt>
                <c:pt idx="22">
                  <c:v>8.4551991597317605E-2</c:v>
                </c:pt>
                <c:pt idx="23">
                  <c:v>8.9157307909832798E-2</c:v>
                </c:pt>
                <c:pt idx="24">
                  <c:v>9.3399046618728304E-2</c:v>
                </c:pt>
                <c:pt idx="25">
                  <c:v>9.77215803506504E-2</c:v>
                </c:pt>
                <c:pt idx="26">
                  <c:v>0.102528884220732</c:v>
                </c:pt>
                <c:pt idx="27">
                  <c:v>0.10753817564838</c:v>
                </c:pt>
                <c:pt idx="28">
                  <c:v>0.111981901914842</c:v>
                </c:pt>
                <c:pt idx="29">
                  <c:v>0.116708410761897</c:v>
                </c:pt>
                <c:pt idx="30">
                  <c:v>0.12208127979316501</c:v>
                </c:pt>
                <c:pt idx="31">
                  <c:v>0.1270501737093</c:v>
                </c:pt>
                <c:pt idx="32">
                  <c:v>0.13218065767148701</c:v>
                </c:pt>
                <c:pt idx="33">
                  <c:v>0.13714955158762199</c:v>
                </c:pt>
                <c:pt idx="34">
                  <c:v>0.142320433061323</c:v>
                </c:pt>
                <c:pt idx="35">
                  <c:v>0.14769330209259099</c:v>
                </c:pt>
                <c:pt idx="36">
                  <c:v>0.152904581077806</c:v>
                </c:pt>
                <c:pt idx="37">
                  <c:v>0.157631089924861</c:v>
                </c:pt>
                <c:pt idx="38">
                  <c:v>0.16280197139856201</c:v>
                </c:pt>
                <c:pt idx="39">
                  <c:v>0.168740405591016</c:v>
                </c:pt>
                <c:pt idx="40">
                  <c:v>0.173749697018664</c:v>
                </c:pt>
                <c:pt idx="41">
                  <c:v>0.17948614365355101</c:v>
                </c:pt>
                <c:pt idx="42">
                  <c:v>0.18546497535751799</c:v>
                </c:pt>
                <c:pt idx="43">
                  <c:v>0.19099943443483899</c:v>
                </c:pt>
                <c:pt idx="44">
                  <c:v>0.19722065120788601</c:v>
                </c:pt>
                <c:pt idx="45">
                  <c:v>0.203441867980932</c:v>
                </c:pt>
                <c:pt idx="46">
                  <c:v>0.20889553203522701</c:v>
                </c:pt>
                <c:pt idx="47">
                  <c:v>0.214874363739194</c:v>
                </c:pt>
                <c:pt idx="48">
                  <c:v>0.22109558051223999</c:v>
                </c:pt>
                <c:pt idx="49">
                  <c:v>0.22780156742344701</c:v>
                </c:pt>
                <c:pt idx="50">
                  <c:v>0.23365920659287401</c:v>
                </c:pt>
                <c:pt idx="51">
                  <c:v>0.23975923083138101</c:v>
                </c:pt>
                <c:pt idx="52">
                  <c:v>0.24747515553041899</c:v>
                </c:pt>
                <c:pt idx="53">
                  <c:v>0.25337319221136001</c:v>
                </c:pt>
                <c:pt idx="54">
                  <c:v>0.26060434677223898</c:v>
                </c:pt>
                <c:pt idx="55">
                  <c:v>0.26799709137917099</c:v>
                </c:pt>
                <c:pt idx="56">
                  <c:v>0.27494546335945702</c:v>
                </c:pt>
                <c:pt idx="57">
                  <c:v>0.28221701543184902</c:v>
                </c:pt>
                <c:pt idx="58">
                  <c:v>0.28944816999272799</c:v>
                </c:pt>
                <c:pt idx="59">
                  <c:v>0.29671972206512098</c:v>
                </c:pt>
                <c:pt idx="60">
                  <c:v>0.30407206916054003</c:v>
                </c:pt>
                <c:pt idx="61">
                  <c:v>0.31251514906681799</c:v>
                </c:pt>
                <c:pt idx="62">
                  <c:v>0.320756241415529</c:v>
                </c:pt>
                <c:pt idx="63">
                  <c:v>0.32891653874121402</c:v>
                </c:pt>
                <c:pt idx="64">
                  <c:v>0.33715763108992503</c:v>
                </c:pt>
                <c:pt idx="65">
                  <c:v>0.346004686111336</c:v>
                </c:pt>
                <c:pt idx="66">
                  <c:v>0.35456895855215298</c:v>
                </c:pt>
                <c:pt idx="67">
                  <c:v>0.36333521855053702</c:v>
                </c:pt>
                <c:pt idx="68">
                  <c:v>0.37270744122162103</c:v>
                </c:pt>
                <c:pt idx="69">
                  <c:v>0.381554496243031</c:v>
                </c:pt>
                <c:pt idx="70">
                  <c:v>0.39088632140260199</c:v>
                </c:pt>
                <c:pt idx="71">
                  <c:v>0.400258544073685</c:v>
                </c:pt>
                <c:pt idx="72">
                  <c:v>0.41152944978589301</c:v>
                </c:pt>
                <c:pt idx="73">
                  <c:v>0.42235598287145498</c:v>
                </c:pt>
                <c:pt idx="74">
                  <c:v>0.43516199402116801</c:v>
                </c:pt>
                <c:pt idx="75">
                  <c:v>0.44542296194554398</c:v>
                </c:pt>
                <c:pt idx="76">
                  <c:v>0.45544154480083998</c:v>
                </c:pt>
                <c:pt idx="77">
                  <c:v>0.46703563060515502</c:v>
                </c:pt>
                <c:pt idx="78">
                  <c:v>0.48000323180092103</c:v>
                </c:pt>
                <c:pt idx="79">
                  <c:v>0.49466752848024598</c:v>
                </c:pt>
                <c:pt idx="80">
                  <c:v>0.50638280681909997</c:v>
                </c:pt>
                <c:pt idx="81">
                  <c:v>0.51894643289973297</c:v>
                </c:pt>
                <c:pt idx="82">
                  <c:v>0.53207562414155296</c:v>
                </c:pt>
                <c:pt idx="83">
                  <c:v>0.54770946109719598</c:v>
                </c:pt>
                <c:pt idx="84">
                  <c:v>0.56528237860547803</c:v>
                </c:pt>
                <c:pt idx="85">
                  <c:v>0.58035065039993505</c:v>
                </c:pt>
                <c:pt idx="86">
                  <c:v>0.600024238506908</c:v>
                </c:pt>
                <c:pt idx="87">
                  <c:v>0.61650642320433102</c:v>
                </c:pt>
                <c:pt idx="88">
                  <c:v>0.63323099297083296</c:v>
                </c:pt>
                <c:pt idx="89">
                  <c:v>0.65108669305970801</c:v>
                </c:pt>
                <c:pt idx="90">
                  <c:v>0.67051789609760004</c:v>
                </c:pt>
                <c:pt idx="91">
                  <c:v>0.69612991839702698</c:v>
                </c:pt>
                <c:pt idx="92">
                  <c:v>0.71935848751716902</c:v>
                </c:pt>
                <c:pt idx="93">
                  <c:v>0.74343540437908995</c:v>
                </c:pt>
                <c:pt idx="94">
                  <c:v>0.77292558778379306</c:v>
                </c:pt>
                <c:pt idx="95">
                  <c:v>0.80641512482831101</c:v>
                </c:pt>
                <c:pt idx="96">
                  <c:v>0.83667286095176496</c:v>
                </c:pt>
                <c:pt idx="97">
                  <c:v>0.87517168942393198</c:v>
                </c:pt>
                <c:pt idx="98">
                  <c:v>0.91738708895531995</c:v>
                </c:pt>
                <c:pt idx="99">
                  <c:v>0.96675284802456196</c:v>
                </c:pt>
                <c:pt idx="100">
                  <c:v>1</c:v>
                </c:pt>
              </c:numCache>
            </c:numRef>
          </c:xVal>
          <c:yVal>
            <c:numRef>
              <c:f>Sheet1!$B$2:$B$102</c:f>
              <c:numCache>
                <c:formatCode>0.00E+00</c:formatCode>
                <c:ptCount val="101"/>
                <c:pt idx="0">
                  <c:v>0</c:v>
                </c:pt>
                <c:pt idx="1">
                  <c:v>7.8533734324462395E-2</c:v>
                </c:pt>
                <c:pt idx="2">
                  <c:v>0.137348919026273</c:v>
                </c:pt>
                <c:pt idx="3">
                  <c:v>0.17709811042387799</c:v>
                </c:pt>
                <c:pt idx="4" formatCode="General">
                  <c:v>0.22062077966294</c:v>
                </c:pt>
                <c:pt idx="5" formatCode="General">
                  <c:v>0.24998581399307701</c:v>
                </c:pt>
                <c:pt idx="6" formatCode="General">
                  <c:v>0.29004709754298402</c:v>
                </c:pt>
                <c:pt idx="7" formatCode="General">
                  <c:v>0.318220507291608</c:v>
                </c:pt>
                <c:pt idx="8" formatCode="General">
                  <c:v>0.34585484877716599</c:v>
                </c:pt>
                <c:pt idx="9" formatCode="General">
                  <c:v>0.37070873290586198</c:v>
                </c:pt>
                <c:pt idx="10" formatCode="General">
                  <c:v>0.38863984565624499</c:v>
                </c:pt>
                <c:pt idx="11" formatCode="General">
                  <c:v>0.40750723486353102</c:v>
                </c:pt>
                <c:pt idx="12" formatCode="General">
                  <c:v>0.42577881178006</c:v>
                </c:pt>
                <c:pt idx="13" formatCode="General">
                  <c:v>0.44938432729955202</c:v>
                </c:pt>
                <c:pt idx="14" formatCode="General">
                  <c:v>0.46782613629915498</c:v>
                </c:pt>
                <c:pt idx="15" formatCode="General">
                  <c:v>0.48839584633717298</c:v>
                </c:pt>
                <c:pt idx="16" formatCode="General">
                  <c:v>0.50329115360608301</c:v>
                </c:pt>
                <c:pt idx="17" formatCode="General">
                  <c:v>0.52119389434261998</c:v>
                </c:pt>
                <c:pt idx="18" formatCode="General">
                  <c:v>0.53515292515462698</c:v>
                </c:pt>
                <c:pt idx="19" formatCode="General">
                  <c:v>0.54775009930204799</c:v>
                </c:pt>
                <c:pt idx="20" formatCode="General">
                  <c:v>0.55997843726947705</c:v>
                </c:pt>
                <c:pt idx="21" formatCode="General">
                  <c:v>0.57294444759689001</c:v>
                </c:pt>
                <c:pt idx="22" formatCode="General">
                  <c:v>0.583612324802815</c:v>
                </c:pt>
                <c:pt idx="23" formatCode="General">
                  <c:v>0.595017874368723</c:v>
                </c:pt>
                <c:pt idx="24" formatCode="General">
                  <c:v>0.60605458775463905</c:v>
                </c:pt>
                <c:pt idx="25" formatCode="General">
                  <c:v>0.61805594961130295</c:v>
                </c:pt>
                <c:pt idx="26" formatCode="General">
                  <c:v>0.62801452647108902</c:v>
                </c:pt>
                <c:pt idx="27" formatCode="General">
                  <c:v>0.63865403166316803</c:v>
                </c:pt>
                <c:pt idx="28" formatCode="General">
                  <c:v>0.64810191227373304</c:v>
                </c:pt>
                <c:pt idx="29" formatCode="General">
                  <c:v>0.65831583725812903</c:v>
                </c:pt>
                <c:pt idx="30" formatCode="General">
                  <c:v>0.66921069057481697</c:v>
                </c:pt>
                <c:pt idx="31" formatCode="General">
                  <c:v>0.67834647903308198</c:v>
                </c:pt>
                <c:pt idx="32" formatCode="General">
                  <c:v>0.68674459513136199</c:v>
                </c:pt>
                <c:pt idx="33" formatCode="General">
                  <c:v>0.69562503546501697</c:v>
                </c:pt>
                <c:pt idx="34" formatCode="General">
                  <c:v>0.70356919934176898</c:v>
                </c:pt>
                <c:pt idx="35" formatCode="General">
                  <c:v>0.712251035578505</c:v>
                </c:pt>
                <c:pt idx="36" formatCode="General">
                  <c:v>0.72056403563524896</c:v>
                </c:pt>
                <c:pt idx="37" formatCode="General">
                  <c:v>0.72833796742892798</c:v>
                </c:pt>
                <c:pt idx="38" formatCode="General">
                  <c:v>0.73526073880724097</c:v>
                </c:pt>
                <c:pt idx="39" formatCode="General">
                  <c:v>0.743318390739375</c:v>
                </c:pt>
                <c:pt idx="40" formatCode="General">
                  <c:v>0.74975883788231301</c:v>
                </c:pt>
                <c:pt idx="41" formatCode="General">
                  <c:v>0.756823469329853</c:v>
                </c:pt>
                <c:pt idx="42" formatCode="General">
                  <c:v>0.76408670487431196</c:v>
                </c:pt>
                <c:pt idx="43" formatCode="General">
                  <c:v>0.77010157180956695</c:v>
                </c:pt>
                <c:pt idx="44" formatCode="General">
                  <c:v>0.77552062645406605</c:v>
                </c:pt>
                <c:pt idx="45" formatCode="General">
                  <c:v>0.78272711797083405</c:v>
                </c:pt>
                <c:pt idx="46" formatCode="General">
                  <c:v>0.78911082108608099</c:v>
                </c:pt>
                <c:pt idx="47" formatCode="General">
                  <c:v>0.79521080406287203</c:v>
                </c:pt>
                <c:pt idx="48" formatCode="General">
                  <c:v>0.80074334676275305</c:v>
                </c:pt>
                <c:pt idx="49" formatCode="General">
                  <c:v>0.80724053793338302</c:v>
                </c:pt>
                <c:pt idx="50" formatCode="General">
                  <c:v>0.81265959257788101</c:v>
                </c:pt>
                <c:pt idx="51" formatCode="General">
                  <c:v>0.81711399875163104</c:v>
                </c:pt>
                <c:pt idx="52" formatCode="General">
                  <c:v>0.82281677353458604</c:v>
                </c:pt>
                <c:pt idx="53" formatCode="General">
                  <c:v>0.82823582817908403</c:v>
                </c:pt>
                <c:pt idx="54" formatCode="General">
                  <c:v>0.83271860636668005</c:v>
                </c:pt>
                <c:pt idx="55" formatCode="General">
                  <c:v>0.83765533677580395</c:v>
                </c:pt>
                <c:pt idx="56" formatCode="General">
                  <c:v>0.84330136753106699</c:v>
                </c:pt>
                <c:pt idx="57" formatCode="General">
                  <c:v>0.84812460988480998</c:v>
                </c:pt>
                <c:pt idx="58" formatCode="General">
                  <c:v>0.853203200363162</c:v>
                </c:pt>
                <c:pt idx="59" formatCode="General">
                  <c:v>0.85842365091074202</c:v>
                </c:pt>
                <c:pt idx="60" formatCode="General">
                  <c:v>0.86307666118141102</c:v>
                </c:pt>
                <c:pt idx="61" formatCode="General">
                  <c:v>0.86778641547977098</c:v>
                </c:pt>
                <c:pt idx="62" formatCode="General">
                  <c:v>0.87221244963967504</c:v>
                </c:pt>
                <c:pt idx="63" formatCode="General">
                  <c:v>0.87643987970266102</c:v>
                </c:pt>
                <c:pt idx="64" formatCode="General">
                  <c:v>0.880667309765647</c:v>
                </c:pt>
                <c:pt idx="65" formatCode="General">
                  <c:v>0.88500822788401501</c:v>
                </c:pt>
                <c:pt idx="66" formatCode="General">
                  <c:v>0.88878170572547199</c:v>
                </c:pt>
                <c:pt idx="67" formatCode="General">
                  <c:v>0.89281053169154001</c:v>
                </c:pt>
                <c:pt idx="68" formatCode="General">
                  <c:v>0.896725869602224</c:v>
                </c:pt>
                <c:pt idx="69" formatCode="General">
                  <c:v>0.90075469556829202</c:v>
                </c:pt>
                <c:pt idx="70" formatCode="General">
                  <c:v>0.90455654542359398</c:v>
                </c:pt>
                <c:pt idx="71" formatCode="General">
                  <c:v>0.90864211541735196</c:v>
                </c:pt>
                <c:pt idx="72" formatCode="General">
                  <c:v>0.91238722124496396</c:v>
                </c:pt>
                <c:pt idx="73" formatCode="General">
                  <c:v>0.91635930318334002</c:v>
                </c:pt>
                <c:pt idx="74" formatCode="General">
                  <c:v>0.92035975713556195</c:v>
                </c:pt>
                <c:pt idx="75" formatCode="General">
                  <c:v>0.92367928275549005</c:v>
                </c:pt>
                <c:pt idx="76" formatCode="General">
                  <c:v>0.92725415650002796</c:v>
                </c:pt>
                <c:pt idx="77" formatCode="General">
                  <c:v>0.93068717017533897</c:v>
                </c:pt>
                <c:pt idx="78" formatCode="General">
                  <c:v>0.933808091698349</c:v>
                </c:pt>
                <c:pt idx="79" formatCode="General">
                  <c:v>0.93715598933212296</c:v>
                </c:pt>
                <c:pt idx="80" formatCode="General">
                  <c:v>0.940702491062816</c:v>
                </c:pt>
                <c:pt idx="81" formatCode="General">
                  <c:v>0.94402201668274399</c:v>
                </c:pt>
                <c:pt idx="82" formatCode="General">
                  <c:v>0.947313170288827</c:v>
                </c:pt>
                <c:pt idx="83" formatCode="General">
                  <c:v>0.95051920785337296</c:v>
                </c:pt>
                <c:pt idx="84" formatCode="General">
                  <c:v>0.95389547750099302</c:v>
                </c:pt>
                <c:pt idx="85" formatCode="General">
                  <c:v>0.95684616694093005</c:v>
                </c:pt>
                <c:pt idx="86" formatCode="General">
                  <c:v>0.95991034443624801</c:v>
                </c:pt>
                <c:pt idx="87" formatCode="General">
                  <c:v>0.96303126595925803</c:v>
                </c:pt>
                <c:pt idx="88" formatCode="General">
                  <c:v>0.96626567553764997</c:v>
                </c:pt>
                <c:pt idx="89" formatCode="General">
                  <c:v>0.96950008511604202</c:v>
                </c:pt>
                <c:pt idx="90" formatCode="General">
                  <c:v>0.972535890597515</c:v>
                </c:pt>
                <c:pt idx="91" formatCode="General">
                  <c:v>0.97540146399591399</c:v>
                </c:pt>
                <c:pt idx="92" formatCode="General">
                  <c:v>0.97832378142200505</c:v>
                </c:pt>
                <c:pt idx="93" formatCode="General">
                  <c:v>0.98130284287578695</c:v>
                </c:pt>
                <c:pt idx="94" formatCode="General">
                  <c:v>0.98422516030187801</c:v>
                </c:pt>
                <c:pt idx="95" formatCode="General">
                  <c:v>0.98717584974181505</c:v>
                </c:pt>
                <c:pt idx="96" formatCode="General">
                  <c:v>0.99001305112636895</c:v>
                </c:pt>
                <c:pt idx="97" formatCode="General">
                  <c:v>0.99273676445554104</c:v>
                </c:pt>
                <c:pt idx="98" formatCode="General">
                  <c:v>0.99546047778471303</c:v>
                </c:pt>
                <c:pt idx="99" formatCode="General">
                  <c:v>0.99821256312773099</c:v>
                </c:pt>
                <c:pt idx="100" formatCode="General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B50-8545-AFE3-9BD76A7363B5}"/>
            </c:ext>
          </c:extLst>
        </c:ser>
        <c:ser>
          <c:idx val="1"/>
          <c:order val="3"/>
          <c:tx>
            <c:strRef>
              <c:f>Sheet1!$F$1</c:f>
              <c:strCache>
                <c:ptCount val="1"/>
                <c:pt idx="0">
                  <c:v>Trained on Infoshape-encoded data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Sheet1!$E$2:$E$102</c:f>
              <c:numCache>
                <c:formatCode>General</c:formatCode>
                <c:ptCount val="101"/>
                <c:pt idx="0">
                  <c:v>0</c:v>
                </c:pt>
                <c:pt idx="1">
                  <c:v>9.7761977862163701E-3</c:v>
                </c:pt>
                <c:pt idx="2" formatCode="0.00E+00">
                  <c:v>1.9794780641512501E-2</c:v>
                </c:pt>
                <c:pt idx="3" formatCode="0.00E+00">
                  <c:v>2.8480245616870001E-2</c:v>
                </c:pt>
                <c:pt idx="4" formatCode="0.00E+00">
                  <c:v>3.8660418518219303E-2</c:v>
                </c:pt>
                <c:pt idx="5" formatCode="0.00E+00">
                  <c:v>4.8194231235355899E-2</c:v>
                </c:pt>
                <c:pt idx="6">
                  <c:v>5.7647248929466002E-2</c:v>
                </c:pt>
                <c:pt idx="7">
                  <c:v>6.7827421830815193E-2</c:v>
                </c:pt>
                <c:pt idx="8">
                  <c:v>7.7361234547951893E-2</c:v>
                </c:pt>
                <c:pt idx="9">
                  <c:v>8.7581804960814399E-2</c:v>
                </c:pt>
                <c:pt idx="10">
                  <c:v>9.7479195281570702E-2</c:v>
                </c:pt>
                <c:pt idx="11">
                  <c:v>0.107457380625353</c:v>
                </c:pt>
                <c:pt idx="12">
                  <c:v>0.11763755352670301</c:v>
                </c:pt>
                <c:pt idx="13">
                  <c:v>0.12721176375535301</c:v>
                </c:pt>
                <c:pt idx="14">
                  <c:v>0.13658398642643599</c:v>
                </c:pt>
                <c:pt idx="15" formatCode="0.00E+00">
                  <c:v>0.14664296679324601</c:v>
                </c:pt>
                <c:pt idx="16">
                  <c:v>0.156176779510382</c:v>
                </c:pt>
                <c:pt idx="17">
                  <c:v>0.166518542457785</c:v>
                </c:pt>
                <c:pt idx="18">
                  <c:v>0.176173547709461</c:v>
                </c:pt>
                <c:pt idx="19">
                  <c:v>0.186757695725943</c:v>
                </c:pt>
                <c:pt idx="20">
                  <c:v>0.19653389351216</c:v>
                </c:pt>
                <c:pt idx="21">
                  <c:v>0.20687565645956199</c:v>
                </c:pt>
                <c:pt idx="22">
                  <c:v>0.21697503433788501</c:v>
                </c:pt>
                <c:pt idx="23">
                  <c:v>0.22667043710107501</c:v>
                </c:pt>
                <c:pt idx="24">
                  <c:v>0.236002262260645</c:v>
                </c:pt>
                <c:pt idx="25">
                  <c:v>0.245091702351135</c:v>
                </c:pt>
                <c:pt idx="26">
                  <c:v>0.25519108022945802</c:v>
                </c:pt>
                <c:pt idx="27">
                  <c:v>0.26480568796962101</c:v>
                </c:pt>
                <c:pt idx="28">
                  <c:v>0.27478387331340398</c:v>
                </c:pt>
                <c:pt idx="29">
                  <c:v>0.28415609598448699</c:v>
                </c:pt>
                <c:pt idx="30">
                  <c:v>0.29417467883978399</c:v>
                </c:pt>
                <c:pt idx="31">
                  <c:v>0.30475882685626599</c:v>
                </c:pt>
                <c:pt idx="32">
                  <c:v>0.31425224206188901</c:v>
                </c:pt>
                <c:pt idx="33">
                  <c:v>0.32362446473297202</c:v>
                </c:pt>
                <c:pt idx="34">
                  <c:v>0.33267350731195</c:v>
                </c:pt>
                <c:pt idx="35">
                  <c:v>0.34228811505211298</c:v>
                </c:pt>
                <c:pt idx="36">
                  <c:v>0.35190272279227602</c:v>
                </c:pt>
                <c:pt idx="37">
                  <c:v>0.361598125555466</c:v>
                </c:pt>
                <c:pt idx="38">
                  <c:v>0.37040478306536301</c:v>
                </c:pt>
                <c:pt idx="39">
                  <c:v>0.37957501817888001</c:v>
                </c:pt>
                <c:pt idx="40">
                  <c:v>0.38878565080391098</c:v>
                </c:pt>
                <c:pt idx="41">
                  <c:v>0.39791548840591401</c:v>
                </c:pt>
                <c:pt idx="42">
                  <c:v>0.40769168619213098</c:v>
                </c:pt>
                <c:pt idx="43">
                  <c:v>0.41678112628262098</c:v>
                </c:pt>
                <c:pt idx="44">
                  <c:v>0.42615334895370399</c:v>
                </c:pt>
                <c:pt idx="45">
                  <c:v>0.43540437909024798</c:v>
                </c:pt>
                <c:pt idx="46">
                  <c:v>0.444978589318898</c:v>
                </c:pt>
                <c:pt idx="47">
                  <c:v>0.45511836470873401</c:v>
                </c:pt>
                <c:pt idx="48">
                  <c:v>0.46509655005251699</c:v>
                </c:pt>
                <c:pt idx="49">
                  <c:v>0.474751555304193</c:v>
                </c:pt>
                <c:pt idx="50">
                  <c:v>0.484204572998303</c:v>
                </c:pt>
                <c:pt idx="51">
                  <c:v>0.49466752848024598</c:v>
                </c:pt>
                <c:pt idx="52">
                  <c:v>0.50395895612830299</c:v>
                </c:pt>
                <c:pt idx="53">
                  <c:v>0.51325038377635901</c:v>
                </c:pt>
                <c:pt idx="54">
                  <c:v>0.52302658156257598</c:v>
                </c:pt>
                <c:pt idx="55">
                  <c:v>0.53296436939484504</c:v>
                </c:pt>
                <c:pt idx="56">
                  <c:v>0.54314454229619502</c:v>
                </c:pt>
                <c:pt idx="57">
                  <c:v>0.552759150036358</c:v>
                </c:pt>
                <c:pt idx="58">
                  <c:v>0.56358568312192003</c:v>
                </c:pt>
                <c:pt idx="59">
                  <c:v>0.57356386846570295</c:v>
                </c:pt>
                <c:pt idx="60">
                  <c:v>0.583097681182839</c:v>
                </c:pt>
                <c:pt idx="61">
                  <c:v>0.59364143168780803</c:v>
                </c:pt>
                <c:pt idx="62">
                  <c:v>0.60382160458915701</c:v>
                </c:pt>
                <c:pt idx="63">
                  <c:v>0.61266865961056804</c:v>
                </c:pt>
                <c:pt idx="64">
                  <c:v>0.62212167730467804</c:v>
                </c:pt>
                <c:pt idx="65">
                  <c:v>0.63181708006786796</c:v>
                </c:pt>
                <c:pt idx="66">
                  <c:v>0.64215884301527004</c:v>
                </c:pt>
                <c:pt idx="67">
                  <c:v>0.65149066817484103</c:v>
                </c:pt>
                <c:pt idx="68">
                  <c:v>0.66167084107619001</c:v>
                </c:pt>
                <c:pt idx="69">
                  <c:v>0.67233578411569905</c:v>
                </c:pt>
                <c:pt idx="70">
                  <c:v>0.68271794457461399</c:v>
                </c:pt>
                <c:pt idx="71">
                  <c:v>0.69221135978023796</c:v>
                </c:pt>
                <c:pt idx="72">
                  <c:v>0.70348226549244597</c:v>
                </c:pt>
                <c:pt idx="73">
                  <c:v>0.71358164337076802</c:v>
                </c:pt>
                <c:pt idx="74">
                  <c:v>0.72412539387573704</c:v>
                </c:pt>
                <c:pt idx="75">
                  <c:v>0.734063181708007</c:v>
                </c:pt>
                <c:pt idx="76">
                  <c:v>0.74408176456330299</c:v>
                </c:pt>
                <c:pt idx="77">
                  <c:v>0.75389835986103304</c:v>
                </c:pt>
                <c:pt idx="78">
                  <c:v>0.76525006059626699</c:v>
                </c:pt>
                <c:pt idx="79">
                  <c:v>0.77486466833643097</c:v>
                </c:pt>
                <c:pt idx="80">
                  <c:v>0.78488325119172697</c:v>
                </c:pt>
                <c:pt idx="81">
                  <c:v>0.79526541165064202</c:v>
                </c:pt>
                <c:pt idx="82">
                  <c:v>0.80560717459804498</c:v>
                </c:pt>
                <c:pt idx="83">
                  <c:v>0.81748404298295196</c:v>
                </c:pt>
                <c:pt idx="84">
                  <c:v>0.82810858851094804</c:v>
                </c:pt>
                <c:pt idx="85">
                  <c:v>0.83857154399289002</c:v>
                </c:pt>
                <c:pt idx="86">
                  <c:v>0.84943847458996502</c:v>
                </c:pt>
                <c:pt idx="87">
                  <c:v>0.86026500767552705</c:v>
                </c:pt>
                <c:pt idx="88">
                  <c:v>0.87004120546174402</c:v>
                </c:pt>
                <c:pt idx="89">
                  <c:v>0.88086773854730605</c:v>
                </c:pt>
                <c:pt idx="90">
                  <c:v>0.89100751393714195</c:v>
                </c:pt>
                <c:pt idx="91">
                  <c:v>0.90159166195362395</c:v>
                </c:pt>
                <c:pt idx="92">
                  <c:v>0.91253938757372499</c:v>
                </c:pt>
                <c:pt idx="93">
                  <c:v>0.92308313807869402</c:v>
                </c:pt>
                <c:pt idx="94">
                  <c:v>0.93407126121031003</c:v>
                </c:pt>
                <c:pt idx="95">
                  <c:v>0.94570574452613698</c:v>
                </c:pt>
                <c:pt idx="96">
                  <c:v>0.95713824028439898</c:v>
                </c:pt>
                <c:pt idx="97">
                  <c:v>0.96913630120384597</c:v>
                </c:pt>
                <c:pt idx="98">
                  <c:v>0.98012442433546099</c:v>
                </c:pt>
                <c:pt idx="99">
                  <c:v>0.99220328027793503</c:v>
                </c:pt>
                <c:pt idx="100">
                  <c:v>1</c:v>
                </c:pt>
              </c:numCache>
            </c:numRef>
          </c:xVal>
          <c:yVal>
            <c:numRef>
              <c:f>Sheet1!$F$2:$F$102</c:f>
              <c:numCache>
                <c:formatCode>0.00E+00</c:formatCode>
                <c:ptCount val="101"/>
                <c:pt idx="0" formatCode="General">
                  <c:v>0</c:v>
                </c:pt>
                <c:pt idx="1">
                  <c:v>1.1320433524371599E-2</c:v>
                </c:pt>
                <c:pt idx="2">
                  <c:v>2.23004028825966E-2</c:v>
                </c:pt>
                <c:pt idx="3">
                  <c:v>3.4698972933098801E-2</c:v>
                </c:pt>
                <c:pt idx="4">
                  <c:v>4.6218010554389198E-2</c:v>
                </c:pt>
                <c:pt idx="5" formatCode="General">
                  <c:v>5.82761164387448E-2</c:v>
                </c:pt>
                <c:pt idx="6" formatCode="General">
                  <c:v>7.0334222323100506E-2</c:v>
                </c:pt>
                <c:pt idx="7" formatCode="General">
                  <c:v>8.0860239459796895E-2</c:v>
                </c:pt>
                <c:pt idx="8" formatCode="General">
                  <c:v>9.1982068887249593E-2</c:v>
                </c:pt>
                <c:pt idx="9" formatCode="General">
                  <c:v>0.10296203824547499</c:v>
                </c:pt>
                <c:pt idx="10" formatCode="General">
                  <c:v>0.112239686772967</c:v>
                </c:pt>
                <c:pt idx="11" formatCode="General">
                  <c:v>0.122198263632753</c:v>
                </c:pt>
                <c:pt idx="12" formatCode="General">
                  <c:v>0.13326334903251399</c:v>
                </c:pt>
                <c:pt idx="13" formatCode="General">
                  <c:v>0.14333541394768201</c:v>
                </c:pt>
                <c:pt idx="14" formatCode="General">
                  <c:v>0.15309538671054901</c:v>
                </c:pt>
                <c:pt idx="15" formatCode="General">
                  <c:v>0.16302559155648899</c:v>
                </c:pt>
                <c:pt idx="16" formatCode="General">
                  <c:v>0.17346649265164801</c:v>
                </c:pt>
                <c:pt idx="17" formatCode="General">
                  <c:v>0.184361345968337</c:v>
                </c:pt>
                <c:pt idx="18" formatCode="General">
                  <c:v>0.193979458661976</c:v>
                </c:pt>
                <c:pt idx="19" formatCode="General">
                  <c:v>0.20388129149407</c:v>
                </c:pt>
                <c:pt idx="20" formatCode="General">
                  <c:v>0.21440730863076701</c:v>
                </c:pt>
                <c:pt idx="21" formatCode="General">
                  <c:v>0.224592861601316</c:v>
                </c:pt>
                <c:pt idx="22" formatCode="General">
                  <c:v>0.23545934290415901</c:v>
                </c:pt>
                <c:pt idx="23" formatCode="General">
                  <c:v>0.24590024399931901</c:v>
                </c:pt>
                <c:pt idx="24" formatCode="General">
                  <c:v>0.25656812120524303</c:v>
                </c:pt>
                <c:pt idx="25" formatCode="General">
                  <c:v>0.267491346535777</c:v>
                </c:pt>
                <c:pt idx="26" formatCode="General">
                  <c:v>0.277166203257107</c:v>
                </c:pt>
                <c:pt idx="27" formatCode="General">
                  <c:v>0.287295012199966</c:v>
                </c:pt>
                <c:pt idx="28" formatCode="General">
                  <c:v>0.29796288940589</c:v>
                </c:pt>
                <c:pt idx="29" formatCode="General">
                  <c:v>0.30837541848720401</c:v>
                </c:pt>
                <c:pt idx="30" formatCode="General">
                  <c:v>0.31853259944390899</c:v>
                </c:pt>
                <c:pt idx="31" formatCode="General">
                  <c:v>0.32772513192986402</c:v>
                </c:pt>
                <c:pt idx="32" formatCode="General">
                  <c:v>0.337740452817341</c:v>
                </c:pt>
                <c:pt idx="33" formatCode="General">
                  <c:v>0.34801112182942701</c:v>
                </c:pt>
                <c:pt idx="34" formatCode="General">
                  <c:v>0.35853713896612399</c:v>
                </c:pt>
                <c:pt idx="35" formatCode="General">
                  <c:v>0.36875106395051899</c:v>
                </c:pt>
                <c:pt idx="36" formatCode="General">
                  <c:v>0.37845429268569503</c:v>
                </c:pt>
                <c:pt idx="37" formatCode="General">
                  <c:v>0.38849798558701698</c:v>
                </c:pt>
                <c:pt idx="38" formatCode="General">
                  <c:v>0.40064120751290899</c:v>
                </c:pt>
                <c:pt idx="39" formatCode="General">
                  <c:v>0.41014583215116601</c:v>
                </c:pt>
                <c:pt idx="40" formatCode="General">
                  <c:v>0.420217897066334</c:v>
                </c:pt>
                <c:pt idx="41" formatCode="General">
                  <c:v>0.43150995857685998</c:v>
                </c:pt>
                <c:pt idx="42" formatCode="General">
                  <c:v>0.44178062758894598</c:v>
                </c:pt>
                <c:pt idx="43" formatCode="General">
                  <c:v>0.45207966861487803</c:v>
                </c:pt>
                <c:pt idx="44" formatCode="General">
                  <c:v>0.46218010554389199</c:v>
                </c:pt>
                <c:pt idx="45" formatCode="General">
                  <c:v>0.472904726777507</c:v>
                </c:pt>
                <c:pt idx="46" formatCode="General">
                  <c:v>0.48331725585882102</c:v>
                </c:pt>
                <c:pt idx="47" formatCode="General">
                  <c:v>0.492793508483232</c:v>
                </c:pt>
                <c:pt idx="48" formatCode="General">
                  <c:v>0.50295068943993704</c:v>
                </c:pt>
                <c:pt idx="49" formatCode="General">
                  <c:v>0.51310787039664096</c:v>
                </c:pt>
                <c:pt idx="50" formatCode="General">
                  <c:v>0.52235714691028801</c:v>
                </c:pt>
                <c:pt idx="51" formatCode="General">
                  <c:v>0.53268455995006503</c:v>
                </c:pt>
                <c:pt idx="52" formatCode="General">
                  <c:v>0.54298360097599696</c:v>
                </c:pt>
                <c:pt idx="53" formatCode="General">
                  <c:v>0.55251659762810001</c:v>
                </c:pt>
                <c:pt idx="54" formatCode="General">
                  <c:v>0.56287238268172302</c:v>
                </c:pt>
                <c:pt idx="55" formatCode="General">
                  <c:v>0.57249049537536201</c:v>
                </c:pt>
                <c:pt idx="56" formatCode="General">
                  <c:v>0.58304488452590397</c:v>
                </c:pt>
                <c:pt idx="57" formatCode="General">
                  <c:v>0.59323043749645399</c:v>
                </c:pt>
                <c:pt idx="58" formatCode="General">
                  <c:v>0.60259320206548295</c:v>
                </c:pt>
                <c:pt idx="59" formatCode="General">
                  <c:v>0.61326107927140705</c:v>
                </c:pt>
                <c:pt idx="60" formatCode="General">
                  <c:v>0.62407081654655905</c:v>
                </c:pt>
                <c:pt idx="61" formatCode="General">
                  <c:v>0.633745673267889</c:v>
                </c:pt>
                <c:pt idx="62" formatCode="General">
                  <c:v>0.64285308971230803</c:v>
                </c:pt>
                <c:pt idx="63" formatCode="General">
                  <c:v>0.65249957441979201</c:v>
                </c:pt>
                <c:pt idx="64" formatCode="General">
                  <c:v>0.66319582363956198</c:v>
                </c:pt>
                <c:pt idx="65" formatCode="General">
                  <c:v>0.67392044487317704</c:v>
                </c:pt>
                <c:pt idx="66" formatCode="General">
                  <c:v>0.68419111388526399</c:v>
                </c:pt>
                <c:pt idx="67" formatCode="General">
                  <c:v>0.69480224706349702</c:v>
                </c:pt>
                <c:pt idx="68" formatCode="General">
                  <c:v>0.70487431197866401</c:v>
                </c:pt>
                <c:pt idx="69" formatCode="General">
                  <c:v>0.71488963286614104</c:v>
                </c:pt>
                <c:pt idx="70" formatCode="General">
                  <c:v>0.72504681382284497</c:v>
                </c:pt>
                <c:pt idx="71" formatCode="General">
                  <c:v>0.73457981047494803</c:v>
                </c:pt>
                <c:pt idx="72" formatCode="General">
                  <c:v>0.74425466719627797</c:v>
                </c:pt>
                <c:pt idx="73" formatCode="General">
                  <c:v>0.75444022016682699</c:v>
                </c:pt>
                <c:pt idx="74" formatCode="General">
                  <c:v>0.76337740452817304</c:v>
                </c:pt>
                <c:pt idx="75" formatCode="General">
                  <c:v>0.77282528513873905</c:v>
                </c:pt>
                <c:pt idx="76" formatCode="General">
                  <c:v>0.782642001929297</c:v>
                </c:pt>
                <c:pt idx="77" formatCode="General">
                  <c:v>0.792401974692164</c:v>
                </c:pt>
                <c:pt idx="78" formatCode="General">
                  <c:v>0.80080009079044401</c:v>
                </c:pt>
                <c:pt idx="79" formatCode="General">
                  <c:v>0.809964251262555</c:v>
                </c:pt>
                <c:pt idx="80" formatCode="General">
                  <c:v>0.81881631958236401</c:v>
                </c:pt>
                <c:pt idx="81" formatCode="General">
                  <c:v>0.82769675991601899</c:v>
                </c:pt>
                <c:pt idx="82" formatCode="General">
                  <c:v>0.838336265108097</c:v>
                </c:pt>
                <c:pt idx="83" formatCode="General">
                  <c:v>0.84752879759405297</c:v>
                </c:pt>
                <c:pt idx="84" formatCode="General">
                  <c:v>0.85686319014923695</c:v>
                </c:pt>
                <c:pt idx="85" formatCode="General">
                  <c:v>0.86548828235828201</c:v>
                </c:pt>
                <c:pt idx="86" formatCode="General">
                  <c:v>0.87428360665039995</c:v>
                </c:pt>
                <c:pt idx="87" formatCode="General">
                  <c:v>0.88339102309481898</c:v>
                </c:pt>
                <c:pt idx="88" formatCode="General">
                  <c:v>0.89247006752539304</c:v>
                </c:pt>
                <c:pt idx="89" formatCode="General">
                  <c:v>0.90177608806673104</c:v>
                </c:pt>
                <c:pt idx="90" formatCode="General">
                  <c:v>0.91082676048345901</c:v>
                </c:pt>
                <c:pt idx="91" formatCode="General">
                  <c:v>0.920444873177098</c:v>
                </c:pt>
                <c:pt idx="92" formatCode="General">
                  <c:v>0.92960903364920799</c:v>
                </c:pt>
                <c:pt idx="93" formatCode="General">
                  <c:v>0.938461101969018</c:v>
                </c:pt>
                <c:pt idx="94" formatCode="General">
                  <c:v>0.94810758667650197</c:v>
                </c:pt>
                <c:pt idx="95" formatCode="General">
                  <c:v>0.957215003120922</c:v>
                </c:pt>
                <c:pt idx="96" formatCode="General">
                  <c:v>0.96623730352380399</c:v>
                </c:pt>
                <c:pt idx="97" formatCode="General">
                  <c:v>0.97503262781592204</c:v>
                </c:pt>
                <c:pt idx="98" formatCode="General">
                  <c:v>0.98377120808035001</c:v>
                </c:pt>
                <c:pt idx="99" formatCode="General">
                  <c:v>0.99222606820632098</c:v>
                </c:pt>
                <c:pt idx="100" formatCode="General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E1-DD45-B09E-D058F6C26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0404016"/>
        <c:axId val="720416128"/>
      </c:scatterChart>
      <c:valAx>
        <c:axId val="720404016"/>
        <c:scaling>
          <c:orientation val="minMax"/>
          <c:max val="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1800" dirty="0"/>
                  <a:t>False Positive Rate</a:t>
                </a:r>
              </a:p>
            </c:rich>
          </c:tx>
          <c:layout>
            <c:manualLayout>
              <c:xMode val="edge"/>
              <c:yMode val="edge"/>
              <c:x val="0.68375739620198284"/>
              <c:y val="0.79160354958193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720416128"/>
        <c:crosses val="autoZero"/>
        <c:crossBetween val="midCat"/>
      </c:valAx>
      <c:valAx>
        <c:axId val="720416128"/>
        <c:scaling>
          <c:orientation val="minMax"/>
          <c:max val="1.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dirty="0"/>
                  <a:t>True Positive Rate</a:t>
                </a:r>
              </a:p>
            </c:rich>
          </c:tx>
          <c:layout>
            <c:manualLayout>
              <c:xMode val="edge"/>
              <c:yMode val="edge"/>
              <c:x val="0.51952108614957326"/>
              <c:y val="7.26783708817608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720404016"/>
        <c:crossesAt val="806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2561232529738"/>
          <c:y val="0.88889982203218454"/>
          <c:w val="0.76851209955163535"/>
          <c:h val="0.11072664932177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7291446964293"/>
          <c:y val="1.9601211771321268E-2"/>
          <c:w val="0.84890023533009928"/>
          <c:h val="0.66590312606290558"/>
        </c:manualLayout>
      </c:layout>
      <c:scatterChart>
        <c:scatterStyle val="smoothMarker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Teained on original data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Sheet1!$G$2:$G$102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 formatCode="0.00E+00">
                  <c:v>3.2778287662252502E-5</c:v>
                </c:pt>
                <c:pt idx="26" formatCode="0.00E+00">
                  <c:v>3.2778287662252502E-5</c:v>
                </c:pt>
                <c:pt idx="27" formatCode="0.00E+00">
                  <c:v>3.2778287662252502E-5</c:v>
                </c:pt>
                <c:pt idx="28" formatCode="0.00E+00">
                  <c:v>3.2778287662252502E-5</c:v>
                </c:pt>
                <c:pt idx="29" formatCode="0.00E+00">
                  <c:v>6.5556575324505004E-5</c:v>
                </c:pt>
                <c:pt idx="30" formatCode="0.00E+00">
                  <c:v>9.83348629867576E-5</c:v>
                </c:pt>
                <c:pt idx="31" formatCode="0.00E+00">
                  <c:v>9.83348629867576E-5</c:v>
                </c:pt>
                <c:pt idx="32" formatCode="0.00E+00">
                  <c:v>9.83348629867576E-5</c:v>
                </c:pt>
                <c:pt idx="33" formatCode="0.00E+00">
                  <c:v>9.83348629867576E-5</c:v>
                </c:pt>
                <c:pt idx="34" formatCode="0.00E+00">
                  <c:v>9.83348629867576E-5</c:v>
                </c:pt>
                <c:pt idx="35">
                  <c:v>1.3111315064901001E-4</c:v>
                </c:pt>
                <c:pt idx="36">
                  <c:v>1.3111315064901001E-4</c:v>
                </c:pt>
                <c:pt idx="37">
                  <c:v>1.3111315064901001E-4</c:v>
                </c:pt>
                <c:pt idx="38">
                  <c:v>1.3111315064901001E-4</c:v>
                </c:pt>
                <c:pt idx="39">
                  <c:v>1.3111315064901001E-4</c:v>
                </c:pt>
                <c:pt idx="40">
                  <c:v>1.3111315064901001E-4</c:v>
                </c:pt>
                <c:pt idx="41">
                  <c:v>1.3111315064901001E-4</c:v>
                </c:pt>
                <c:pt idx="42">
                  <c:v>1.3111315064901001E-4</c:v>
                </c:pt>
                <c:pt idx="43">
                  <c:v>1.3111315064901001E-4</c:v>
                </c:pt>
                <c:pt idx="44">
                  <c:v>1.3111315064901001E-4</c:v>
                </c:pt>
                <c:pt idx="45">
                  <c:v>1.3111315064901001E-4</c:v>
                </c:pt>
                <c:pt idx="46">
                  <c:v>1.3111315064901001E-4</c:v>
                </c:pt>
                <c:pt idx="47">
                  <c:v>1.3111315064901001E-4</c:v>
                </c:pt>
                <c:pt idx="48">
                  <c:v>1.3111315064901001E-4</c:v>
                </c:pt>
                <c:pt idx="49">
                  <c:v>1.6389143831126301E-4</c:v>
                </c:pt>
                <c:pt idx="50">
                  <c:v>1.6389143831126301E-4</c:v>
                </c:pt>
                <c:pt idx="51">
                  <c:v>1.6389143831126301E-4</c:v>
                </c:pt>
                <c:pt idx="52">
                  <c:v>1.9666972597351501E-4</c:v>
                </c:pt>
                <c:pt idx="53">
                  <c:v>1.9666972597351501E-4</c:v>
                </c:pt>
                <c:pt idx="54">
                  <c:v>1.9666972597351501E-4</c:v>
                </c:pt>
                <c:pt idx="55">
                  <c:v>1.9666972597351501E-4</c:v>
                </c:pt>
                <c:pt idx="56">
                  <c:v>1.9666972597351501E-4</c:v>
                </c:pt>
                <c:pt idx="57">
                  <c:v>1.9666972597351501E-4</c:v>
                </c:pt>
                <c:pt idx="58">
                  <c:v>2.2944801363576799E-4</c:v>
                </c:pt>
                <c:pt idx="59">
                  <c:v>2.2944801363576799E-4</c:v>
                </c:pt>
                <c:pt idx="60">
                  <c:v>2.2944801363576799E-4</c:v>
                </c:pt>
                <c:pt idx="61">
                  <c:v>2.6222630129802001E-4</c:v>
                </c:pt>
                <c:pt idx="62">
                  <c:v>2.9500458896027299E-4</c:v>
                </c:pt>
                <c:pt idx="63">
                  <c:v>3.6056116428477802E-4</c:v>
                </c:pt>
                <c:pt idx="64">
                  <c:v>3.6056116428477802E-4</c:v>
                </c:pt>
                <c:pt idx="65">
                  <c:v>3.6056116428477802E-4</c:v>
                </c:pt>
                <c:pt idx="66">
                  <c:v>3.6056116428477802E-4</c:v>
                </c:pt>
                <c:pt idx="67">
                  <c:v>3.6056116428477802E-4</c:v>
                </c:pt>
                <c:pt idx="68">
                  <c:v>3.9333945194703002E-4</c:v>
                </c:pt>
                <c:pt idx="69">
                  <c:v>3.9333945194703002E-4</c:v>
                </c:pt>
                <c:pt idx="70">
                  <c:v>3.9333945194703002E-4</c:v>
                </c:pt>
                <c:pt idx="71">
                  <c:v>3.9333945194703002E-4</c:v>
                </c:pt>
                <c:pt idx="72">
                  <c:v>4.58896027271535E-4</c:v>
                </c:pt>
                <c:pt idx="73">
                  <c:v>4.58896027271535E-4</c:v>
                </c:pt>
                <c:pt idx="74">
                  <c:v>4.9167431493378803E-4</c:v>
                </c:pt>
                <c:pt idx="75">
                  <c:v>5.57230890258293E-4</c:v>
                </c:pt>
                <c:pt idx="76">
                  <c:v>5.90009177920545E-4</c:v>
                </c:pt>
                <c:pt idx="77">
                  <c:v>7.5390061623180804E-4</c:v>
                </c:pt>
                <c:pt idx="78">
                  <c:v>8.85013766880818E-4</c:v>
                </c:pt>
                <c:pt idx="79">
                  <c:v>1.21279664350334E-3</c:v>
                </c:pt>
                <c:pt idx="80">
                  <c:v>1.6716926707748801E-3</c:v>
                </c:pt>
                <c:pt idx="81">
                  <c:v>2.5894847253179502E-3</c:v>
                </c:pt>
                <c:pt idx="82">
                  <c:v>3.7367247934967898E-3</c:v>
                </c:pt>
                <c:pt idx="83">
                  <c:v>4.8839648616756303E-3</c:v>
                </c:pt>
                <c:pt idx="84">
                  <c:v>6.0639832175167201E-3</c:v>
                </c:pt>
                <c:pt idx="85">
                  <c:v>7.4734495869935797E-3</c:v>
                </c:pt>
                <c:pt idx="86">
                  <c:v>8.85013766880818E-3</c:v>
                </c:pt>
                <c:pt idx="87">
                  <c:v>1.0652943490232099E-2</c:v>
                </c:pt>
                <c:pt idx="88">
                  <c:v>1.21935230103579E-2</c:v>
                </c:pt>
                <c:pt idx="89">
                  <c:v>1.3930772256457301E-2</c:v>
                </c:pt>
                <c:pt idx="90">
                  <c:v>1.6094139242165999E-2</c:v>
                </c:pt>
                <c:pt idx="91">
                  <c:v>1.9011406844106502E-2</c:v>
                </c:pt>
                <c:pt idx="92">
                  <c:v>2.2748131637603301E-2</c:v>
                </c:pt>
                <c:pt idx="93">
                  <c:v>2.64520781434378E-2</c:v>
                </c:pt>
                <c:pt idx="94">
                  <c:v>3.1926052183034001E-2</c:v>
                </c:pt>
                <c:pt idx="95">
                  <c:v>3.9989510947948101E-2</c:v>
                </c:pt>
                <c:pt idx="96">
                  <c:v>5.3559722040120598E-2</c:v>
                </c:pt>
                <c:pt idx="97">
                  <c:v>7.7127310869280194E-2</c:v>
                </c:pt>
                <c:pt idx="98">
                  <c:v>0.15340238625934199</c:v>
                </c:pt>
                <c:pt idx="99">
                  <c:v>0.57175167169267105</c:v>
                </c:pt>
                <c:pt idx="100">
                  <c:v>1</c:v>
                </c:pt>
              </c:numCache>
            </c:numRef>
          </c:xVal>
          <c:yVal>
            <c:numRef>
              <c:f>Sheet1!$H$2:$H$102</c:f>
              <c:numCache>
                <c:formatCode>0.00E+00</c:formatCode>
                <c:ptCount val="101"/>
                <c:pt idx="0" formatCode="General">
                  <c:v>0</c:v>
                </c:pt>
                <c:pt idx="1">
                  <c:v>2.5803607758036098E-2</c:v>
                </c:pt>
                <c:pt idx="2" formatCode="General">
                  <c:v>4.7029702970297002E-2</c:v>
                </c:pt>
                <c:pt idx="3" formatCode="General">
                  <c:v>6.3746100637461001E-2</c:v>
                </c:pt>
                <c:pt idx="4" formatCode="General">
                  <c:v>7.8801030788010304E-2</c:v>
                </c:pt>
                <c:pt idx="5" formatCode="General">
                  <c:v>9.3109995931100004E-2</c:v>
                </c:pt>
                <c:pt idx="6" formatCode="General">
                  <c:v>0.105621863556219</c:v>
                </c:pt>
                <c:pt idx="7" formatCode="General">
                  <c:v>0.117218228672182</c:v>
                </c:pt>
                <c:pt idx="8" formatCode="General">
                  <c:v>0.128577241285772</c:v>
                </c:pt>
                <c:pt idx="9" formatCode="General">
                  <c:v>0.13871558388715599</c:v>
                </c:pt>
                <c:pt idx="10" formatCode="General">
                  <c:v>0.148650481486505</c:v>
                </c:pt>
                <c:pt idx="11" formatCode="General">
                  <c:v>0.157330801573308</c:v>
                </c:pt>
                <c:pt idx="12" formatCode="General">
                  <c:v>0.16729960667299601</c:v>
                </c:pt>
                <c:pt idx="13" formatCode="General">
                  <c:v>0.17740404177404001</c:v>
                </c:pt>
                <c:pt idx="14" formatCode="General">
                  <c:v>0.18659297436593</c:v>
                </c:pt>
                <c:pt idx="15" formatCode="General">
                  <c:v>0.19449342194493399</c:v>
                </c:pt>
                <c:pt idx="16" formatCode="General">
                  <c:v>0.202326054523261</c:v>
                </c:pt>
                <c:pt idx="17" formatCode="General">
                  <c:v>0.20988742709887401</c:v>
                </c:pt>
                <c:pt idx="18" formatCode="General">
                  <c:v>0.21782178217821799</c:v>
                </c:pt>
                <c:pt idx="19" formatCode="General">
                  <c:v>0.22568832225688301</c:v>
                </c:pt>
                <c:pt idx="20" formatCode="General">
                  <c:v>0.23230028482300299</c:v>
                </c:pt>
                <c:pt idx="21" formatCode="General">
                  <c:v>0.238810524888105</c:v>
                </c:pt>
                <c:pt idx="22" formatCode="General">
                  <c:v>0.24545639495456401</c:v>
                </c:pt>
                <c:pt idx="23" formatCode="General">
                  <c:v>0.25257697002577001</c:v>
                </c:pt>
                <c:pt idx="24" formatCode="General">
                  <c:v>0.25898548758985501</c:v>
                </c:pt>
                <c:pt idx="25" formatCode="General">
                  <c:v>0.26563135765631402</c:v>
                </c:pt>
                <c:pt idx="26" formatCode="General">
                  <c:v>0.27203987522039902</c:v>
                </c:pt>
                <c:pt idx="27" formatCode="General">
                  <c:v>0.27899091278990901</c:v>
                </c:pt>
                <c:pt idx="28" formatCode="General">
                  <c:v>0.286145395361454</c:v>
                </c:pt>
                <c:pt idx="29" formatCode="General">
                  <c:v>0.29231656042316601</c:v>
                </c:pt>
                <c:pt idx="30" formatCode="General">
                  <c:v>0.298046927980469</c:v>
                </c:pt>
                <c:pt idx="31" formatCode="General">
                  <c:v>0.30486233554862302</c:v>
                </c:pt>
                <c:pt idx="32" formatCode="General">
                  <c:v>0.31096568560965698</c:v>
                </c:pt>
                <c:pt idx="33" formatCode="General">
                  <c:v>0.31747592567475902</c:v>
                </c:pt>
                <c:pt idx="34" formatCode="General">
                  <c:v>0.32378272073782699</c:v>
                </c:pt>
                <c:pt idx="35" formatCode="General">
                  <c:v>0.32978434829784398</c:v>
                </c:pt>
                <c:pt idx="36" formatCode="General">
                  <c:v>0.33581988335819901</c:v>
                </c:pt>
                <c:pt idx="37" formatCode="General">
                  <c:v>0.34209277092092799</c:v>
                </c:pt>
                <c:pt idx="38" formatCode="General">
                  <c:v>0.34860301098603003</c:v>
                </c:pt>
                <c:pt idx="39" formatCode="General">
                  <c:v>0.35575749355757502</c:v>
                </c:pt>
                <c:pt idx="40" formatCode="General">
                  <c:v>0.36162349111623499</c:v>
                </c:pt>
                <c:pt idx="41" formatCode="General">
                  <c:v>0.36782856367828598</c:v>
                </c:pt>
                <c:pt idx="42" formatCode="General">
                  <c:v>0.37427098874270998</c:v>
                </c:pt>
                <c:pt idx="43" formatCode="General">
                  <c:v>0.38013698630136999</c:v>
                </c:pt>
                <c:pt idx="44" formatCode="General">
                  <c:v>0.38640987386409897</c:v>
                </c:pt>
                <c:pt idx="45" formatCode="General">
                  <c:v>0.39363217143632201</c:v>
                </c:pt>
                <c:pt idx="46" formatCode="General">
                  <c:v>0.400074596500746</c:v>
                </c:pt>
                <c:pt idx="47" formatCode="General">
                  <c:v>0.40634748406347498</c:v>
                </c:pt>
                <c:pt idx="48" formatCode="General">
                  <c:v>0.41329852163298503</c:v>
                </c:pt>
                <c:pt idx="49" formatCode="General">
                  <c:v>0.41923233419232298</c:v>
                </c:pt>
                <c:pt idx="50" formatCode="General">
                  <c:v>0.42645463176454601</c:v>
                </c:pt>
                <c:pt idx="51" formatCode="General">
                  <c:v>0.43384646683846501</c:v>
                </c:pt>
                <c:pt idx="52" formatCode="General">
                  <c:v>0.43964464939644698</c:v>
                </c:pt>
                <c:pt idx="53" formatCode="General">
                  <c:v>0.44612098196120997</c:v>
                </c:pt>
                <c:pt idx="54" formatCode="General">
                  <c:v>0.453377187033772</c:v>
                </c:pt>
                <c:pt idx="55" formatCode="General">
                  <c:v>0.46114200461142002</c:v>
                </c:pt>
                <c:pt idx="56" formatCode="General">
                  <c:v>0.469076359690764</c:v>
                </c:pt>
                <c:pt idx="57" formatCode="General">
                  <c:v>0.47684117726841202</c:v>
                </c:pt>
                <c:pt idx="58" formatCode="General">
                  <c:v>0.48426691984266901</c:v>
                </c:pt>
                <c:pt idx="59" formatCode="General">
                  <c:v>0.49321849993218497</c:v>
                </c:pt>
                <c:pt idx="60" formatCode="General">
                  <c:v>0.500712057507121</c:v>
                </c:pt>
                <c:pt idx="61" formatCode="General">
                  <c:v>0.50891767258917697</c:v>
                </c:pt>
                <c:pt idx="62" formatCode="General">
                  <c:v>0.51783534517835395</c:v>
                </c:pt>
                <c:pt idx="63" formatCode="General">
                  <c:v>0.525464532754645</c:v>
                </c:pt>
                <c:pt idx="64" formatCode="General">
                  <c:v>0.53465346534653502</c:v>
                </c:pt>
                <c:pt idx="65" formatCode="General">
                  <c:v>0.54696188796961898</c:v>
                </c:pt>
                <c:pt idx="66" formatCode="General">
                  <c:v>0.55696460056964603</c:v>
                </c:pt>
                <c:pt idx="67" formatCode="General">
                  <c:v>0.56666214566662099</c:v>
                </c:pt>
                <c:pt idx="68" formatCode="General">
                  <c:v>0.57554591075545902</c:v>
                </c:pt>
                <c:pt idx="69" formatCode="General">
                  <c:v>0.58666757086667598</c:v>
                </c:pt>
                <c:pt idx="70" formatCode="General">
                  <c:v>0.59751797097518</c:v>
                </c:pt>
                <c:pt idx="71" formatCode="General">
                  <c:v>0.60972467109724704</c:v>
                </c:pt>
                <c:pt idx="72" formatCode="General">
                  <c:v>0.62349111623491105</c:v>
                </c:pt>
                <c:pt idx="73" formatCode="General">
                  <c:v>0.63986843889868406</c:v>
                </c:pt>
                <c:pt idx="74" formatCode="General">
                  <c:v>0.65583887155838905</c:v>
                </c:pt>
                <c:pt idx="75" formatCode="General">
                  <c:v>0.67536959175369604</c:v>
                </c:pt>
                <c:pt idx="76" formatCode="General">
                  <c:v>0.70083412450834104</c:v>
                </c:pt>
                <c:pt idx="77" formatCode="General">
                  <c:v>0.72575613725756105</c:v>
                </c:pt>
                <c:pt idx="78" formatCode="General">
                  <c:v>0.75396717753967202</c:v>
                </c:pt>
                <c:pt idx="79" formatCode="General">
                  <c:v>0.80560830055608301</c:v>
                </c:pt>
                <c:pt idx="80" formatCode="General">
                  <c:v>0.86616709616167098</c:v>
                </c:pt>
                <c:pt idx="81" formatCode="General">
                  <c:v>0.92147022921470201</c:v>
                </c:pt>
                <c:pt idx="82" formatCode="General">
                  <c:v>0.94262850942628496</c:v>
                </c:pt>
                <c:pt idx="83" formatCode="General">
                  <c:v>0.95707310457073103</c:v>
                </c:pt>
                <c:pt idx="84" formatCode="General">
                  <c:v>0.96412586464125904</c:v>
                </c:pt>
                <c:pt idx="85" formatCode="General">
                  <c:v>0.97070391970703895</c:v>
                </c:pt>
                <c:pt idx="86" formatCode="General">
                  <c:v>0.97640037976400396</c:v>
                </c:pt>
                <c:pt idx="87" formatCode="General">
                  <c:v>0.98026583480265805</c:v>
                </c:pt>
                <c:pt idx="88" formatCode="General">
                  <c:v>0.98369049233690498</c:v>
                </c:pt>
                <c:pt idx="89" formatCode="General">
                  <c:v>0.98619964736199694</c:v>
                </c:pt>
                <c:pt idx="90" formatCode="General">
                  <c:v>0.98830191238301901</c:v>
                </c:pt>
                <c:pt idx="91" formatCode="General">
                  <c:v>0.990268547402685</c:v>
                </c:pt>
                <c:pt idx="92" formatCode="General">
                  <c:v>0.99179438491794403</c:v>
                </c:pt>
                <c:pt idx="93" formatCode="General">
                  <c:v>0.99321849993218503</c:v>
                </c:pt>
                <c:pt idx="94" formatCode="General">
                  <c:v>0.99450698494506995</c:v>
                </c:pt>
                <c:pt idx="95" formatCode="General">
                  <c:v>0.99593109995931095</c:v>
                </c:pt>
                <c:pt idx="96" formatCode="General">
                  <c:v>0.99705004747050097</c:v>
                </c:pt>
                <c:pt idx="97" formatCode="General">
                  <c:v>0.99823680998236797</c:v>
                </c:pt>
                <c:pt idx="98" formatCode="General">
                  <c:v>0.99938966499389703</c:v>
                </c:pt>
                <c:pt idx="99" formatCode="General">
                  <c:v>1</c:v>
                </c:pt>
                <c:pt idx="100" formatCode="General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52A-074F-A1F0-973300CD6D6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Teained on noisy  data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2.6222630129802001E-4</c:v>
                </c:pt>
                <c:pt idx="2">
                  <c:v>4.9167431493378803E-4</c:v>
                </c:pt>
                <c:pt idx="3">
                  <c:v>6.5556575324505096E-4</c:v>
                </c:pt>
                <c:pt idx="4">
                  <c:v>8.1945719155631302E-4</c:v>
                </c:pt>
                <c:pt idx="5">
                  <c:v>9.5057034220532297E-4</c:v>
                </c:pt>
                <c:pt idx="6">
                  <c:v>1.3111315064901E-3</c:v>
                </c:pt>
                <c:pt idx="7">
                  <c:v>1.5733578077881201E-3</c:v>
                </c:pt>
                <c:pt idx="8">
                  <c:v>1.8683623967483899E-3</c:v>
                </c:pt>
                <c:pt idx="9">
                  <c:v>2.1961452733709201E-3</c:v>
                </c:pt>
                <c:pt idx="10">
                  <c:v>2.6878195883047102E-3</c:v>
                </c:pt>
                <c:pt idx="11">
                  <c:v>3.5072767798610201E-3</c:v>
                </c:pt>
                <c:pt idx="12">
                  <c:v>4.0645076701193101E-3</c:v>
                </c:pt>
                <c:pt idx="13">
                  <c:v>5.08063458764914E-3</c:v>
                </c:pt>
                <c:pt idx="14" formatCode="0.00E+00">
                  <c:v>6.1623180805034702E-3</c:v>
                </c:pt>
                <c:pt idx="15" formatCode="0.00E+00">
                  <c:v>7.4734495869935797E-3</c:v>
                </c:pt>
                <c:pt idx="16" formatCode="0.00E+00">
                  <c:v>9.0795856824439497E-3</c:v>
                </c:pt>
                <c:pt idx="17" formatCode="0.00E+00">
                  <c:v>1.13740658188016E-2</c:v>
                </c:pt>
                <c:pt idx="18" formatCode="0.00E+00">
                  <c:v>1.39635505441196E-2</c:v>
                </c:pt>
                <c:pt idx="19" formatCode="0.00E+00">
                  <c:v>1.6553035269437501E-2</c:v>
                </c:pt>
                <c:pt idx="20" formatCode="0.00E+00">
                  <c:v>1.9044185131768698E-2</c:v>
                </c:pt>
                <c:pt idx="21" formatCode="0.00E+00">
                  <c:v>2.2059787596695898E-2</c:v>
                </c:pt>
                <c:pt idx="22" formatCode="0.00E+00">
                  <c:v>2.51409466369477E-2</c:v>
                </c:pt>
                <c:pt idx="23" formatCode="0.00E+00">
                  <c:v>2.7861544512914602E-2</c:v>
                </c:pt>
                <c:pt idx="24" formatCode="0.00E+00">
                  <c:v>3.0877146977841899E-2</c:v>
                </c:pt>
                <c:pt idx="25" formatCode="0.00E+00">
                  <c:v>3.4056640881080402E-2</c:v>
                </c:pt>
                <c:pt idx="26" formatCode="0.00E+00">
                  <c:v>3.73344696473056E-2</c:v>
                </c:pt>
                <c:pt idx="27" formatCode="0.00E+00">
                  <c:v>4.0186180673921601E-2</c:v>
                </c:pt>
                <c:pt idx="28" formatCode="0.00E+00">
                  <c:v>4.3365674577160097E-2</c:v>
                </c:pt>
                <c:pt idx="29" formatCode="0.00E+00">
                  <c:v>4.6479611905074103E-2</c:v>
                </c:pt>
                <c:pt idx="30" formatCode="0.00E+00">
                  <c:v>4.9986888684935102E-2</c:v>
                </c:pt>
                <c:pt idx="31" formatCode="0.00E+00">
                  <c:v>5.3264717451160397E-2</c:v>
                </c:pt>
                <c:pt idx="32" formatCode="0.00E+00">
                  <c:v>5.7198111970630697E-2</c:v>
                </c:pt>
                <c:pt idx="33" formatCode="0.00E+00">
                  <c:v>6.0443162449193698E-2</c:v>
                </c:pt>
                <c:pt idx="34" formatCode="0.00E+00">
                  <c:v>6.4015995804379194E-2</c:v>
                </c:pt>
                <c:pt idx="35" formatCode="0.00E+00">
                  <c:v>6.7588829159564698E-2</c:v>
                </c:pt>
                <c:pt idx="36" formatCode="0.00E+00">
                  <c:v>7.1259997377737E-2</c:v>
                </c:pt>
                <c:pt idx="37" formatCode="0.00E+00">
                  <c:v>7.4931165595909302E-2</c:v>
                </c:pt>
                <c:pt idx="38">
                  <c:v>7.8700668677068306E-2</c:v>
                </c:pt>
                <c:pt idx="39">
                  <c:v>8.2732398059525397E-2</c:v>
                </c:pt>
                <c:pt idx="40">
                  <c:v>8.6469122853022204E-2</c:v>
                </c:pt>
                <c:pt idx="41">
                  <c:v>9.0697521961452698E-2</c:v>
                </c:pt>
                <c:pt idx="42">
                  <c:v>9.5024255932870103E-2</c:v>
                </c:pt>
                <c:pt idx="43">
                  <c:v>9.8892093877015905E-2</c:v>
                </c:pt>
                <c:pt idx="44">
                  <c:v>0.102923823259473</c:v>
                </c:pt>
                <c:pt idx="45">
                  <c:v>0.107480005244526</c:v>
                </c:pt>
                <c:pt idx="46">
                  <c:v>0.111773960928281</c:v>
                </c:pt>
                <c:pt idx="47">
                  <c:v>0.11636292120099601</c:v>
                </c:pt>
                <c:pt idx="48">
                  <c:v>0.12019798085748</c:v>
                </c:pt>
                <c:pt idx="49">
                  <c:v>0.12531139373279099</c:v>
                </c:pt>
                <c:pt idx="50">
                  <c:v>0.130392028320441</c:v>
                </c:pt>
                <c:pt idx="51">
                  <c:v>0.13419430968926199</c:v>
                </c:pt>
                <c:pt idx="52">
                  <c:v>0.13934050085223501</c:v>
                </c:pt>
                <c:pt idx="53">
                  <c:v>0.14461780516585801</c:v>
                </c:pt>
                <c:pt idx="54">
                  <c:v>0.149993444342468</c:v>
                </c:pt>
                <c:pt idx="55">
                  <c:v>0.15533630523141501</c:v>
                </c:pt>
                <c:pt idx="56">
                  <c:v>0.16140028844893101</c:v>
                </c:pt>
                <c:pt idx="57">
                  <c:v>0.16759538481709699</c:v>
                </c:pt>
                <c:pt idx="58">
                  <c:v>0.17336436344565401</c:v>
                </c:pt>
                <c:pt idx="59">
                  <c:v>0.179526681526157</c:v>
                </c:pt>
                <c:pt idx="60">
                  <c:v>0.18549232988068701</c:v>
                </c:pt>
                <c:pt idx="61">
                  <c:v>0.19253966172807099</c:v>
                </c:pt>
                <c:pt idx="62">
                  <c:v>0.19948865871246901</c:v>
                </c:pt>
                <c:pt idx="63">
                  <c:v>0.205585420217648</c:v>
                </c:pt>
                <c:pt idx="64">
                  <c:v>0.21122328569555501</c:v>
                </c:pt>
                <c:pt idx="65">
                  <c:v>0.21774616494034399</c:v>
                </c:pt>
                <c:pt idx="66">
                  <c:v>0.22548184082863501</c:v>
                </c:pt>
                <c:pt idx="67">
                  <c:v>0.23200472007342299</c:v>
                </c:pt>
                <c:pt idx="68">
                  <c:v>0.24026484856431099</c:v>
                </c:pt>
                <c:pt idx="69">
                  <c:v>0.248098859315589</c:v>
                </c:pt>
                <c:pt idx="70">
                  <c:v>0.25747344958699397</c:v>
                </c:pt>
                <c:pt idx="71">
                  <c:v>0.26602858266684198</c:v>
                </c:pt>
                <c:pt idx="72">
                  <c:v>0.27333814081552399</c:v>
                </c:pt>
                <c:pt idx="73">
                  <c:v>0.28264717451160398</c:v>
                </c:pt>
                <c:pt idx="74">
                  <c:v>0.29303789170053801</c:v>
                </c:pt>
                <c:pt idx="75">
                  <c:v>0.30329749573882298</c:v>
                </c:pt>
                <c:pt idx="76">
                  <c:v>0.31293431231152502</c:v>
                </c:pt>
                <c:pt idx="77">
                  <c:v>0.32316113806214802</c:v>
                </c:pt>
                <c:pt idx="78">
                  <c:v>0.33440409073029997</c:v>
                </c:pt>
                <c:pt idx="79">
                  <c:v>0.34712206634325399</c:v>
                </c:pt>
                <c:pt idx="80">
                  <c:v>0.358496132162056</c:v>
                </c:pt>
                <c:pt idx="81">
                  <c:v>0.37209912154189101</c:v>
                </c:pt>
                <c:pt idx="82">
                  <c:v>0.385341549757441</c:v>
                </c:pt>
                <c:pt idx="83">
                  <c:v>0.40025567064376599</c:v>
                </c:pt>
                <c:pt idx="84">
                  <c:v>0.41398977317424901</c:v>
                </c:pt>
                <c:pt idx="85">
                  <c:v>0.432050609676151</c:v>
                </c:pt>
                <c:pt idx="86">
                  <c:v>0.44876753638389899</c:v>
                </c:pt>
                <c:pt idx="87">
                  <c:v>0.46499278877671402</c:v>
                </c:pt>
                <c:pt idx="88">
                  <c:v>0.484168087059132</c:v>
                </c:pt>
                <c:pt idx="89">
                  <c:v>0.50236003671168195</c:v>
                </c:pt>
                <c:pt idx="90">
                  <c:v>0.52641929985577596</c:v>
                </c:pt>
                <c:pt idx="91">
                  <c:v>0.55460862724531301</c:v>
                </c:pt>
                <c:pt idx="92">
                  <c:v>0.58135570997771102</c:v>
                </c:pt>
                <c:pt idx="93">
                  <c:v>0.60607053887504903</c:v>
                </c:pt>
                <c:pt idx="94">
                  <c:v>0.63268650845679797</c:v>
                </c:pt>
                <c:pt idx="95">
                  <c:v>0.66867706830995099</c:v>
                </c:pt>
                <c:pt idx="96">
                  <c:v>0.705749311655959</c:v>
                </c:pt>
                <c:pt idx="97">
                  <c:v>0.74727940212403299</c:v>
                </c:pt>
                <c:pt idx="98">
                  <c:v>0.82148944539137303</c:v>
                </c:pt>
                <c:pt idx="99">
                  <c:v>0.91208863248983896</c:v>
                </c:pt>
                <c:pt idx="100">
                  <c:v>1</c:v>
                </c:pt>
              </c:numCache>
            </c:numRef>
          </c:xVal>
          <c:yVal>
            <c:numRef>
              <c:f>Sheet1!$D$2:$D$102</c:f>
              <c:numCache>
                <c:formatCode>General</c:formatCode>
                <c:ptCount val="101"/>
                <c:pt idx="0" formatCode="0.00E+00">
                  <c:v>0</c:v>
                </c:pt>
                <c:pt idx="1">
                  <c:v>7.2460328224603299E-2</c:v>
                </c:pt>
                <c:pt idx="2">
                  <c:v>9.5958225959582297E-2</c:v>
                </c:pt>
                <c:pt idx="3">
                  <c:v>0.11325105113251099</c:v>
                </c:pt>
                <c:pt idx="4">
                  <c:v>0.129153668791537</c:v>
                </c:pt>
                <c:pt idx="5">
                  <c:v>0.14386952393869501</c:v>
                </c:pt>
                <c:pt idx="6">
                  <c:v>0.15763596907635999</c:v>
                </c:pt>
                <c:pt idx="7">
                  <c:v>0.172114471721145</c:v>
                </c:pt>
                <c:pt idx="8">
                  <c:v>0.189475111894751</c:v>
                </c:pt>
                <c:pt idx="9">
                  <c:v>0.20710701207106999</c:v>
                </c:pt>
                <c:pt idx="10">
                  <c:v>0.225756137257561</c:v>
                </c:pt>
                <c:pt idx="11">
                  <c:v>0.24504950495049499</c:v>
                </c:pt>
                <c:pt idx="12">
                  <c:v>0.268310050183101</c:v>
                </c:pt>
                <c:pt idx="13">
                  <c:v>0.29296080292960802</c:v>
                </c:pt>
                <c:pt idx="14">
                  <c:v>0.32093449070934499</c:v>
                </c:pt>
                <c:pt idx="15">
                  <c:v>0.34958632849586302</c:v>
                </c:pt>
                <c:pt idx="16">
                  <c:v>0.37501695375017002</c:v>
                </c:pt>
                <c:pt idx="17">
                  <c:v>0.407703784077038</c:v>
                </c:pt>
                <c:pt idx="18">
                  <c:v>0.43357520683575201</c:v>
                </c:pt>
                <c:pt idx="19">
                  <c:v>0.455513359555134</c:v>
                </c:pt>
                <c:pt idx="20">
                  <c:v>0.480503187305032</c:v>
                </c:pt>
                <c:pt idx="21">
                  <c:v>0.50372982503729802</c:v>
                </c:pt>
                <c:pt idx="22">
                  <c:v>0.51973416519734195</c:v>
                </c:pt>
                <c:pt idx="23">
                  <c:v>0.535670690356707</c:v>
                </c:pt>
                <c:pt idx="24">
                  <c:v>0.55248881052488796</c:v>
                </c:pt>
                <c:pt idx="25">
                  <c:v>0.56906957819069603</c:v>
                </c:pt>
                <c:pt idx="26">
                  <c:v>0.58449749084497504</c:v>
                </c:pt>
                <c:pt idx="27">
                  <c:v>0.600366201003662</c:v>
                </c:pt>
                <c:pt idx="28">
                  <c:v>0.61423436864234404</c:v>
                </c:pt>
                <c:pt idx="29">
                  <c:v>0.62684795876847998</c:v>
                </c:pt>
                <c:pt idx="30">
                  <c:v>0.63946154889461604</c:v>
                </c:pt>
                <c:pt idx="31">
                  <c:v>0.65021022650210203</c:v>
                </c:pt>
                <c:pt idx="32">
                  <c:v>0.66075545910755495</c:v>
                </c:pt>
                <c:pt idx="33">
                  <c:v>0.67191102671910996</c:v>
                </c:pt>
                <c:pt idx="34">
                  <c:v>0.68147294181472895</c:v>
                </c:pt>
                <c:pt idx="35">
                  <c:v>0.69205208192052103</c:v>
                </c:pt>
                <c:pt idx="36">
                  <c:v>0.70107147701071504</c:v>
                </c:pt>
                <c:pt idx="37">
                  <c:v>0.71012477960124798</c:v>
                </c:pt>
                <c:pt idx="38">
                  <c:v>0.71951715719517195</c:v>
                </c:pt>
                <c:pt idx="39">
                  <c:v>0.72867218228672204</c:v>
                </c:pt>
                <c:pt idx="40">
                  <c:v>0.73742031737420299</c:v>
                </c:pt>
                <c:pt idx="41">
                  <c:v>0.74471042994710401</c:v>
                </c:pt>
                <c:pt idx="42">
                  <c:v>0.750949410009494</c:v>
                </c:pt>
                <c:pt idx="43">
                  <c:v>0.75810389258103905</c:v>
                </c:pt>
                <c:pt idx="44">
                  <c:v>0.76597043265970399</c:v>
                </c:pt>
                <c:pt idx="45">
                  <c:v>0.77207378272073801</c:v>
                </c:pt>
                <c:pt idx="46">
                  <c:v>0.77895700528957001</c:v>
                </c:pt>
                <c:pt idx="47">
                  <c:v>0.78519598535196</c:v>
                </c:pt>
                <c:pt idx="48">
                  <c:v>0.79187576291875805</c:v>
                </c:pt>
                <c:pt idx="49">
                  <c:v>0.79787739047877404</c:v>
                </c:pt>
                <c:pt idx="50">
                  <c:v>0.80374338803743395</c:v>
                </c:pt>
                <c:pt idx="51">
                  <c:v>0.80988064559880701</c:v>
                </c:pt>
                <c:pt idx="52">
                  <c:v>0.81581445815814502</c:v>
                </c:pt>
                <c:pt idx="53">
                  <c:v>0.821578733215787</c:v>
                </c:pt>
                <c:pt idx="54">
                  <c:v>0.82686830326868299</c:v>
                </c:pt>
                <c:pt idx="55">
                  <c:v>0.83239522582395198</c:v>
                </c:pt>
                <c:pt idx="56">
                  <c:v>0.83798996337989995</c:v>
                </c:pt>
                <c:pt idx="57">
                  <c:v>0.84327953343279505</c:v>
                </c:pt>
                <c:pt idx="58">
                  <c:v>0.84877254848772499</c:v>
                </c:pt>
                <c:pt idx="59">
                  <c:v>0.85416384104163801</c:v>
                </c:pt>
                <c:pt idx="60">
                  <c:v>0.85887698358876996</c:v>
                </c:pt>
                <c:pt idx="61">
                  <c:v>0.86382747863827503</c:v>
                </c:pt>
                <c:pt idx="62">
                  <c:v>0.868710158687102</c:v>
                </c:pt>
                <c:pt idx="63">
                  <c:v>0.87342330123423295</c:v>
                </c:pt>
                <c:pt idx="64">
                  <c:v>0.87756001627559999</c:v>
                </c:pt>
                <c:pt idx="65">
                  <c:v>0.88213752882137497</c:v>
                </c:pt>
                <c:pt idx="66">
                  <c:v>0.88586735385867399</c:v>
                </c:pt>
                <c:pt idx="67">
                  <c:v>0.89024142140241402</c:v>
                </c:pt>
                <c:pt idx="68">
                  <c:v>0.89437813644378095</c:v>
                </c:pt>
                <c:pt idx="69">
                  <c:v>0.89844703648447</c:v>
                </c:pt>
                <c:pt idx="70">
                  <c:v>0.90265156652651601</c:v>
                </c:pt>
                <c:pt idx="71">
                  <c:v>0.90661874406618803</c:v>
                </c:pt>
                <c:pt idx="72">
                  <c:v>0.91055201410552</c:v>
                </c:pt>
                <c:pt idx="73">
                  <c:v>0.91421402414214004</c:v>
                </c:pt>
                <c:pt idx="74">
                  <c:v>0.91818120168181205</c:v>
                </c:pt>
                <c:pt idx="75">
                  <c:v>0.92187711921877102</c:v>
                </c:pt>
                <c:pt idx="76">
                  <c:v>0.92543740675437403</c:v>
                </c:pt>
                <c:pt idx="77">
                  <c:v>0.92920113929201098</c:v>
                </c:pt>
                <c:pt idx="78">
                  <c:v>0.93259188932591897</c:v>
                </c:pt>
                <c:pt idx="79">
                  <c:v>0.93618608436186102</c:v>
                </c:pt>
                <c:pt idx="80">
                  <c:v>0.93967855689678603</c:v>
                </c:pt>
                <c:pt idx="81">
                  <c:v>0.94296758442967599</c:v>
                </c:pt>
                <c:pt idx="82">
                  <c:v>0.94662959446629602</c:v>
                </c:pt>
                <c:pt idx="83">
                  <c:v>0.94998643699986396</c:v>
                </c:pt>
                <c:pt idx="84">
                  <c:v>0.95344500203445004</c:v>
                </c:pt>
                <c:pt idx="85">
                  <c:v>0.95663230706632296</c:v>
                </c:pt>
                <c:pt idx="86">
                  <c:v>0.95975179709751801</c:v>
                </c:pt>
                <c:pt idx="87">
                  <c:v>0.96283737962837401</c:v>
                </c:pt>
                <c:pt idx="88">
                  <c:v>0.965990777159908</c:v>
                </c:pt>
                <c:pt idx="89">
                  <c:v>0.96911026719110305</c:v>
                </c:pt>
                <c:pt idx="90">
                  <c:v>0.972161942221619</c:v>
                </c:pt>
                <c:pt idx="91">
                  <c:v>0.97541706225417102</c:v>
                </c:pt>
                <c:pt idx="92">
                  <c:v>0.97863827478638299</c:v>
                </c:pt>
                <c:pt idx="93">
                  <c:v>0.98165604231656101</c:v>
                </c:pt>
                <c:pt idx="94">
                  <c:v>0.98467380984673802</c:v>
                </c:pt>
                <c:pt idx="95">
                  <c:v>0.98748813237488098</c:v>
                </c:pt>
                <c:pt idx="96">
                  <c:v>0.990268547402685</c:v>
                </c:pt>
                <c:pt idx="97">
                  <c:v>0.99304896243049001</c:v>
                </c:pt>
                <c:pt idx="98">
                  <c:v>0.99596500745965</c:v>
                </c:pt>
                <c:pt idx="99">
                  <c:v>0.99864369998643698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52A-074F-A1F0-973300CD6D69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Teained on randomly-encoded data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3.21227219090075E-3</c:v>
                </c:pt>
                <c:pt idx="2">
                  <c:v>6.9162186967352797E-3</c:v>
                </c:pt>
                <c:pt idx="3" formatCode="0.00E+00">
                  <c:v>1.0652943490232099E-2</c:v>
                </c:pt>
                <c:pt idx="4" formatCode="0.00E+00">
                  <c:v>1.4291333420742101E-2</c:v>
                </c:pt>
                <c:pt idx="5" formatCode="0.00E+00">
                  <c:v>1.8257506227874701E-2</c:v>
                </c:pt>
                <c:pt idx="6" formatCode="0.00E+00">
                  <c:v>2.2092565884358199E-2</c:v>
                </c:pt>
                <c:pt idx="7" formatCode="0.00E+00">
                  <c:v>2.62554084174643E-2</c:v>
                </c:pt>
                <c:pt idx="8" formatCode="0.00E+00">
                  <c:v>3.0647698964206101E-2</c:v>
                </c:pt>
                <c:pt idx="9" formatCode="0.00E+00">
                  <c:v>3.4646650059000902E-2</c:v>
                </c:pt>
                <c:pt idx="10" formatCode="0.00E+00">
                  <c:v>3.9071718893405001E-2</c:v>
                </c:pt>
                <c:pt idx="11">
                  <c:v>4.3529566015471401E-2</c:v>
                </c:pt>
                <c:pt idx="12">
                  <c:v>4.78235216992264E-2</c:v>
                </c:pt>
                <c:pt idx="13">
                  <c:v>5.2281368821292799E-2</c:v>
                </c:pt>
                <c:pt idx="14">
                  <c:v>5.6542546217385602E-2</c:v>
                </c:pt>
                <c:pt idx="15">
                  <c:v>6.1557624229710201E-2</c:v>
                </c:pt>
                <c:pt idx="16">
                  <c:v>6.6277697653074605E-2</c:v>
                </c:pt>
                <c:pt idx="17">
                  <c:v>7.0833879638127706E-2</c:v>
                </c:pt>
                <c:pt idx="18">
                  <c:v>7.5521174773829802E-2</c:v>
                </c:pt>
                <c:pt idx="19">
                  <c:v>8.0536252786154505E-2</c:v>
                </c:pt>
                <c:pt idx="20">
                  <c:v>8.5649665661465799E-2</c:v>
                </c:pt>
                <c:pt idx="21">
                  <c:v>9.0795856824439497E-2</c:v>
                </c:pt>
                <c:pt idx="22">
                  <c:v>9.6138717713386695E-2</c:v>
                </c:pt>
                <c:pt idx="23">
                  <c:v>0.101088239150387</c:v>
                </c:pt>
                <c:pt idx="24">
                  <c:v>0.106168873738036</c:v>
                </c:pt>
                <c:pt idx="25">
                  <c:v>0.111577291202308</c:v>
                </c:pt>
                <c:pt idx="26">
                  <c:v>0.11698570866657899</c:v>
                </c:pt>
                <c:pt idx="27">
                  <c:v>0.1225252392815</c:v>
                </c:pt>
                <c:pt idx="28">
                  <c:v>0.12816310475940701</c:v>
                </c:pt>
                <c:pt idx="29">
                  <c:v>0.133768191949653</c:v>
                </c:pt>
                <c:pt idx="30">
                  <c:v>0.14012717975613001</c:v>
                </c:pt>
                <c:pt idx="31">
                  <c:v>0.146617280713256</c:v>
                </c:pt>
                <c:pt idx="32">
                  <c:v>0.15225514619116301</c:v>
                </c:pt>
                <c:pt idx="33">
                  <c:v>0.15887636029893801</c:v>
                </c:pt>
                <c:pt idx="34">
                  <c:v>0.16500590009177901</c:v>
                </c:pt>
                <c:pt idx="35">
                  <c:v>0.171659892487216</c:v>
                </c:pt>
                <c:pt idx="36">
                  <c:v>0.178182771732005</c:v>
                </c:pt>
                <c:pt idx="37">
                  <c:v>0.184574537826144</c:v>
                </c:pt>
                <c:pt idx="38">
                  <c:v>0.191425199947555</c:v>
                </c:pt>
                <c:pt idx="39">
                  <c:v>0.19860364494558799</c:v>
                </c:pt>
                <c:pt idx="40">
                  <c:v>0.20506096761505199</c:v>
                </c:pt>
                <c:pt idx="41">
                  <c:v>0.211813294873476</c:v>
                </c:pt>
                <c:pt idx="42">
                  <c:v>0.21909007473449599</c:v>
                </c:pt>
                <c:pt idx="43">
                  <c:v>0.22656352432148899</c:v>
                </c:pt>
                <c:pt idx="44">
                  <c:v>0.23436475678510599</c:v>
                </c:pt>
                <c:pt idx="45">
                  <c:v>0.24216598924872201</c:v>
                </c:pt>
                <c:pt idx="46">
                  <c:v>0.24957388226039101</c:v>
                </c:pt>
                <c:pt idx="47">
                  <c:v>0.257080110135047</c:v>
                </c:pt>
                <c:pt idx="48">
                  <c:v>0.264488003146716</c:v>
                </c:pt>
                <c:pt idx="49">
                  <c:v>0.272354792185656</c:v>
                </c:pt>
                <c:pt idx="50">
                  <c:v>0.27986102006031199</c:v>
                </c:pt>
                <c:pt idx="51">
                  <c:v>0.28802281368821298</c:v>
                </c:pt>
                <c:pt idx="52">
                  <c:v>0.296610725055723</c:v>
                </c:pt>
                <c:pt idx="53">
                  <c:v>0.30542808443686897</c:v>
                </c:pt>
                <c:pt idx="54">
                  <c:v>0.31342598662645899</c:v>
                </c:pt>
                <c:pt idx="55">
                  <c:v>0.32168611511734602</c:v>
                </c:pt>
                <c:pt idx="56">
                  <c:v>0.32981513045758498</c:v>
                </c:pt>
                <c:pt idx="57">
                  <c:v>0.33830470696210801</c:v>
                </c:pt>
                <c:pt idx="58">
                  <c:v>0.34738429264455201</c:v>
                </c:pt>
                <c:pt idx="59">
                  <c:v>0.35620165202569798</c:v>
                </c:pt>
                <c:pt idx="60">
                  <c:v>0.36682181722826801</c:v>
                </c:pt>
                <c:pt idx="61">
                  <c:v>0.37629474236265897</c:v>
                </c:pt>
                <c:pt idx="62">
                  <c:v>0.38665268126393099</c:v>
                </c:pt>
                <c:pt idx="63">
                  <c:v>0.397010620165203</c:v>
                </c:pt>
                <c:pt idx="64">
                  <c:v>0.40658188016258001</c:v>
                </c:pt>
                <c:pt idx="65">
                  <c:v>0.416448144748918</c:v>
                </c:pt>
                <c:pt idx="66">
                  <c:v>0.42752720597875998</c:v>
                </c:pt>
                <c:pt idx="67">
                  <c:v>0.43670512652419002</c:v>
                </c:pt>
                <c:pt idx="68">
                  <c:v>0.44735807001442202</c:v>
                </c:pt>
                <c:pt idx="69">
                  <c:v>0.45984659761374103</c:v>
                </c:pt>
                <c:pt idx="70">
                  <c:v>0.47082732398059501</c:v>
                </c:pt>
                <c:pt idx="71">
                  <c:v>0.48184082863511202</c:v>
                </c:pt>
                <c:pt idx="72">
                  <c:v>0.49308378130326502</c:v>
                </c:pt>
                <c:pt idx="73">
                  <c:v>0.50508063458764896</c:v>
                </c:pt>
                <c:pt idx="74">
                  <c:v>0.51878195883047096</c:v>
                </c:pt>
                <c:pt idx="75">
                  <c:v>0.53038547266290803</c:v>
                </c:pt>
                <c:pt idx="76">
                  <c:v>0.54234954765962995</c:v>
                </c:pt>
                <c:pt idx="77">
                  <c:v>0.55460862724531301</c:v>
                </c:pt>
                <c:pt idx="78">
                  <c:v>0.56667103710502198</c:v>
                </c:pt>
                <c:pt idx="79">
                  <c:v>0.57981513045758504</c:v>
                </c:pt>
                <c:pt idx="80">
                  <c:v>0.59466369476858505</c:v>
                </c:pt>
                <c:pt idx="81">
                  <c:v>0.60666054805296998</c:v>
                </c:pt>
                <c:pt idx="82">
                  <c:v>0.61967352825488398</c:v>
                </c:pt>
                <c:pt idx="83">
                  <c:v>0.63248983873082498</c:v>
                </c:pt>
                <c:pt idx="84">
                  <c:v>0.64560115379572602</c:v>
                </c:pt>
                <c:pt idx="85">
                  <c:v>0.66054805296971297</c:v>
                </c:pt>
                <c:pt idx="86">
                  <c:v>0.67585551330798499</c:v>
                </c:pt>
                <c:pt idx="87">
                  <c:v>0.68975350727677998</c:v>
                </c:pt>
                <c:pt idx="88">
                  <c:v>0.70532319391635001</c:v>
                </c:pt>
                <c:pt idx="89">
                  <c:v>0.71961452733709197</c:v>
                </c:pt>
                <c:pt idx="90">
                  <c:v>0.73695424151042399</c:v>
                </c:pt>
                <c:pt idx="91">
                  <c:v>0.754261177396093</c:v>
                </c:pt>
                <c:pt idx="92">
                  <c:v>0.77491149862331199</c:v>
                </c:pt>
                <c:pt idx="93">
                  <c:v>0.79670905991870999</c:v>
                </c:pt>
                <c:pt idx="94">
                  <c:v>0.81644158909138598</c:v>
                </c:pt>
                <c:pt idx="95">
                  <c:v>0.84295922381014798</c:v>
                </c:pt>
                <c:pt idx="96">
                  <c:v>0.867247934967877</c:v>
                </c:pt>
                <c:pt idx="97">
                  <c:v>0.89897731742493803</c:v>
                </c:pt>
                <c:pt idx="98">
                  <c:v>0.92985446440277997</c:v>
                </c:pt>
                <c:pt idx="99">
                  <c:v>0.95833879638127695</c:v>
                </c:pt>
                <c:pt idx="100">
                  <c:v>1</c:v>
                </c:pt>
              </c:numCache>
            </c:numRef>
          </c:xVal>
          <c:yVal>
            <c:numRef>
              <c:f>Sheet1!$B$2:$B$102</c:f>
              <c:numCache>
                <c:formatCode>0.00E+00</c:formatCode>
                <c:ptCount val="101"/>
                <c:pt idx="0">
                  <c:v>0</c:v>
                </c:pt>
                <c:pt idx="1">
                  <c:v>0.112098196120982</c:v>
                </c:pt>
                <c:pt idx="2">
                  <c:v>0.166858809168588</c:v>
                </c:pt>
                <c:pt idx="3">
                  <c:v>0.208598942085989</c:v>
                </c:pt>
                <c:pt idx="4" formatCode="General">
                  <c:v>0.241082327410823</c:v>
                </c:pt>
                <c:pt idx="5" formatCode="General">
                  <c:v>0.26732673267326701</c:v>
                </c:pt>
                <c:pt idx="6" formatCode="General">
                  <c:v>0.29292689542926897</c:v>
                </c:pt>
                <c:pt idx="7" formatCode="General">
                  <c:v>0.31578055065780603</c:v>
                </c:pt>
                <c:pt idx="8" formatCode="General">
                  <c:v>0.33941407839414101</c:v>
                </c:pt>
                <c:pt idx="9" formatCode="General">
                  <c:v>0.35701207107012101</c:v>
                </c:pt>
                <c:pt idx="10" formatCode="General">
                  <c:v>0.37532212125322101</c:v>
                </c:pt>
                <c:pt idx="11" formatCode="General">
                  <c:v>0.39308965143089702</c:v>
                </c:pt>
                <c:pt idx="12" formatCode="General">
                  <c:v>0.40695781906957801</c:v>
                </c:pt>
                <c:pt idx="13" formatCode="General">
                  <c:v>0.42597992675979901</c:v>
                </c:pt>
                <c:pt idx="14" formatCode="General">
                  <c:v>0.43961074189610699</c:v>
                </c:pt>
                <c:pt idx="15" formatCode="General">
                  <c:v>0.45297029702970298</c:v>
                </c:pt>
                <c:pt idx="16" formatCode="General">
                  <c:v>0.46799131967991298</c:v>
                </c:pt>
                <c:pt idx="17" formatCode="General">
                  <c:v>0.47945205479452102</c:v>
                </c:pt>
                <c:pt idx="18" formatCode="General">
                  <c:v>0.49121795741218</c:v>
                </c:pt>
                <c:pt idx="19" formatCode="General">
                  <c:v>0.50406890004068905</c:v>
                </c:pt>
                <c:pt idx="20" formatCode="General">
                  <c:v>0.51485148514851498</c:v>
                </c:pt>
                <c:pt idx="21" formatCode="General">
                  <c:v>0.52566797775667995</c:v>
                </c:pt>
                <c:pt idx="22" formatCode="General">
                  <c:v>0.53529770785297703</c:v>
                </c:pt>
                <c:pt idx="23" formatCode="General">
                  <c:v>0.54567340295673405</c:v>
                </c:pt>
                <c:pt idx="24" formatCode="General">
                  <c:v>0.555438763054388</c:v>
                </c:pt>
                <c:pt idx="25" formatCode="General">
                  <c:v>0.56415299064153002</c:v>
                </c:pt>
                <c:pt idx="26" formatCode="General">
                  <c:v>0.57395225823952301</c:v>
                </c:pt>
                <c:pt idx="27" formatCode="General">
                  <c:v>0.58286993082869898</c:v>
                </c:pt>
                <c:pt idx="28" formatCode="General">
                  <c:v>0.59192323341923203</c:v>
                </c:pt>
                <c:pt idx="29" formatCode="General">
                  <c:v>0.60056964600569696</c:v>
                </c:pt>
                <c:pt idx="30" formatCode="General">
                  <c:v>0.60945341109453399</c:v>
                </c:pt>
                <c:pt idx="31" formatCode="General">
                  <c:v>0.61816763868167601</c:v>
                </c:pt>
                <c:pt idx="32" formatCode="General">
                  <c:v>0.62552556625525602</c:v>
                </c:pt>
                <c:pt idx="33" formatCode="General">
                  <c:v>0.63393462633934605</c:v>
                </c:pt>
                <c:pt idx="34" formatCode="General">
                  <c:v>0.64163162891631598</c:v>
                </c:pt>
                <c:pt idx="35" formatCode="General">
                  <c:v>0.64888783398887795</c:v>
                </c:pt>
                <c:pt idx="36" formatCode="General">
                  <c:v>0.65566933405669303</c:v>
                </c:pt>
                <c:pt idx="37" formatCode="General">
                  <c:v>0.66295944662959505</c:v>
                </c:pt>
                <c:pt idx="38" formatCode="General">
                  <c:v>0.66957140919571401</c:v>
                </c:pt>
                <c:pt idx="39" formatCode="General">
                  <c:v>0.67740404177404101</c:v>
                </c:pt>
                <c:pt idx="40" formatCode="General">
                  <c:v>0.68354129933541297</c:v>
                </c:pt>
                <c:pt idx="41" formatCode="General">
                  <c:v>0.69045842940458402</c:v>
                </c:pt>
                <c:pt idx="42" formatCode="General">
                  <c:v>0.69727383697273804</c:v>
                </c:pt>
                <c:pt idx="43" formatCode="General">
                  <c:v>0.70361453953614495</c:v>
                </c:pt>
                <c:pt idx="44" formatCode="General">
                  <c:v>0.71026040960260395</c:v>
                </c:pt>
                <c:pt idx="45" formatCode="General">
                  <c:v>0.71707581717075797</c:v>
                </c:pt>
                <c:pt idx="46" formatCode="General">
                  <c:v>0.72372168723721697</c:v>
                </c:pt>
                <c:pt idx="47" formatCode="General">
                  <c:v>0.72999457479994601</c:v>
                </c:pt>
                <c:pt idx="48" formatCode="General">
                  <c:v>0.73667435236674395</c:v>
                </c:pt>
                <c:pt idx="49" formatCode="General">
                  <c:v>0.742167367421674</c:v>
                </c:pt>
                <c:pt idx="50" formatCode="General">
                  <c:v>0.74915231249152303</c:v>
                </c:pt>
                <c:pt idx="51" formatCode="General">
                  <c:v>0.75556083005560803</c:v>
                </c:pt>
                <c:pt idx="52" formatCode="General">
                  <c:v>0.76173199511732004</c:v>
                </c:pt>
                <c:pt idx="53" formatCode="General">
                  <c:v>0.76705547267055496</c:v>
                </c:pt>
                <c:pt idx="54" formatCode="General">
                  <c:v>0.77319273023192703</c:v>
                </c:pt>
                <c:pt idx="55" formatCode="General">
                  <c:v>0.77970297029702995</c:v>
                </c:pt>
                <c:pt idx="56" formatCode="General">
                  <c:v>0.78550115285501199</c:v>
                </c:pt>
                <c:pt idx="57" formatCode="General">
                  <c:v>0.79150278041502797</c:v>
                </c:pt>
                <c:pt idx="58" formatCode="General">
                  <c:v>0.79696188796961898</c:v>
                </c:pt>
                <c:pt idx="59" formatCode="General">
                  <c:v>0.80272616302726196</c:v>
                </c:pt>
                <c:pt idx="60" formatCode="General">
                  <c:v>0.80791401057914003</c:v>
                </c:pt>
                <c:pt idx="61" formatCode="General">
                  <c:v>0.81378000813780005</c:v>
                </c:pt>
                <c:pt idx="62" formatCode="General">
                  <c:v>0.81886613318866097</c:v>
                </c:pt>
                <c:pt idx="63" formatCode="General">
                  <c:v>0.82469822324698205</c:v>
                </c:pt>
                <c:pt idx="64" formatCode="General">
                  <c:v>0.83005560830055602</c:v>
                </c:pt>
                <c:pt idx="65" formatCode="General">
                  <c:v>0.83558253085582501</c:v>
                </c:pt>
                <c:pt idx="66" formatCode="General">
                  <c:v>0.84090600840906005</c:v>
                </c:pt>
                <c:pt idx="67" formatCode="General">
                  <c:v>0.84636511596365105</c:v>
                </c:pt>
                <c:pt idx="68" formatCode="General">
                  <c:v>0.85148514851485202</c:v>
                </c:pt>
                <c:pt idx="69" formatCode="General">
                  <c:v>0.85660518106605199</c:v>
                </c:pt>
                <c:pt idx="70" formatCode="General">
                  <c:v>0.86192865861928702</c:v>
                </c:pt>
                <c:pt idx="71" formatCode="General">
                  <c:v>0.867048691170487</c:v>
                </c:pt>
                <c:pt idx="72" formatCode="General">
                  <c:v>0.87213481622134803</c:v>
                </c:pt>
                <c:pt idx="73" formatCode="General">
                  <c:v>0.87708531127085299</c:v>
                </c:pt>
                <c:pt idx="74" formatCode="General">
                  <c:v>0.88227315882273205</c:v>
                </c:pt>
                <c:pt idx="75" formatCode="General">
                  <c:v>0.88756272887562704</c:v>
                </c:pt>
                <c:pt idx="76" formatCode="General">
                  <c:v>0.89230977892309804</c:v>
                </c:pt>
                <c:pt idx="77" formatCode="General">
                  <c:v>0.89742981147429801</c:v>
                </c:pt>
                <c:pt idx="78" formatCode="General">
                  <c:v>0.90227858402278605</c:v>
                </c:pt>
                <c:pt idx="79" formatCode="General">
                  <c:v>0.90692391156923902</c:v>
                </c:pt>
                <c:pt idx="80" formatCode="General">
                  <c:v>0.91217957412179596</c:v>
                </c:pt>
                <c:pt idx="81" formatCode="General">
                  <c:v>0.91729960667299604</c:v>
                </c:pt>
                <c:pt idx="82" formatCode="General">
                  <c:v>0.92258917672589202</c:v>
                </c:pt>
                <c:pt idx="83" formatCode="General">
                  <c:v>0.92737013427370096</c:v>
                </c:pt>
                <c:pt idx="84" formatCode="General">
                  <c:v>0.93218499932184995</c:v>
                </c:pt>
                <c:pt idx="85" formatCode="General">
                  <c:v>0.93645734436457295</c:v>
                </c:pt>
                <c:pt idx="86" formatCode="General">
                  <c:v>0.94096704190966995</c:v>
                </c:pt>
                <c:pt idx="87" formatCode="General">
                  <c:v>0.94537501695375004</c:v>
                </c:pt>
                <c:pt idx="88" formatCode="General">
                  <c:v>0.95015597450155997</c:v>
                </c:pt>
                <c:pt idx="89" formatCode="General">
                  <c:v>0.95466567204665698</c:v>
                </c:pt>
                <c:pt idx="90" formatCode="General">
                  <c:v>0.95944662959446603</c:v>
                </c:pt>
                <c:pt idx="91" formatCode="General">
                  <c:v>0.96375288213752897</c:v>
                </c:pt>
                <c:pt idx="92" formatCode="General">
                  <c:v>0.96805913468059102</c:v>
                </c:pt>
                <c:pt idx="93" formatCode="General">
                  <c:v>0.97233147972331502</c:v>
                </c:pt>
                <c:pt idx="94" formatCode="General">
                  <c:v>0.97650210226502099</c:v>
                </c:pt>
                <c:pt idx="95" formatCode="General">
                  <c:v>0.98057100230571004</c:v>
                </c:pt>
                <c:pt idx="96" formatCode="General">
                  <c:v>0.98491116234911202</c:v>
                </c:pt>
                <c:pt idx="97" formatCode="General">
                  <c:v>0.98887833988878304</c:v>
                </c:pt>
                <c:pt idx="98" formatCode="General">
                  <c:v>0.99270988742709898</c:v>
                </c:pt>
                <c:pt idx="99" formatCode="General">
                  <c:v>0.99674487996744898</c:v>
                </c:pt>
                <c:pt idx="100" formatCode="General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52A-074F-A1F0-973300CD6D69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Teained on Infoshape-encoded data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Sheet1!$E$2:$E$102</c:f>
              <c:numCache>
                <c:formatCode>0.00E+00</c:formatCode>
                <c:ptCount val="101"/>
                <c:pt idx="0" formatCode="General">
                  <c:v>0</c:v>
                </c:pt>
                <c:pt idx="1">
                  <c:v>3.2778287662252502E-5</c:v>
                </c:pt>
                <c:pt idx="2">
                  <c:v>9.83348629867576E-5</c:v>
                </c:pt>
                <c:pt idx="3" formatCode="General">
                  <c:v>1.6389143831126301E-4</c:v>
                </c:pt>
                <c:pt idx="4" formatCode="General">
                  <c:v>2.9500458896027299E-4</c:v>
                </c:pt>
                <c:pt idx="5" formatCode="General">
                  <c:v>5.2445260259604003E-4</c:v>
                </c:pt>
                <c:pt idx="6" formatCode="General">
                  <c:v>6.2278746558279798E-4</c:v>
                </c:pt>
                <c:pt idx="7" formatCode="General">
                  <c:v>8.5223547921856599E-4</c:v>
                </c:pt>
                <c:pt idx="8" formatCode="General">
                  <c:v>1.0489052051920801E-3</c:v>
                </c:pt>
                <c:pt idx="9" formatCode="General">
                  <c:v>1.27835321882785E-3</c:v>
                </c:pt>
                <c:pt idx="10" formatCode="General">
                  <c:v>1.5405795201258699E-3</c:v>
                </c:pt>
                <c:pt idx="11" formatCode="General">
                  <c:v>1.9666972597351499E-3</c:v>
                </c:pt>
                <c:pt idx="12" formatCode="General">
                  <c:v>2.6222630129801999E-3</c:v>
                </c:pt>
                <c:pt idx="13" formatCode="General">
                  <c:v>3.3761636292120099E-3</c:v>
                </c:pt>
                <c:pt idx="14" formatCode="General">
                  <c:v>4.0645076701193101E-3</c:v>
                </c:pt>
                <c:pt idx="15">
                  <c:v>4.6545168480398597E-3</c:v>
                </c:pt>
                <c:pt idx="16" formatCode="General">
                  <c:v>5.5067523272584202E-3</c:v>
                </c:pt>
                <c:pt idx="17" formatCode="General">
                  <c:v>6.4573226694637498E-3</c:v>
                </c:pt>
                <c:pt idx="18" formatCode="General">
                  <c:v>7.5717844499803297E-3</c:v>
                </c:pt>
                <c:pt idx="19" formatCode="General">
                  <c:v>8.7190245181591707E-3</c:v>
                </c:pt>
                <c:pt idx="20" formatCode="General">
                  <c:v>9.9318211616625206E-3</c:v>
                </c:pt>
                <c:pt idx="21" formatCode="General">
                  <c:v>1.13412875311394E-2</c:v>
                </c:pt>
                <c:pt idx="22" formatCode="General">
                  <c:v>1.2717975612953999E-2</c:v>
                </c:pt>
                <c:pt idx="23" formatCode="General">
                  <c:v>1.3930772256457301E-2</c:v>
                </c:pt>
                <c:pt idx="24" formatCode="General">
                  <c:v>1.5405795201258701E-2</c:v>
                </c:pt>
                <c:pt idx="25" formatCode="General">
                  <c:v>1.6782483283073302E-2</c:v>
                </c:pt>
                <c:pt idx="26" formatCode="General">
                  <c:v>1.81919496525502E-2</c:v>
                </c:pt>
                <c:pt idx="27" formatCode="General">
                  <c:v>1.9634194309689299E-2</c:v>
                </c:pt>
                <c:pt idx="28" formatCode="General">
                  <c:v>2.1174773829815099E-2</c:v>
                </c:pt>
                <c:pt idx="29" formatCode="General">
                  <c:v>2.2715353349941E-2</c:v>
                </c:pt>
                <c:pt idx="30" formatCode="General">
                  <c:v>2.41903762947424E-2</c:v>
                </c:pt>
                <c:pt idx="31" formatCode="General">
                  <c:v>2.5698177527206E-2</c:v>
                </c:pt>
                <c:pt idx="32" formatCode="General">
                  <c:v>2.7304313622656399E-2</c:v>
                </c:pt>
                <c:pt idx="33" formatCode="General">
                  <c:v>2.8812114855119999E-2</c:v>
                </c:pt>
                <c:pt idx="34" formatCode="General">
                  <c:v>3.04182509505703E-2</c:v>
                </c:pt>
                <c:pt idx="35" formatCode="General">
                  <c:v>3.2155500196669698E-2</c:v>
                </c:pt>
                <c:pt idx="36" formatCode="General">
                  <c:v>3.3859971155106902E-2</c:v>
                </c:pt>
                <c:pt idx="37" formatCode="General">
                  <c:v>3.5564442113544002E-2</c:v>
                </c:pt>
                <c:pt idx="38" formatCode="General">
                  <c:v>3.7465582797954602E-2</c:v>
                </c:pt>
                <c:pt idx="39" formatCode="General">
                  <c:v>3.9104497181067302E-2</c:v>
                </c:pt>
                <c:pt idx="40" formatCode="General">
                  <c:v>4.0907303002491201E-2</c:v>
                </c:pt>
                <c:pt idx="41" formatCode="General">
                  <c:v>4.2644552248590498E-2</c:v>
                </c:pt>
                <c:pt idx="42" formatCode="General">
                  <c:v>4.4381801494689899E-2</c:v>
                </c:pt>
                <c:pt idx="43" formatCode="General">
                  <c:v>4.63157204667628E-2</c:v>
                </c:pt>
                <c:pt idx="44" formatCode="General">
                  <c:v>4.8380752589484703E-2</c:v>
                </c:pt>
                <c:pt idx="45" formatCode="General">
                  <c:v>5.0413006424544403E-2</c:v>
                </c:pt>
                <c:pt idx="46" formatCode="General">
                  <c:v>5.2314147108955003E-2</c:v>
                </c:pt>
                <c:pt idx="47" formatCode="General">
                  <c:v>5.4444735807001397E-2</c:v>
                </c:pt>
                <c:pt idx="48" formatCode="General">
                  <c:v>5.6476989642061097E-2</c:v>
                </c:pt>
                <c:pt idx="49" formatCode="General">
                  <c:v>5.8837026353743299E-2</c:v>
                </c:pt>
                <c:pt idx="50" formatCode="General">
                  <c:v>6.07709453258162E-2</c:v>
                </c:pt>
                <c:pt idx="51" formatCode="General">
                  <c:v>6.3032647174511597E-2</c:v>
                </c:pt>
                <c:pt idx="52" formatCode="General">
                  <c:v>6.5097679297233493E-2</c:v>
                </c:pt>
                <c:pt idx="53" formatCode="General">
                  <c:v>6.7359381145928904E-2</c:v>
                </c:pt>
                <c:pt idx="54" formatCode="General">
                  <c:v>6.9588304706962104E-2</c:v>
                </c:pt>
                <c:pt idx="55" formatCode="General">
                  <c:v>7.1653336829684E-2</c:v>
                </c:pt>
                <c:pt idx="56" formatCode="General">
                  <c:v>7.4308378130326494E-2</c:v>
                </c:pt>
                <c:pt idx="57" formatCode="General">
                  <c:v>7.6438966828372895E-2</c:v>
                </c:pt>
                <c:pt idx="58" formatCode="General">
                  <c:v>7.8864560115379595E-2</c:v>
                </c:pt>
                <c:pt idx="59" formatCode="General">
                  <c:v>8.1847384292644598E-2</c:v>
                </c:pt>
                <c:pt idx="60" formatCode="General">
                  <c:v>8.4338534154975803E-2</c:v>
                </c:pt>
                <c:pt idx="61" formatCode="General">
                  <c:v>8.6960797167956003E-2</c:v>
                </c:pt>
                <c:pt idx="62" formatCode="General">
                  <c:v>9.00091779205454E-2</c:v>
                </c:pt>
                <c:pt idx="63" formatCode="General">
                  <c:v>9.3221450111446197E-2</c:v>
                </c:pt>
                <c:pt idx="64" formatCode="General">
                  <c:v>9.5909269699750901E-2</c:v>
                </c:pt>
                <c:pt idx="65" formatCode="General">
                  <c:v>9.8892093877015905E-2</c:v>
                </c:pt>
                <c:pt idx="66" formatCode="General">
                  <c:v>0.103579389012718</c:v>
                </c:pt>
                <c:pt idx="67" formatCode="General">
                  <c:v>0.107316113806215</c:v>
                </c:pt>
                <c:pt idx="68" formatCode="General">
                  <c:v>0.111249508325685</c:v>
                </c:pt>
                <c:pt idx="69" formatCode="General">
                  <c:v>0.114724006817884</c:v>
                </c:pt>
                <c:pt idx="70" formatCode="General">
                  <c:v>0.11950963681657301</c:v>
                </c:pt>
                <c:pt idx="71">
                  <c:v>0.12383637078798999</c:v>
                </c:pt>
                <c:pt idx="72">
                  <c:v>0.12790087845810899</c:v>
                </c:pt>
                <c:pt idx="73">
                  <c:v>0.13248983873082501</c:v>
                </c:pt>
                <c:pt idx="74">
                  <c:v>0.13806214763340799</c:v>
                </c:pt>
                <c:pt idx="75">
                  <c:v>0.14383112626196401</c:v>
                </c:pt>
                <c:pt idx="76">
                  <c:v>0.14933787858922301</c:v>
                </c:pt>
                <c:pt idx="77">
                  <c:v>0.155827979546349</c:v>
                </c:pt>
                <c:pt idx="78">
                  <c:v>0.16405532974957401</c:v>
                </c:pt>
                <c:pt idx="79">
                  <c:v>0.168972072898912</c:v>
                </c:pt>
                <c:pt idx="80">
                  <c:v>0.174872164678117</c:v>
                </c:pt>
                <c:pt idx="81">
                  <c:v>0.184246754949521</c:v>
                </c:pt>
                <c:pt idx="82">
                  <c:v>0.19119575193391899</c:v>
                </c:pt>
                <c:pt idx="83">
                  <c:v>0.20050478562999899</c:v>
                </c:pt>
                <c:pt idx="84">
                  <c:v>0.21122328569555501</c:v>
                </c:pt>
                <c:pt idx="85">
                  <c:v>0.222138455487085</c:v>
                </c:pt>
                <c:pt idx="86">
                  <c:v>0.233545299593549</c:v>
                </c:pt>
                <c:pt idx="87">
                  <c:v>0.25013111315064901</c:v>
                </c:pt>
                <c:pt idx="88">
                  <c:v>0.265045234036974</c:v>
                </c:pt>
                <c:pt idx="89">
                  <c:v>0.283925527730431</c:v>
                </c:pt>
                <c:pt idx="90">
                  <c:v>0.30119968532843799</c:v>
                </c:pt>
                <c:pt idx="91">
                  <c:v>0.32676674970499497</c:v>
                </c:pt>
                <c:pt idx="92">
                  <c:v>0.350957125999738</c:v>
                </c:pt>
                <c:pt idx="93">
                  <c:v>0.37790087845810899</c:v>
                </c:pt>
                <c:pt idx="94">
                  <c:v>0.41480923036580603</c:v>
                </c:pt>
                <c:pt idx="95">
                  <c:v>0.45702766487478702</c:v>
                </c:pt>
                <c:pt idx="96">
                  <c:v>0.51271797561295396</c:v>
                </c:pt>
                <c:pt idx="97">
                  <c:v>0.58745247148289004</c:v>
                </c:pt>
                <c:pt idx="98">
                  <c:v>0.69850531008260097</c:v>
                </c:pt>
                <c:pt idx="99">
                  <c:v>0.94460469385079304</c:v>
                </c:pt>
                <c:pt idx="100">
                  <c:v>1</c:v>
                </c:pt>
              </c:numCache>
            </c:numRef>
          </c:xVal>
          <c:yVal>
            <c:numRef>
              <c:f>Sheet1!$F$2:$F$102</c:f>
              <c:numCache>
                <c:formatCode>0.00E+00</c:formatCode>
                <c:ptCount val="101"/>
                <c:pt idx="0" formatCode="General">
                  <c:v>0</c:v>
                </c:pt>
                <c:pt idx="1">
                  <c:v>3.7433880374338799E-2</c:v>
                </c:pt>
                <c:pt idx="2" formatCode="General">
                  <c:v>6.4661603146615995E-2</c:v>
                </c:pt>
                <c:pt idx="3" formatCode="General">
                  <c:v>9.5449613454496096E-2</c:v>
                </c:pt>
                <c:pt idx="4" formatCode="General">
                  <c:v>0.117523396175234</c:v>
                </c:pt>
                <c:pt idx="5" formatCode="General">
                  <c:v>0.14458158144581601</c:v>
                </c:pt>
                <c:pt idx="6" formatCode="General">
                  <c:v>0.168757629187576</c:v>
                </c:pt>
                <c:pt idx="7" formatCode="General">
                  <c:v>0.194086531940865</c:v>
                </c:pt>
                <c:pt idx="8" formatCode="General">
                  <c:v>0.22161942221619399</c:v>
                </c:pt>
                <c:pt idx="9" formatCode="General">
                  <c:v>0.248101179981012</c:v>
                </c:pt>
                <c:pt idx="10" formatCode="General">
                  <c:v>0.27634612776346101</c:v>
                </c:pt>
                <c:pt idx="11" formatCode="General">
                  <c:v>0.30313305303133098</c:v>
                </c:pt>
                <c:pt idx="12" formatCode="General">
                  <c:v>0.34446629594466299</c:v>
                </c:pt>
                <c:pt idx="13" formatCode="General">
                  <c:v>0.38078122880781201</c:v>
                </c:pt>
                <c:pt idx="14" formatCode="General">
                  <c:v>0.41380713413807102</c:v>
                </c:pt>
                <c:pt idx="15" formatCode="General">
                  <c:v>0.445544554455446</c:v>
                </c:pt>
                <c:pt idx="16" formatCode="General">
                  <c:v>0.47663773226637701</c:v>
                </c:pt>
                <c:pt idx="17" formatCode="General">
                  <c:v>0.50606944256069397</c:v>
                </c:pt>
                <c:pt idx="18" formatCode="General">
                  <c:v>0.53004204530041998</c:v>
                </c:pt>
                <c:pt idx="19" formatCode="General">
                  <c:v>0.55693069306930698</c:v>
                </c:pt>
                <c:pt idx="20" formatCode="General">
                  <c:v>0.57764817577648198</c:v>
                </c:pt>
                <c:pt idx="21" formatCode="General">
                  <c:v>0.60467245354672505</c:v>
                </c:pt>
                <c:pt idx="22" formatCode="General">
                  <c:v>0.62949274379492803</c:v>
                </c:pt>
                <c:pt idx="23" formatCode="General">
                  <c:v>0.64787060897870596</c:v>
                </c:pt>
                <c:pt idx="24" formatCode="General">
                  <c:v>0.67194493421944901</c:v>
                </c:pt>
                <c:pt idx="25" formatCode="General">
                  <c:v>0.69215380442153795</c:v>
                </c:pt>
                <c:pt idx="26" formatCode="General">
                  <c:v>0.70978570459785695</c:v>
                </c:pt>
                <c:pt idx="27" formatCode="General">
                  <c:v>0.72592567475925696</c:v>
                </c:pt>
                <c:pt idx="28" formatCode="General">
                  <c:v>0.73860707988607099</c:v>
                </c:pt>
                <c:pt idx="29" formatCode="General">
                  <c:v>0.74816899498168998</c:v>
                </c:pt>
                <c:pt idx="30" formatCode="General">
                  <c:v>0.75878204258782</c:v>
                </c:pt>
                <c:pt idx="31" formatCode="General">
                  <c:v>0.77132781771327796</c:v>
                </c:pt>
                <c:pt idx="32" formatCode="General">
                  <c:v>0.78058456530584597</c:v>
                </c:pt>
                <c:pt idx="33" formatCode="General">
                  <c:v>0.78984131289841297</c:v>
                </c:pt>
                <c:pt idx="34" formatCode="General">
                  <c:v>0.79875898548758995</c:v>
                </c:pt>
                <c:pt idx="35" formatCode="General">
                  <c:v>0.80655771056557701</c:v>
                </c:pt>
                <c:pt idx="36" formatCode="General">
                  <c:v>0.81642479316424799</c:v>
                </c:pt>
                <c:pt idx="37" formatCode="General">
                  <c:v>0.82561372575613701</c:v>
                </c:pt>
                <c:pt idx="38" formatCode="General">
                  <c:v>0.83161535331615399</c:v>
                </c:pt>
                <c:pt idx="39" formatCode="General">
                  <c:v>0.83863420588634197</c:v>
                </c:pt>
                <c:pt idx="40" formatCode="General">
                  <c:v>0.84500881595008803</c:v>
                </c:pt>
                <c:pt idx="41" formatCode="General">
                  <c:v>0.851315611013156</c:v>
                </c:pt>
                <c:pt idx="42" formatCode="General">
                  <c:v>0.85684253356842499</c:v>
                </c:pt>
                <c:pt idx="43" formatCode="General">
                  <c:v>0.86260680862606798</c:v>
                </c:pt>
                <c:pt idx="44" formatCode="General">
                  <c:v>0.86813373118133697</c:v>
                </c:pt>
                <c:pt idx="45" formatCode="General">
                  <c:v>0.87291468872914701</c:v>
                </c:pt>
                <c:pt idx="46" formatCode="General">
                  <c:v>0.87817035128170395</c:v>
                </c:pt>
                <c:pt idx="47" formatCode="General">
                  <c:v>0.88268004882680096</c:v>
                </c:pt>
                <c:pt idx="48" formatCode="General">
                  <c:v>0.88718974637189796</c:v>
                </c:pt>
                <c:pt idx="49" formatCode="General">
                  <c:v>0.89115692391156898</c:v>
                </c:pt>
                <c:pt idx="50" formatCode="General">
                  <c:v>0.89525973145259696</c:v>
                </c:pt>
                <c:pt idx="51" formatCode="General">
                  <c:v>0.89909127899091301</c:v>
                </c:pt>
                <c:pt idx="52" formatCode="General">
                  <c:v>0.90278719652787198</c:v>
                </c:pt>
                <c:pt idx="53" formatCode="General">
                  <c:v>0.90573714905737202</c:v>
                </c:pt>
                <c:pt idx="54" formatCode="General">
                  <c:v>0.90875491658754903</c:v>
                </c:pt>
                <c:pt idx="55" formatCode="General">
                  <c:v>0.91224738912247405</c:v>
                </c:pt>
                <c:pt idx="56" formatCode="General">
                  <c:v>0.914824359148244</c:v>
                </c:pt>
                <c:pt idx="57" formatCode="General">
                  <c:v>0.91774040417740399</c:v>
                </c:pt>
                <c:pt idx="58" formatCode="General">
                  <c:v>0.92082598670825999</c:v>
                </c:pt>
                <c:pt idx="59" formatCode="General">
                  <c:v>0.92350467923504698</c:v>
                </c:pt>
                <c:pt idx="60" formatCode="General">
                  <c:v>0.92652244676522399</c:v>
                </c:pt>
                <c:pt idx="61" formatCode="General">
                  <c:v>0.92920113929201098</c:v>
                </c:pt>
                <c:pt idx="62" formatCode="General">
                  <c:v>0.931744201817442</c:v>
                </c:pt>
                <c:pt idx="63" formatCode="General">
                  <c:v>0.93442289434422898</c:v>
                </c:pt>
                <c:pt idx="64" formatCode="General">
                  <c:v>0.93666078936660802</c:v>
                </c:pt>
                <c:pt idx="65" formatCode="General">
                  <c:v>0.93927166689271702</c:v>
                </c:pt>
                <c:pt idx="66" formatCode="General">
                  <c:v>0.941475654414757</c:v>
                </c:pt>
                <c:pt idx="67" formatCode="General">
                  <c:v>0.94395090193950904</c:v>
                </c:pt>
                <c:pt idx="68" formatCode="General">
                  <c:v>0.94608707446087104</c:v>
                </c:pt>
                <c:pt idx="69" formatCode="General">
                  <c:v>0.94873185948731897</c:v>
                </c:pt>
                <c:pt idx="70" formatCode="General">
                  <c:v>0.95076630950766305</c:v>
                </c:pt>
                <c:pt idx="71" formatCode="General">
                  <c:v>0.95293638952936399</c:v>
                </c:pt>
                <c:pt idx="72" formatCode="General">
                  <c:v>0.95507256205072599</c:v>
                </c:pt>
                <c:pt idx="73" formatCode="General">
                  <c:v>0.95717482707174795</c:v>
                </c:pt>
                <c:pt idx="74" formatCode="General">
                  <c:v>0.95917536959175398</c:v>
                </c:pt>
                <c:pt idx="75" formatCode="General">
                  <c:v>0.96110809711108103</c:v>
                </c:pt>
                <c:pt idx="76" formatCode="General">
                  <c:v>0.96307473213074701</c:v>
                </c:pt>
                <c:pt idx="77" formatCode="General">
                  <c:v>0.96493964464939597</c:v>
                </c:pt>
                <c:pt idx="78" formatCode="General">
                  <c:v>0.96690627966906295</c:v>
                </c:pt>
                <c:pt idx="79" formatCode="General">
                  <c:v>0.96873728468737297</c:v>
                </c:pt>
                <c:pt idx="80" formatCode="General">
                  <c:v>0.97036484470364903</c:v>
                </c:pt>
                <c:pt idx="81" formatCode="General">
                  <c:v>0.972161942221619</c:v>
                </c:pt>
                <c:pt idx="82" formatCode="General">
                  <c:v>0.97399294723993002</c:v>
                </c:pt>
                <c:pt idx="83" formatCode="General">
                  <c:v>0.97565441475654402</c:v>
                </c:pt>
                <c:pt idx="84" formatCode="General">
                  <c:v>0.97734978977349796</c:v>
                </c:pt>
                <c:pt idx="85" formatCode="General">
                  <c:v>0.97901125729011296</c:v>
                </c:pt>
                <c:pt idx="86" formatCode="General">
                  <c:v>0.98060490980604897</c:v>
                </c:pt>
                <c:pt idx="87" formatCode="General">
                  <c:v>0.98223246982232504</c:v>
                </c:pt>
                <c:pt idx="88" formatCode="General">
                  <c:v>0.98379221483792201</c:v>
                </c:pt>
                <c:pt idx="89" formatCode="General">
                  <c:v>0.98538586735385902</c:v>
                </c:pt>
                <c:pt idx="90" formatCode="General">
                  <c:v>0.98691170486911695</c:v>
                </c:pt>
                <c:pt idx="91" formatCode="General">
                  <c:v>0.98847144988471503</c:v>
                </c:pt>
                <c:pt idx="92" formatCode="General">
                  <c:v>0.99006510240065104</c:v>
                </c:pt>
                <c:pt idx="93" formatCode="General">
                  <c:v>0.99155703241557003</c:v>
                </c:pt>
                <c:pt idx="94" formatCode="General">
                  <c:v>0.99301505493015096</c:v>
                </c:pt>
                <c:pt idx="95" formatCode="General">
                  <c:v>0.994540892445409</c:v>
                </c:pt>
                <c:pt idx="96" formatCode="General">
                  <c:v>0.99599891495998905</c:v>
                </c:pt>
                <c:pt idx="97" formatCode="General">
                  <c:v>0.99735521497355195</c:v>
                </c:pt>
                <c:pt idx="98" formatCode="General">
                  <c:v>0.99860979248609805</c:v>
                </c:pt>
                <c:pt idx="99" formatCode="General">
                  <c:v>0.999762647497626</c:v>
                </c:pt>
                <c:pt idx="100" formatCode="General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52A-074F-A1F0-973300CD6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0404016"/>
        <c:axId val="720416128"/>
      </c:scatterChart>
      <c:valAx>
        <c:axId val="720404016"/>
        <c:scaling>
          <c:orientation val="minMax"/>
          <c:max val="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1800" dirty="0"/>
                  <a:t>False Positive Rate</a:t>
                </a:r>
              </a:p>
            </c:rich>
          </c:tx>
          <c:layout>
            <c:manualLayout>
              <c:xMode val="edge"/>
              <c:yMode val="edge"/>
              <c:x val="0.33779565398386047"/>
              <c:y val="0.77049946750173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720416128"/>
        <c:crosses val="autoZero"/>
        <c:crossBetween val="midCat"/>
      </c:valAx>
      <c:valAx>
        <c:axId val="720416128"/>
        <c:scaling>
          <c:orientation val="minMax"/>
          <c:max val="1.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dirty="0"/>
                  <a:t>True Positive Rate</a:t>
                </a:r>
              </a:p>
            </c:rich>
          </c:tx>
          <c:layout>
            <c:manualLayout>
              <c:xMode val="edge"/>
              <c:yMode val="edge"/>
              <c:x val="2.4729422098571211E-2"/>
              <c:y val="9.36840986640687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720404016"/>
        <c:crossesAt val="806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image" Target="../media/image2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566F8-4AB2-6840-875D-D9505660FF33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AD69B3A5-70AC-D145-9462-88FE201FF5C1}">
          <dgm:prSet phldrT="[Text]" custT="1"/>
          <dgm:spPr>
            <a:noFill/>
            <a:ln>
              <a:solidFill>
                <a:srgbClr val="0070C0"/>
              </a:solidFill>
            </a:ln>
          </dgm:spPr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lang="en-US" sz="1400" dirty="0">
                <a:latin typeface="Helvetica" pitchFamily="2" charset="0"/>
              </a:endParaRPr>
            </a:p>
          </dgm:t>
        </dgm:pt>
      </mc:Choice>
      <mc:Fallback xmlns="">
        <dgm:pt modelId="{AD69B3A5-70AC-D145-9462-88FE201FF5C1}">
          <dgm:prSet phldrT="[Text]" custT="1"/>
          <dgm:spPr>
            <a:noFill/>
            <a:ln>
              <a:solidFill>
                <a:srgbClr val="0070C0"/>
              </a:solidFill>
            </a:ln>
          </dgm:spPr>
          <dgm:t>
            <a:bodyPr/>
            <a:lstStyle/>
            <a:p>
              <a:pPr rtl="0"/>
              <a:r>
                <a:rPr lang="en-US" sz="1400" i="0" dirty="0">
                  <a:latin typeface="Cambria Math" panose="02040503050406030204" pitchFamily="18" charset="0"/>
                </a:rPr>
                <a:t>𝐻(</a:t>
              </a:r>
              <a:r>
                <a:rPr lang="en-US" sz="1400" b="0" i="0" dirty="0">
                  <a:latin typeface="Cambria Math" panose="02040503050406030204" pitchFamily="18" charset="0"/>
                </a:rPr>
                <a:t>𝛼</a:t>
              </a:r>
              <a:r>
                <a:rPr lang="en-US" sz="1400" i="0" dirty="0">
                  <a:latin typeface="Cambria Math" panose="02040503050406030204" pitchFamily="18" charset="0"/>
                </a:rPr>
                <a:t>|</a:t>
              </a:r>
              <a:r>
                <a:rPr lang="en-US" sz="1400" b="0" i="0" dirty="0">
                  <a:latin typeface="Cambria Math" panose="02040503050406030204" pitchFamily="18" charset="0"/>
                </a:rPr>
                <a:t>𝛽</a:t>
              </a:r>
              <a:r>
                <a:rPr lang="en-US" sz="1400" i="0" dirty="0">
                  <a:latin typeface="Cambria Math" panose="02040503050406030204" pitchFamily="18" charset="0"/>
                </a:rPr>
                <a:t>)</a:t>
              </a:r>
              <a:endParaRPr lang="en-US" sz="1400" dirty="0">
                <a:latin typeface="Helvetica" pitchFamily="2" charset="0"/>
              </a:endParaRPr>
            </a:p>
          </dgm:t>
        </dgm:pt>
      </mc:Fallback>
    </mc:AlternateContent>
    <dgm:pt modelId="{C37EE2E6-0AB8-0A45-B436-C84D1C21ECD4}" type="parTrans" cxnId="{9F4E4BF0-BD63-974B-9B81-6D3DE4203988}">
      <dgm:prSet/>
      <dgm:spPr/>
      <dgm:t>
        <a:bodyPr/>
        <a:lstStyle/>
        <a:p>
          <a:endParaRPr lang="en-US" sz="1400">
            <a:latin typeface="Helvetica" pitchFamily="2" charset="0"/>
          </a:endParaRPr>
        </a:p>
      </dgm:t>
    </dgm:pt>
    <dgm:pt modelId="{A0D70212-95A1-3343-B200-37E3CF6C2396}" type="sibTrans" cxnId="{9F4E4BF0-BD63-974B-9B81-6D3DE4203988}">
      <dgm:prSet/>
      <dgm:spPr/>
      <dgm:t>
        <a:bodyPr/>
        <a:lstStyle/>
        <a:p>
          <a:endParaRPr lang="en-US" sz="1400">
            <a:latin typeface="Helvetica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293321C-87E0-5E4D-99A8-C4E74BED0B04}">
          <dgm:prSet phldrT="[Text]" custT="1"/>
          <dgm:spPr>
            <a:ln>
              <a:solidFill>
                <a:srgbClr val="D05F38"/>
              </a:solidFill>
            </a:ln>
          </dgm:spPr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lang="en-US" sz="1400" dirty="0">
                <a:latin typeface="Helvetica" pitchFamily="2" charset="0"/>
              </a:endParaRPr>
            </a:p>
          </dgm:t>
        </dgm:pt>
      </mc:Choice>
      <mc:Fallback xmlns="">
        <dgm:pt modelId="{D293321C-87E0-5E4D-99A8-C4E74BED0B04}">
          <dgm:prSet phldrT="[Text]" custT="1"/>
          <dgm:spPr>
            <a:ln>
              <a:solidFill>
                <a:srgbClr val="D05F38"/>
              </a:solidFill>
            </a:ln>
          </dgm:spPr>
          <dgm:t>
            <a:bodyPr/>
            <a:lstStyle/>
            <a:p>
              <a:pPr rtl="0"/>
              <a:r>
                <a:rPr lang="en-US" sz="1400" i="0" dirty="0">
                  <a:latin typeface="Cambria Math" panose="02040503050406030204" pitchFamily="18" charset="0"/>
                </a:rPr>
                <a:t>𝐻(</a:t>
              </a:r>
              <a:r>
                <a:rPr lang="en-US" sz="1400" b="0" i="0" dirty="0">
                  <a:latin typeface="Cambria Math" panose="02040503050406030204" pitchFamily="18" charset="0"/>
                </a:rPr>
                <a:t>𝛽</a:t>
              </a:r>
              <a:r>
                <a:rPr lang="en-US" sz="1400" i="0" dirty="0">
                  <a:latin typeface="Cambria Math" panose="02040503050406030204" pitchFamily="18" charset="0"/>
                </a:rPr>
                <a:t>|</a:t>
              </a:r>
              <a:r>
                <a:rPr lang="en-US" sz="1400" b="0" i="0" dirty="0">
                  <a:latin typeface="Cambria Math" panose="02040503050406030204" pitchFamily="18" charset="0"/>
                </a:rPr>
                <a:t>𝛼</a:t>
              </a:r>
              <a:r>
                <a:rPr lang="en-US" sz="1400" i="0" dirty="0">
                  <a:latin typeface="Cambria Math" panose="02040503050406030204" pitchFamily="18" charset="0"/>
                </a:rPr>
                <a:t>)</a:t>
              </a:r>
              <a:endParaRPr lang="en-US" sz="1400" dirty="0">
                <a:latin typeface="Helvetica" pitchFamily="2" charset="0"/>
              </a:endParaRPr>
            </a:p>
          </dgm:t>
        </dgm:pt>
      </mc:Fallback>
    </mc:AlternateContent>
    <dgm:pt modelId="{52BFD6AC-EF13-0645-8320-BEE8892BE8CD}" type="parTrans" cxnId="{9493CAEC-3DE7-C94D-A917-EE0031193277}">
      <dgm:prSet/>
      <dgm:spPr/>
      <dgm:t>
        <a:bodyPr/>
        <a:lstStyle/>
        <a:p>
          <a:endParaRPr lang="en-US" sz="1400">
            <a:latin typeface="Helvetica" pitchFamily="2" charset="0"/>
          </a:endParaRPr>
        </a:p>
      </dgm:t>
    </dgm:pt>
    <dgm:pt modelId="{E9D6C0E4-A33D-4840-A760-A584049F22EA}" type="sibTrans" cxnId="{9493CAEC-3DE7-C94D-A917-EE0031193277}">
      <dgm:prSet/>
      <dgm:spPr/>
      <dgm:t>
        <a:bodyPr/>
        <a:lstStyle/>
        <a:p>
          <a:endParaRPr lang="en-US" sz="1400">
            <a:latin typeface="Helvetica" pitchFamily="2" charset="0"/>
          </a:endParaRPr>
        </a:p>
      </dgm:t>
    </dgm:pt>
    <dgm:pt modelId="{168F5446-023D-094D-8CC6-DBB7A0254FCA}" type="pres">
      <dgm:prSet presAssocID="{18F566F8-4AB2-6840-875D-D9505660FF33}" presName="compositeShape" presStyleCnt="0">
        <dgm:presLayoutVars>
          <dgm:chMax val="7"/>
          <dgm:dir/>
          <dgm:resizeHandles val="exact"/>
        </dgm:presLayoutVars>
      </dgm:prSet>
      <dgm:spPr/>
    </dgm:pt>
    <dgm:pt modelId="{0B88AFC1-5F15-0340-A2F2-50A276F83484}" type="pres">
      <dgm:prSet presAssocID="{AD69B3A5-70AC-D145-9462-88FE201FF5C1}" presName="circ1" presStyleLbl="vennNode1" presStyleIdx="0" presStyleCnt="2"/>
      <dgm:spPr/>
    </dgm:pt>
    <dgm:pt modelId="{BEC418D8-57C3-8A4D-B0B1-A16F6633E90A}" type="pres">
      <dgm:prSet presAssocID="{AD69B3A5-70AC-D145-9462-88FE201FF5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71D0BE-64F1-2942-8040-32992954756D}" type="pres">
      <dgm:prSet presAssocID="{D293321C-87E0-5E4D-99A8-C4E74BED0B04}" presName="circ2" presStyleLbl="vennNode1" presStyleIdx="1" presStyleCnt="2" custScaleX="112994" custScaleY="118738"/>
      <dgm:spPr/>
    </dgm:pt>
    <dgm:pt modelId="{7A3DAE4F-4CF2-9F45-89E1-9D496D9E84C0}" type="pres">
      <dgm:prSet presAssocID="{D293321C-87E0-5E4D-99A8-C4E74BED0B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BA5BB2F-1F01-E54D-A52B-1E8FDE39CE89}" type="presOf" srcId="{D293321C-87E0-5E4D-99A8-C4E74BED0B04}" destId="{A571D0BE-64F1-2942-8040-32992954756D}" srcOrd="0" destOrd="0" presId="urn:microsoft.com/office/officeart/2005/8/layout/venn1"/>
    <dgm:cxn modelId="{305A2D91-DAE4-5A4E-A89B-8B2555CEC2DF}" type="presOf" srcId="{AD69B3A5-70AC-D145-9462-88FE201FF5C1}" destId="{BEC418D8-57C3-8A4D-B0B1-A16F6633E90A}" srcOrd="1" destOrd="0" presId="urn:microsoft.com/office/officeart/2005/8/layout/venn1"/>
    <dgm:cxn modelId="{51B68CD3-47CA-BD45-832D-C81D8AD77957}" type="presOf" srcId="{AD69B3A5-70AC-D145-9462-88FE201FF5C1}" destId="{0B88AFC1-5F15-0340-A2F2-50A276F83484}" srcOrd="0" destOrd="0" presId="urn:microsoft.com/office/officeart/2005/8/layout/venn1"/>
    <dgm:cxn modelId="{A482DEE0-9EB6-B14F-AE0F-6F15A4F8CFD8}" type="presOf" srcId="{18F566F8-4AB2-6840-875D-D9505660FF33}" destId="{168F5446-023D-094D-8CC6-DBB7A0254FCA}" srcOrd="0" destOrd="0" presId="urn:microsoft.com/office/officeart/2005/8/layout/venn1"/>
    <dgm:cxn modelId="{6337B6EA-804A-A449-8DEB-7A652C8AC0EB}" type="presOf" srcId="{D293321C-87E0-5E4D-99A8-C4E74BED0B04}" destId="{7A3DAE4F-4CF2-9F45-89E1-9D496D9E84C0}" srcOrd="1" destOrd="0" presId="urn:microsoft.com/office/officeart/2005/8/layout/venn1"/>
    <dgm:cxn modelId="{9493CAEC-3DE7-C94D-A917-EE0031193277}" srcId="{18F566F8-4AB2-6840-875D-D9505660FF33}" destId="{D293321C-87E0-5E4D-99A8-C4E74BED0B04}" srcOrd="1" destOrd="0" parTransId="{52BFD6AC-EF13-0645-8320-BEE8892BE8CD}" sibTransId="{E9D6C0E4-A33D-4840-A760-A584049F22EA}"/>
    <dgm:cxn modelId="{9F4E4BF0-BD63-974B-9B81-6D3DE4203988}" srcId="{18F566F8-4AB2-6840-875D-D9505660FF33}" destId="{AD69B3A5-70AC-D145-9462-88FE201FF5C1}" srcOrd="0" destOrd="0" parTransId="{C37EE2E6-0AB8-0A45-B436-C84D1C21ECD4}" sibTransId="{A0D70212-95A1-3343-B200-37E3CF6C2396}"/>
    <dgm:cxn modelId="{4D7A0811-259C-9B4F-A5FF-B990C2BED4E0}" type="presParOf" srcId="{168F5446-023D-094D-8CC6-DBB7A0254FCA}" destId="{0B88AFC1-5F15-0340-A2F2-50A276F83484}" srcOrd="0" destOrd="0" presId="urn:microsoft.com/office/officeart/2005/8/layout/venn1"/>
    <dgm:cxn modelId="{75476348-3480-5C42-AB5C-B4F07F3924E9}" type="presParOf" srcId="{168F5446-023D-094D-8CC6-DBB7A0254FCA}" destId="{BEC418D8-57C3-8A4D-B0B1-A16F6633E90A}" srcOrd="1" destOrd="0" presId="urn:microsoft.com/office/officeart/2005/8/layout/venn1"/>
    <dgm:cxn modelId="{EED06E9A-7127-5E46-8A97-01FCC8D7F51E}" type="presParOf" srcId="{168F5446-023D-094D-8CC6-DBB7A0254FCA}" destId="{A571D0BE-64F1-2942-8040-32992954756D}" srcOrd="2" destOrd="0" presId="urn:microsoft.com/office/officeart/2005/8/layout/venn1"/>
    <dgm:cxn modelId="{031D357D-9D65-AC40-9AA2-B45CECD247AA}" type="presParOf" srcId="{168F5446-023D-094D-8CC6-DBB7A0254FCA}" destId="{7A3DAE4F-4CF2-9F45-89E1-9D496D9E84C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566F8-4AB2-6840-875D-D9505660FF33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AD69B3A5-70AC-D145-9462-88FE201FF5C1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37EE2E6-0AB8-0A45-B436-C84D1C21ECD4}" type="parTrans" cxnId="{9F4E4BF0-BD63-974B-9B81-6D3DE4203988}">
      <dgm:prSet/>
      <dgm:spPr/>
      <dgm:t>
        <a:bodyPr/>
        <a:lstStyle/>
        <a:p>
          <a:endParaRPr lang="en-US" sz="1400">
            <a:latin typeface="Helvetica" pitchFamily="2" charset="0"/>
          </a:endParaRPr>
        </a:p>
      </dgm:t>
    </dgm:pt>
    <dgm:pt modelId="{A0D70212-95A1-3343-B200-37E3CF6C2396}" type="sibTrans" cxnId="{9F4E4BF0-BD63-974B-9B81-6D3DE4203988}">
      <dgm:prSet/>
      <dgm:spPr/>
      <dgm:t>
        <a:bodyPr/>
        <a:lstStyle/>
        <a:p>
          <a:endParaRPr lang="en-US" sz="1400">
            <a:latin typeface="Helvetica" pitchFamily="2" charset="0"/>
          </a:endParaRPr>
        </a:p>
      </dgm:t>
    </dgm:pt>
    <dgm:pt modelId="{D293321C-87E0-5E4D-99A8-C4E74BED0B04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solidFill>
            <a:srgbClr val="D05F38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2BFD6AC-EF13-0645-8320-BEE8892BE8CD}" type="parTrans" cxnId="{9493CAEC-3DE7-C94D-A917-EE0031193277}">
      <dgm:prSet/>
      <dgm:spPr/>
      <dgm:t>
        <a:bodyPr/>
        <a:lstStyle/>
        <a:p>
          <a:endParaRPr lang="en-US" sz="1400">
            <a:latin typeface="Helvetica" pitchFamily="2" charset="0"/>
          </a:endParaRPr>
        </a:p>
      </dgm:t>
    </dgm:pt>
    <dgm:pt modelId="{E9D6C0E4-A33D-4840-A760-A584049F22EA}" type="sibTrans" cxnId="{9493CAEC-3DE7-C94D-A917-EE0031193277}">
      <dgm:prSet/>
      <dgm:spPr/>
      <dgm:t>
        <a:bodyPr/>
        <a:lstStyle/>
        <a:p>
          <a:endParaRPr lang="en-US" sz="1400">
            <a:latin typeface="Helvetica" pitchFamily="2" charset="0"/>
          </a:endParaRPr>
        </a:p>
      </dgm:t>
    </dgm:pt>
    <dgm:pt modelId="{168F5446-023D-094D-8CC6-DBB7A0254FCA}" type="pres">
      <dgm:prSet presAssocID="{18F566F8-4AB2-6840-875D-D9505660FF33}" presName="compositeShape" presStyleCnt="0">
        <dgm:presLayoutVars>
          <dgm:chMax val="7"/>
          <dgm:dir/>
          <dgm:resizeHandles val="exact"/>
        </dgm:presLayoutVars>
      </dgm:prSet>
      <dgm:spPr/>
    </dgm:pt>
    <dgm:pt modelId="{0B88AFC1-5F15-0340-A2F2-50A276F83484}" type="pres">
      <dgm:prSet presAssocID="{AD69B3A5-70AC-D145-9462-88FE201FF5C1}" presName="circ1" presStyleLbl="vennNode1" presStyleIdx="0" presStyleCnt="2"/>
      <dgm:spPr/>
    </dgm:pt>
    <dgm:pt modelId="{BEC418D8-57C3-8A4D-B0B1-A16F6633E90A}" type="pres">
      <dgm:prSet presAssocID="{AD69B3A5-70AC-D145-9462-88FE201FF5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71D0BE-64F1-2942-8040-32992954756D}" type="pres">
      <dgm:prSet presAssocID="{D293321C-87E0-5E4D-99A8-C4E74BED0B04}" presName="circ2" presStyleLbl="vennNode1" presStyleIdx="1" presStyleCnt="2" custScaleX="112994" custScaleY="118738"/>
      <dgm:spPr/>
    </dgm:pt>
    <dgm:pt modelId="{7A3DAE4F-4CF2-9F45-89E1-9D496D9E84C0}" type="pres">
      <dgm:prSet presAssocID="{D293321C-87E0-5E4D-99A8-C4E74BED0B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BA5BB2F-1F01-E54D-A52B-1E8FDE39CE89}" type="presOf" srcId="{D293321C-87E0-5E4D-99A8-C4E74BED0B04}" destId="{A571D0BE-64F1-2942-8040-32992954756D}" srcOrd="0" destOrd="0" presId="urn:microsoft.com/office/officeart/2005/8/layout/venn1"/>
    <dgm:cxn modelId="{305A2D91-DAE4-5A4E-A89B-8B2555CEC2DF}" type="presOf" srcId="{AD69B3A5-70AC-D145-9462-88FE201FF5C1}" destId="{BEC418D8-57C3-8A4D-B0B1-A16F6633E90A}" srcOrd="1" destOrd="0" presId="urn:microsoft.com/office/officeart/2005/8/layout/venn1"/>
    <dgm:cxn modelId="{51B68CD3-47CA-BD45-832D-C81D8AD77957}" type="presOf" srcId="{AD69B3A5-70AC-D145-9462-88FE201FF5C1}" destId="{0B88AFC1-5F15-0340-A2F2-50A276F83484}" srcOrd="0" destOrd="0" presId="urn:microsoft.com/office/officeart/2005/8/layout/venn1"/>
    <dgm:cxn modelId="{A482DEE0-9EB6-B14F-AE0F-6F15A4F8CFD8}" type="presOf" srcId="{18F566F8-4AB2-6840-875D-D9505660FF33}" destId="{168F5446-023D-094D-8CC6-DBB7A0254FCA}" srcOrd="0" destOrd="0" presId="urn:microsoft.com/office/officeart/2005/8/layout/venn1"/>
    <dgm:cxn modelId="{6337B6EA-804A-A449-8DEB-7A652C8AC0EB}" type="presOf" srcId="{D293321C-87E0-5E4D-99A8-C4E74BED0B04}" destId="{7A3DAE4F-4CF2-9F45-89E1-9D496D9E84C0}" srcOrd="1" destOrd="0" presId="urn:microsoft.com/office/officeart/2005/8/layout/venn1"/>
    <dgm:cxn modelId="{9493CAEC-3DE7-C94D-A917-EE0031193277}" srcId="{18F566F8-4AB2-6840-875D-D9505660FF33}" destId="{D293321C-87E0-5E4D-99A8-C4E74BED0B04}" srcOrd="1" destOrd="0" parTransId="{52BFD6AC-EF13-0645-8320-BEE8892BE8CD}" sibTransId="{E9D6C0E4-A33D-4840-A760-A584049F22EA}"/>
    <dgm:cxn modelId="{9F4E4BF0-BD63-974B-9B81-6D3DE4203988}" srcId="{18F566F8-4AB2-6840-875D-D9505660FF33}" destId="{AD69B3A5-70AC-D145-9462-88FE201FF5C1}" srcOrd="0" destOrd="0" parTransId="{C37EE2E6-0AB8-0A45-B436-C84D1C21ECD4}" sibTransId="{A0D70212-95A1-3343-B200-37E3CF6C2396}"/>
    <dgm:cxn modelId="{4D7A0811-259C-9B4F-A5FF-B990C2BED4E0}" type="presParOf" srcId="{168F5446-023D-094D-8CC6-DBB7A0254FCA}" destId="{0B88AFC1-5F15-0340-A2F2-50A276F83484}" srcOrd="0" destOrd="0" presId="urn:microsoft.com/office/officeart/2005/8/layout/venn1"/>
    <dgm:cxn modelId="{75476348-3480-5C42-AB5C-B4F07F3924E9}" type="presParOf" srcId="{168F5446-023D-094D-8CC6-DBB7A0254FCA}" destId="{BEC418D8-57C3-8A4D-B0B1-A16F6633E90A}" srcOrd="1" destOrd="0" presId="urn:microsoft.com/office/officeart/2005/8/layout/venn1"/>
    <dgm:cxn modelId="{EED06E9A-7127-5E46-8A97-01FCC8D7F51E}" type="presParOf" srcId="{168F5446-023D-094D-8CC6-DBB7A0254FCA}" destId="{A571D0BE-64F1-2942-8040-32992954756D}" srcOrd="2" destOrd="0" presId="urn:microsoft.com/office/officeart/2005/8/layout/venn1"/>
    <dgm:cxn modelId="{031D357D-9D65-AC40-9AA2-B45CECD247AA}" type="presParOf" srcId="{168F5446-023D-094D-8CC6-DBB7A0254FCA}" destId="{7A3DAE4F-4CF2-9F45-89E1-9D496D9E84C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8AFC1-5F15-0340-A2F2-50A276F83484}">
      <dsp:nvSpPr>
        <dsp:cNvPr id="0" name=""/>
        <dsp:cNvSpPr/>
      </dsp:nvSpPr>
      <dsp:spPr>
        <a:xfrm>
          <a:off x="12896" y="214757"/>
          <a:ext cx="1600929" cy="1600929"/>
        </a:xfrm>
        <a:prstGeom prst="ellipse">
          <a:avLst/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i="1" kern="1200" dirty="0" smtClean="0">
                    <a:latin typeface="Cambria Math" panose="02040503050406030204" pitchFamily="18" charset="0"/>
                  </a:rPr>
                  <m:t>𝐻</m:t>
                </m:r>
                <m:r>
                  <a:rPr lang="en-US" sz="1400" i="1" kern="1200" dirty="0" smtClean="0">
                    <a:latin typeface="Cambria Math" panose="02040503050406030204" pitchFamily="18" charset="0"/>
                  </a:rPr>
                  <m:t>(</m:t>
                </m:r>
                <m:r>
                  <a:rPr lang="en-US" sz="1400" b="0" i="1" kern="1200" dirty="0" smtClean="0">
                    <a:latin typeface="Cambria Math" panose="02040503050406030204" pitchFamily="18" charset="0"/>
                  </a:rPr>
                  <m:t>𝛼</m:t>
                </m:r>
                <m:r>
                  <a:rPr lang="en-US" sz="1400" i="1" kern="1200" dirty="0" smtClean="0">
                    <a:latin typeface="Cambria Math" panose="02040503050406030204" pitchFamily="18" charset="0"/>
                  </a:rPr>
                  <m:t>|</m:t>
                </m:r>
                <m:r>
                  <a:rPr lang="en-US" sz="1400" b="0" i="1" kern="1200" dirty="0" smtClean="0">
                    <a:latin typeface="Cambria Math" panose="02040503050406030204" pitchFamily="18" charset="0"/>
                  </a:rPr>
                  <m:t>𝛽</m:t>
                </m:r>
                <m:r>
                  <a:rPr lang="en-US" sz="1400" i="1" kern="1200" dirty="0" smtClean="0">
                    <a:latin typeface="Cambria Math" panose="02040503050406030204" pitchFamily="18" charset="0"/>
                  </a:rPr>
                  <m:t>)</m:t>
                </m:r>
              </m:oMath>
            </m:oMathPara>
          </a14:m>
          <a:endParaRPr lang="en-US" sz="1400" kern="1200" dirty="0">
            <a:latin typeface="Helvetica" pitchFamily="2" charset="0"/>
          </a:endParaRPr>
        </a:p>
      </dsp:txBody>
      <dsp:txXfrm>
        <a:off x="236449" y="403541"/>
        <a:ext cx="923058" cy="1223361"/>
      </dsp:txXfrm>
    </dsp:sp>
    <dsp:sp modelId="{A571D0BE-64F1-2942-8040-32992954756D}">
      <dsp:nvSpPr>
        <dsp:cNvPr id="0" name=""/>
        <dsp:cNvSpPr/>
      </dsp:nvSpPr>
      <dsp:spPr>
        <a:xfrm>
          <a:off x="1062706" y="64766"/>
          <a:ext cx="1808953" cy="19009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05F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i="1" kern="1200" dirty="0" smtClean="0">
                    <a:latin typeface="Cambria Math" panose="02040503050406030204" pitchFamily="18" charset="0"/>
                  </a:rPr>
                  <m:t>𝐻</m:t>
                </m:r>
                <m:r>
                  <a:rPr lang="en-US" sz="1400" i="1" kern="1200" dirty="0" smtClean="0">
                    <a:latin typeface="Cambria Math" panose="02040503050406030204" pitchFamily="18" charset="0"/>
                  </a:rPr>
                  <m:t>(</m:t>
                </m:r>
                <m:r>
                  <a:rPr lang="en-US" sz="1400" b="0" i="1" kern="1200" dirty="0" smtClean="0">
                    <a:latin typeface="Cambria Math" panose="02040503050406030204" pitchFamily="18" charset="0"/>
                  </a:rPr>
                  <m:t>𝛽</m:t>
                </m:r>
                <m:r>
                  <a:rPr lang="en-US" sz="1400" i="1" kern="1200" dirty="0" smtClean="0">
                    <a:latin typeface="Cambria Math" panose="02040503050406030204" pitchFamily="18" charset="0"/>
                  </a:rPr>
                  <m:t>|</m:t>
                </m:r>
                <m:r>
                  <a:rPr lang="en-US" sz="1400" b="0" i="1" kern="1200" dirty="0" smtClean="0">
                    <a:latin typeface="Cambria Math" panose="02040503050406030204" pitchFamily="18" charset="0"/>
                  </a:rPr>
                  <m:t>𝛼</m:t>
                </m:r>
                <m:r>
                  <a:rPr lang="en-US" sz="1400" i="1" kern="1200" dirty="0" smtClean="0">
                    <a:latin typeface="Cambria Math" panose="02040503050406030204" pitchFamily="18" charset="0"/>
                  </a:rPr>
                  <m:t>)</m:t>
                </m:r>
              </m:oMath>
            </m:oMathPara>
          </a14:m>
          <a:endParaRPr lang="en-US" sz="1400" kern="1200" dirty="0">
            <a:latin typeface="Helvetica" pitchFamily="2" charset="0"/>
          </a:endParaRPr>
        </a:p>
      </dsp:txBody>
      <dsp:txXfrm>
        <a:off x="1576058" y="288925"/>
        <a:ext cx="1043000" cy="1452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4B07E5-DB3E-CCC9-2662-43E694352C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B45C8-B84E-8512-70FE-E43FBB25F3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E48BC-5D48-AA4F-933D-3D027FDD3CFE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A9DD9-559A-206A-CED6-C3554D9E5C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39DF0-E421-FCA3-F1AB-164EF3B73E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3F6CE-07C2-6B49-9F10-2DD4CEA1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2000"/>
            </a:lvl1pPr>
          </a:lstStyle>
          <a:p>
            <a:fld id="{738B8B1C-B294-7640-9F38-C87507A53176}" type="datetimeFigureOut">
              <a:rPr lang="en-US" smtClean="0"/>
              <a:pPr/>
              <a:t>7/21/23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000"/>
            </a:lvl1pPr>
          </a:lstStyle>
          <a:p>
            <a:fld id="{D94660E8-C5F7-B640-87FC-1ACF15F42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0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6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04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3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4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7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3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66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660E8-C5F7-B640-87FC-1ACF15F42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0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0493-70FD-4443-AF0E-96962806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77CCE-38FE-F54F-81FD-E22619619B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3213" y="977900"/>
            <a:ext cx="1170463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79BAA79-7397-FC41-84B5-DFFC7D0AD8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2359" y="6396967"/>
            <a:ext cx="7325728" cy="328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Homa Esfahanizadeh, Aug 29, 2022 					Page </a:t>
            </a:r>
            <a:fld id="{4ABB0019-C65F-444F-83E8-60ACB613F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32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4700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8A7BD5D-5EF0-8841-BC27-5D7E87A527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2359" y="6396967"/>
            <a:ext cx="7325728" cy="328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Homa Esfahanizadeh, Aug 29, 2022 					Page </a:t>
            </a:r>
            <a:fld id="{4ABB0019-C65F-444F-83E8-60ACB613F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88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917" y="1618588"/>
            <a:ext cx="962871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050DA3A-4393-C244-BD38-09CFBDA253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2359" y="6396967"/>
            <a:ext cx="7325728" cy="328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Homa Esfahanizadeh, Aug 29, 2022 					Page </a:t>
            </a:r>
            <a:fld id="{4ABB0019-C65F-444F-83E8-60ACB613F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07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AFB4CE4-EA1E-0143-9C83-611C6A610E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2359" y="6396967"/>
            <a:ext cx="7325728" cy="328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Homa Esfahanizadeh, Aug 29, 2022 					Page </a:t>
            </a:r>
            <a:fld id="{4ABB0019-C65F-444F-83E8-60ACB613F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51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967" y="1981200"/>
            <a:ext cx="4711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2867" y="1981200"/>
            <a:ext cx="47138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CAF4A57-26B7-2D4D-9BF7-81EAD78D44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2359" y="6396967"/>
            <a:ext cx="7325728" cy="328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Homa Esfahanizadeh, Aug 29, 2022 					Page </a:t>
            </a:r>
            <a:fld id="{4ABB0019-C65F-444F-83E8-60ACB613F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068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00F2A2A-A3F5-544C-A565-3A1977CC49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2359" y="6396967"/>
            <a:ext cx="7325728" cy="328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Homa Esfahanizadeh, Aug 29, 2022 					Page </a:t>
            </a:r>
            <a:fld id="{4ABB0019-C65F-444F-83E8-60ACB613F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734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C8AB813C-567F-8243-9DD1-292856D40C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2359" y="6396967"/>
            <a:ext cx="7325728" cy="328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Homa Esfahanizadeh, Aug 29, 2022 					Page </a:t>
            </a:r>
            <a:fld id="{4ABB0019-C65F-444F-83E8-60ACB613F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377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88DD5D-91C8-5243-B970-130D314E7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3768" y="31532"/>
            <a:ext cx="11704320" cy="68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BAB626-CC48-2745-B76B-5FB0AE1CF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3768" y="1039910"/>
            <a:ext cx="11704319" cy="505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Line 8">
            <a:extLst>
              <a:ext uri="{FF2B5EF4-FFF2-40B4-BE49-F238E27FC236}">
                <a16:creationId xmlns:a16="http://schemas.microsoft.com/office/drawing/2014/main" id="{774E49F5-BCBB-BB40-B5D9-DBEDE4A38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768" y="6096000"/>
            <a:ext cx="117043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9" name="Line 9">
            <a:extLst>
              <a:ext uri="{FF2B5EF4-FFF2-40B4-BE49-F238E27FC236}">
                <a16:creationId xmlns:a16="http://schemas.microsoft.com/office/drawing/2014/main" id="{1B9427D9-B798-F34C-8350-6E3F656CB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" y="798774"/>
            <a:ext cx="11704320" cy="0"/>
          </a:xfrm>
          <a:prstGeom prst="line">
            <a:avLst/>
          </a:prstGeom>
          <a:noFill/>
          <a:ln w="635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050" name="Picture 2" descr="Home | technology childcare centers">
            <a:extLst>
              <a:ext uri="{FF2B5EF4-FFF2-40B4-BE49-F238E27FC236}">
                <a16:creationId xmlns:a16="http://schemas.microsoft.com/office/drawing/2014/main" id="{926D0E4F-8C6A-8B4F-BFEA-3F9FDA6F11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8" y="6268791"/>
            <a:ext cx="2046355" cy="45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3">
            <a:extLst>
              <a:ext uri="{FF2B5EF4-FFF2-40B4-BE49-F238E27FC236}">
                <a16:creationId xmlns:a16="http://schemas.microsoft.com/office/drawing/2014/main" id="{55D60EE2-3763-E8E3-9618-BB62B801F4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2359" y="6396967"/>
            <a:ext cx="2878501" cy="328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Homa Esfahanizadeh, Aug 29, 2022 					</a:t>
            </a:r>
          </a:p>
        </p:txBody>
      </p:sp>
    </p:spTree>
    <p:extLst>
      <p:ext uri="{BB962C8B-B14F-4D97-AF65-F5344CB8AC3E}">
        <p14:creationId xmlns:p14="http://schemas.microsoft.com/office/powerpoint/2010/main" val="275782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</p:sldLayoutIdLst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+mj-lt"/>
          <a:ea typeface="+mj-ea"/>
          <a:cs typeface="Geneva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Geneva" charset="0"/>
          <a:cs typeface="Geneva" charset="0"/>
        </a:defRPr>
      </a:lvl5pPr>
      <a:lvl6pPr marL="4572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Geneva" charset="0"/>
        </a:defRPr>
      </a:lvl6pPr>
      <a:lvl7pPr marL="9144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Geneva" charset="0"/>
        </a:defRPr>
      </a:lvl7pPr>
      <a:lvl8pPr marL="13716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Geneva" charset="0"/>
        </a:defRPr>
      </a:lvl8pPr>
      <a:lvl9pPr marL="18288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Geneva" charset="0"/>
        </a:defRPr>
      </a:lvl9pPr>
    </p:titleStyle>
    <p:bodyStyle>
      <a:lvl1pPr marL="230188" indent="-230188" algn="l" rtl="0" eaLnBrk="0" fontAlgn="base" hangingPunct="0">
        <a:lnSpc>
          <a:spcPts val="2700"/>
        </a:lnSpc>
        <a:spcBef>
          <a:spcPct val="0"/>
        </a:spcBef>
        <a:spcAft>
          <a:spcPts val="140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  <a:ea typeface="+mn-ea"/>
          <a:cs typeface="Geneva" charset="0"/>
        </a:defRPr>
      </a:lvl1pPr>
      <a:lvl2pPr marL="742950" indent="-285750" algn="l" rtl="0" eaLnBrk="0" fontAlgn="base" hangingPunct="0">
        <a:lnSpc>
          <a:spcPts val="2800"/>
        </a:lnSpc>
        <a:spcBef>
          <a:spcPct val="0"/>
        </a:spcBef>
        <a:spcAft>
          <a:spcPts val="140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jpeg"/><Relationship Id="rId7" Type="http://schemas.openxmlformats.org/officeDocument/2006/relationships/hyperlink" Target="https://openreview.net/forum?id=Lvb2BKqL49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9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150.png"/><Relationship Id="rId10" Type="http://schemas.openxmlformats.org/officeDocument/2006/relationships/image" Target="../media/image220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1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5" Type="http://schemas.openxmlformats.org/officeDocument/2006/relationships/image" Target="../media/image31.png"/><Relationship Id="rId10" Type="http://schemas.openxmlformats.org/officeDocument/2006/relationships/diagramData" Target="../diagrams/data2.xml"/><Relationship Id="rId4" Type="http://schemas.openxmlformats.org/officeDocument/2006/relationships/image" Target="../media/image27.png"/><Relationship Id="rId9" Type="http://schemas.microsoft.com/office/2007/relationships/diagramDrawing" Target="../diagrams/drawing1.xml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33.png"/><Relationship Id="rId12" Type="http://schemas.openxmlformats.org/officeDocument/2006/relationships/image" Target="../media/image290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80.png"/><Relationship Id="rId15" Type="http://schemas.openxmlformats.org/officeDocument/2006/relationships/image" Target="../media/image35.png"/><Relationship Id="rId4" Type="http://schemas.openxmlformats.org/officeDocument/2006/relationships/image" Target="../media/image260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9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7.png"/><Relationship Id="rId5" Type="http://schemas.openxmlformats.org/officeDocument/2006/relationships/image" Target="../media/image190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23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hart" Target="../charts/chart1.xm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509880-6B37-AB41-BF8D-DB6EA71F1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646" y="4279611"/>
            <a:ext cx="11382703" cy="1459032"/>
          </a:xfrm>
        </p:spPr>
        <p:txBody>
          <a:bodyPr anchor="ctr">
            <a:noAutofit/>
          </a:bodyPr>
          <a:lstStyle/>
          <a:p>
            <a:r>
              <a:rPr lang="en-US" sz="1800" b="1" dirty="0" err="1">
                <a:latin typeface="Helvetica" pitchFamily="2" charset="0"/>
              </a:rPr>
              <a:t>Homa</a:t>
            </a:r>
            <a:r>
              <a:rPr lang="en-US" sz="1800" b="1" dirty="0">
                <a:latin typeface="Helvetica" pitchFamily="2" charset="0"/>
              </a:rPr>
              <a:t> Esfahanizadeh </a:t>
            </a:r>
          </a:p>
          <a:p>
            <a:r>
              <a:rPr lang="en-US" sz="1800" dirty="0">
                <a:latin typeface="Helvetica" pitchFamily="2" charset="0"/>
              </a:rPr>
              <a:t>William Wu, </a:t>
            </a:r>
            <a:r>
              <a:rPr lang="en-US" sz="1800" dirty="0" err="1">
                <a:latin typeface="Helvetica" pitchFamily="2" charset="0"/>
              </a:rPr>
              <a:t>Manya</a:t>
            </a:r>
            <a:r>
              <a:rPr lang="en-US" sz="1800" dirty="0">
                <a:latin typeface="Helvetica" pitchFamily="2" charset="0"/>
              </a:rPr>
              <a:t> Ghobadi, Regina </a:t>
            </a:r>
            <a:r>
              <a:rPr lang="en-US" sz="1800" dirty="0" err="1">
                <a:latin typeface="Helvetica" pitchFamily="2" charset="0"/>
              </a:rPr>
              <a:t>Barzilay</a:t>
            </a:r>
            <a:r>
              <a:rPr lang="en-US" sz="1800" dirty="0">
                <a:latin typeface="Helvetica" pitchFamily="2" charset="0"/>
              </a:rPr>
              <a:t>, Muriel </a:t>
            </a:r>
            <a:r>
              <a:rPr lang="en-US" sz="1800" dirty="0" err="1">
                <a:latin typeface="Helvetica" pitchFamily="2" charset="0"/>
              </a:rPr>
              <a:t>Médard</a:t>
            </a:r>
            <a:endParaRPr lang="en-US" sz="1800" dirty="0">
              <a:latin typeface="Helvetica" pitchFamily="2" charset="0"/>
            </a:endParaRPr>
          </a:p>
          <a:p>
            <a:r>
              <a:rPr lang="en-US" sz="1800" dirty="0">
                <a:latin typeface="Helvetica" pitchFamily="2" charset="0"/>
              </a:rPr>
              <a:t>Massachusetts Institute of Technology (MIT)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1CD57F-087D-DF8F-0B41-6643E0DBA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29" y="2175600"/>
            <a:ext cx="11767935" cy="1459032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Helvetica" pitchFamily="2" charset="0"/>
              </a:rPr>
              <a:t>InfoShape</a:t>
            </a:r>
            <a:r>
              <a:rPr lang="en-US" sz="3200" dirty="0">
                <a:latin typeface="Helvetica" pitchFamily="2" charset="0"/>
              </a:rPr>
              <a:t> </a:t>
            </a:r>
            <a:br>
              <a:rPr lang="en-US" sz="3200" dirty="0">
                <a:latin typeface="Helvetica" pitchFamily="2" charset="0"/>
              </a:rPr>
            </a:br>
            <a:r>
              <a:rPr lang="en-US" sz="3200" b="0" dirty="0">
                <a:latin typeface="Helvetica" pitchFamily="2" charset="0"/>
              </a:rPr>
              <a:t>Task-Based Neural Data Shaping Via Mutual Information</a:t>
            </a:r>
          </a:p>
        </p:txBody>
      </p:sp>
      <p:pic>
        <p:nvPicPr>
          <p:cNvPr id="1028" name="Picture 4" descr="ICASSP 2023 - Amazon Science">
            <a:extLst>
              <a:ext uri="{FF2B5EF4-FFF2-40B4-BE49-F238E27FC236}">
                <a16:creationId xmlns:a16="http://schemas.microsoft.com/office/drawing/2014/main" id="{75666F70-2083-577D-2E54-CD1DB006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17" y="1119357"/>
            <a:ext cx="1459032" cy="145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23 IEEE International Conference on Acoustics, Speech and Signal  Processing – Signal Processing in the AI era">
            <a:extLst>
              <a:ext uri="{FF2B5EF4-FFF2-40B4-BE49-F238E27FC236}">
                <a16:creationId xmlns:a16="http://schemas.microsoft.com/office/drawing/2014/main" id="{70347E71-CFBA-AC42-7F78-F39795656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6" y="1003951"/>
            <a:ext cx="2083103" cy="15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1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8361D3-5044-1E74-BA25-99F32AD016B0}"/>
              </a:ext>
            </a:extLst>
          </p:cNvPr>
          <p:cNvGraphicFramePr/>
          <p:nvPr/>
        </p:nvGraphicFramePr>
        <p:xfrm>
          <a:off x="254073" y="1390004"/>
          <a:ext cx="11704318" cy="458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648CAFC-3376-78BF-0E6A-5697F1A0FAC3}"/>
              </a:ext>
            </a:extLst>
          </p:cNvPr>
          <p:cNvGraphicFramePr/>
          <p:nvPr/>
        </p:nvGraphicFramePr>
        <p:xfrm>
          <a:off x="552014" y="1390004"/>
          <a:ext cx="5414522" cy="466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75A310-7702-F646-9C96-ECF6CCAC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pitchFamily="2" charset="0"/>
              </a:rPr>
              <a:t>Generalization Accuracy of Classifiers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BBBA802-A1A2-8AB0-A3C5-6C97336D2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245" y="6396967"/>
            <a:ext cx="965841" cy="3287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itchFamily="2" charset="0"/>
              </a:rPr>
              <a:t>Page </a:t>
            </a:r>
            <a:fld id="{4ABB0019-C65F-444F-83E8-60ACB613FCB7}" type="slidenum">
              <a:rPr lang="en-US" altLang="en-US" smtClean="0">
                <a:latin typeface="Helvetica" pitchFamily="2" charset="0"/>
              </a:rPr>
              <a:pPr>
                <a:defRPr/>
              </a:pPr>
              <a:t>10</a:t>
            </a:fld>
            <a:endParaRPr lang="en-US" altLang="en-US" dirty="0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9E3FC-D1F6-8683-E9E4-BA5BA8DD0CEB}"/>
              </a:ext>
            </a:extLst>
          </p:cNvPr>
          <p:cNvSpPr txBox="1"/>
          <p:nvPr/>
        </p:nvSpPr>
        <p:spPr>
          <a:xfrm>
            <a:off x="1703013" y="1001259"/>
            <a:ext cx="3631316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Helvetica" pitchFamily="2" charset="0"/>
              </a:rPr>
              <a:t>Predictive accuracy of public label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3B5AF1-F16A-6875-D2B5-0475A6715032}"/>
              </a:ext>
            </a:extLst>
          </p:cNvPr>
          <p:cNvSpPr txBox="1"/>
          <p:nvPr/>
        </p:nvSpPr>
        <p:spPr>
          <a:xfrm>
            <a:off x="7326022" y="1001259"/>
            <a:ext cx="390509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Helvetica" pitchFamily="2" charset="0"/>
              </a:rPr>
              <a:t>Predictive accuracy of private label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35E3C9-F604-25EA-7DD8-544AFD5486AF}"/>
                  </a:ext>
                </a:extLst>
              </p:cNvPr>
              <p:cNvSpPr txBox="1"/>
              <p:nvPr/>
            </p:nvSpPr>
            <p:spPr>
              <a:xfrm>
                <a:off x="2794524" y="4108031"/>
                <a:ext cx="2526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Helvetica" pitchFamily="2" charset="0"/>
                  </a:rPr>
                  <a:t>AUC: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𝟗𝟗𝟗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.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𝟗𝟕𝟑</m:t>
                    </m:r>
                  </m:oMath>
                </a14:m>
                <a:endParaRPr lang="en-US" b="1" dirty="0">
                  <a:solidFill>
                    <a:srgbClr val="0070C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35E3C9-F604-25EA-7DD8-544AFD548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524" y="4108031"/>
                <a:ext cx="2526654" cy="369332"/>
              </a:xfrm>
              <a:prstGeom prst="rect">
                <a:avLst/>
              </a:prstGeom>
              <a:blipFill>
                <a:blip r:embed="rId5"/>
                <a:stretch>
                  <a:fillRect l="-149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769F1C-AB54-A827-E667-48D25F7170CA}"/>
                  </a:ext>
                </a:extLst>
              </p:cNvPr>
              <p:cNvSpPr txBox="1"/>
              <p:nvPr/>
            </p:nvSpPr>
            <p:spPr>
              <a:xfrm>
                <a:off x="8393111" y="4108031"/>
                <a:ext cx="2526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Helvetica" pitchFamily="2" charset="0"/>
                  </a:rPr>
                  <a:t>AUC: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𝟗𝟗𝟗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.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𝟓𝟐𝟕</m:t>
                    </m:r>
                  </m:oMath>
                </a14:m>
                <a:endParaRPr lang="en-US" b="1" dirty="0">
                  <a:solidFill>
                    <a:srgbClr val="0070C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769F1C-AB54-A827-E667-48D25F717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111" y="4108031"/>
                <a:ext cx="2526654" cy="369332"/>
              </a:xfrm>
              <a:prstGeom prst="rect">
                <a:avLst/>
              </a:prstGeom>
              <a:blipFill>
                <a:blip r:embed="rId6"/>
                <a:stretch>
                  <a:fillRect l="-200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3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Graphic spid="14" grpId="0" uiExpand="1">
        <p:bldSub>
          <a:bldChart bld="series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1C874B-F2D3-E669-0C3F-B320AA72DA47}"/>
              </a:ext>
            </a:extLst>
          </p:cNvPr>
          <p:cNvSpPr txBox="1"/>
          <p:nvPr/>
        </p:nvSpPr>
        <p:spPr>
          <a:xfrm>
            <a:off x="303768" y="850722"/>
            <a:ext cx="11704318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Two-dimensional representation of samples before and after InfoShape encoding, using t-SNE approach: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5A310-7702-F646-9C96-ECF6CCAC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pitchFamily="2" charset="0"/>
              </a:rPr>
              <a:t>Visualizations Before and After InfoShape Encoding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BBBA802-A1A2-8AB0-A3C5-6C97336D2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245" y="6396967"/>
            <a:ext cx="965841" cy="3287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itchFamily="2" charset="0"/>
              </a:rPr>
              <a:t>Page </a:t>
            </a:r>
            <a:fld id="{4ABB0019-C65F-444F-83E8-60ACB613FCB7}" type="slidenum">
              <a:rPr lang="en-US" altLang="en-US" smtClean="0">
                <a:latin typeface="Helvetica" pitchFamily="2" charset="0"/>
              </a:rPr>
              <a:pPr>
                <a:defRPr/>
              </a:pPr>
              <a:t>11</a:t>
            </a:fld>
            <a:endParaRPr lang="en-US" altLang="en-US" dirty="0">
              <a:latin typeface="Helvetica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99B77B-8477-7789-D809-CBD0BA28B5B4}"/>
              </a:ext>
            </a:extLst>
          </p:cNvPr>
          <p:cNvCxnSpPr>
            <a:cxnSpLocks/>
          </p:cNvCxnSpPr>
          <p:nvPr/>
        </p:nvCxnSpPr>
        <p:spPr bwMode="auto">
          <a:xfrm flipH="1">
            <a:off x="303768" y="4000296"/>
            <a:ext cx="9480312" cy="18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9455A13-AE7B-1A93-AB40-12288CE26CF7}"/>
              </a:ext>
            </a:extLst>
          </p:cNvPr>
          <p:cNvSpPr/>
          <p:nvPr/>
        </p:nvSpPr>
        <p:spPr bwMode="auto">
          <a:xfrm>
            <a:off x="382806" y="3431138"/>
            <a:ext cx="2174449" cy="509307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  <a:ea typeface="Geneva" charset="0"/>
              </a:rPr>
              <a:t>Original samples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62A183C-06F8-299D-5E95-41F628F77565}"/>
              </a:ext>
            </a:extLst>
          </p:cNvPr>
          <p:cNvSpPr/>
          <p:nvPr/>
        </p:nvSpPr>
        <p:spPr bwMode="auto">
          <a:xfrm>
            <a:off x="368420" y="4056438"/>
            <a:ext cx="3171864" cy="509307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  <a:ea typeface="Geneva" charset="0"/>
              </a:rPr>
              <a:t>InfoShape encoded samples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629DF9D-CA0F-6BF2-F25F-31891EF968E6}"/>
              </a:ext>
            </a:extLst>
          </p:cNvPr>
          <p:cNvSpPr/>
          <p:nvPr/>
        </p:nvSpPr>
        <p:spPr bwMode="auto">
          <a:xfrm>
            <a:off x="3169143" y="1559177"/>
            <a:ext cx="3491866" cy="509307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ea typeface="Geneva" charset="0"/>
              </a:rPr>
              <a:t>Colored based on public label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2" charset="0"/>
              <a:ea typeface="Geneva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992805-EF22-41B6-E54C-5C7A403C1D4C}"/>
              </a:ext>
            </a:extLst>
          </p:cNvPr>
          <p:cNvSpPr/>
          <p:nvPr/>
        </p:nvSpPr>
        <p:spPr bwMode="auto">
          <a:xfrm>
            <a:off x="6808853" y="1559177"/>
            <a:ext cx="3491866" cy="509307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  <a:ea typeface="Geneva" charset="0"/>
              </a:rPr>
              <a:t>Colored based on private label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2" charset="0"/>
              <a:ea typeface="Geneva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CCA44B-0BFF-1AF1-2DC8-85820CAF2CCD}"/>
              </a:ext>
            </a:extLst>
          </p:cNvPr>
          <p:cNvSpPr/>
          <p:nvPr/>
        </p:nvSpPr>
        <p:spPr bwMode="auto">
          <a:xfrm>
            <a:off x="11100606" y="4675423"/>
            <a:ext cx="182880" cy="182880"/>
          </a:xfrm>
          <a:prstGeom prst="rect">
            <a:avLst/>
          </a:prstGeom>
          <a:solidFill>
            <a:srgbClr val="FFD4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Times" charset="0"/>
              <a:ea typeface="Geneva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3B3994-50CD-741B-4060-76DC7BD10C5F}"/>
              </a:ext>
            </a:extLst>
          </p:cNvPr>
          <p:cNvSpPr/>
          <p:nvPr/>
        </p:nvSpPr>
        <p:spPr bwMode="auto">
          <a:xfrm>
            <a:off x="11100606" y="4999798"/>
            <a:ext cx="182880" cy="182880"/>
          </a:xfrm>
          <a:prstGeom prst="rect">
            <a:avLst/>
          </a:prstGeom>
          <a:solidFill>
            <a:srgbClr val="4314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Times" charset="0"/>
              <a:ea typeface="Geneva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9DD4B0-9BC6-45E1-24E8-FA3A94BE0B4C}"/>
              </a:ext>
            </a:extLst>
          </p:cNvPr>
          <p:cNvSpPr/>
          <p:nvPr/>
        </p:nvSpPr>
        <p:spPr bwMode="auto">
          <a:xfrm>
            <a:off x="11100606" y="5324173"/>
            <a:ext cx="182880" cy="182880"/>
          </a:xfrm>
          <a:prstGeom prst="rect">
            <a:avLst/>
          </a:prstGeom>
          <a:solidFill>
            <a:srgbClr val="00A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Times" charset="0"/>
              <a:ea typeface="Geneva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058C2D-C1E0-015A-1DAA-690A63C49DA6}"/>
              </a:ext>
            </a:extLst>
          </p:cNvPr>
          <p:cNvSpPr/>
          <p:nvPr/>
        </p:nvSpPr>
        <p:spPr bwMode="auto">
          <a:xfrm>
            <a:off x="11100606" y="5648548"/>
            <a:ext cx="182880" cy="182880"/>
          </a:xfrm>
          <a:prstGeom prst="rect">
            <a:avLst/>
          </a:prstGeom>
          <a:solidFill>
            <a:srgbClr val="FF7D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AA79"/>
              </a:solidFill>
              <a:effectLst/>
              <a:highlight>
                <a:srgbClr val="FFFF00"/>
              </a:highlight>
              <a:latin typeface="Times" charset="0"/>
              <a:ea typeface="Geneva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CDD0DAC-8EFD-CF1D-5EC9-9E6DCEA7F694}"/>
              </a:ext>
            </a:extLst>
          </p:cNvPr>
          <p:cNvSpPr/>
          <p:nvPr/>
        </p:nvSpPr>
        <p:spPr bwMode="auto">
          <a:xfrm>
            <a:off x="11264408" y="4512210"/>
            <a:ext cx="843764" cy="509307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  <a:ea typeface="Geneva" charset="0"/>
              </a:rPr>
              <a:t>Even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3E448FE-2ADE-C416-C91C-F4B4A19A376E}"/>
              </a:ext>
            </a:extLst>
          </p:cNvPr>
          <p:cNvSpPr/>
          <p:nvPr/>
        </p:nvSpPr>
        <p:spPr bwMode="auto">
          <a:xfrm>
            <a:off x="11283486" y="4863675"/>
            <a:ext cx="843764" cy="509307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  <a:ea typeface="Geneva" charset="0"/>
              </a:rPr>
              <a:t>Odd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3223B2F-5E1B-84DF-DDDF-D55559C1F0A4}"/>
                  </a:ext>
                </a:extLst>
              </p:cNvPr>
              <p:cNvSpPr/>
              <p:nvPr/>
            </p:nvSpPr>
            <p:spPr bwMode="auto">
              <a:xfrm>
                <a:off x="11176615" y="5145084"/>
                <a:ext cx="843764" cy="509307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charset="0"/>
                        </a:rPr>
                        <m:t>&gt;4</m:t>
                      </m:r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2" charset="0"/>
                  <a:ea typeface="Geneva" charset="0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3223B2F-5E1B-84DF-DDDF-D55559C1F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6615" y="5145084"/>
                <a:ext cx="843764" cy="50930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1D73F3C-CDFB-7226-AFD9-B7CE15498CBD}"/>
                  </a:ext>
                </a:extLst>
              </p:cNvPr>
              <p:cNvSpPr/>
              <p:nvPr/>
            </p:nvSpPr>
            <p:spPr bwMode="auto">
              <a:xfrm>
                <a:off x="11176615" y="5497971"/>
                <a:ext cx="843764" cy="509307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Geneva" charset="0"/>
                        </a:rPr>
                        <m:t>≤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charset="0"/>
                        </a:rPr>
                        <m:t>4</m:t>
                      </m:r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2" charset="0"/>
                  <a:ea typeface="Geneva" charset="0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1D73F3C-CDFB-7226-AFD9-B7CE15498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6615" y="5497971"/>
                <a:ext cx="843764" cy="50930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 descr="A picture containing map, screenshot, diagram&#10;&#10;Description automatically generated">
            <a:extLst>
              <a:ext uri="{FF2B5EF4-FFF2-40B4-BE49-F238E27FC236}">
                <a16:creationId xmlns:a16="http://schemas.microsoft.com/office/drawing/2014/main" id="{7045EC76-2A7E-876E-65C1-1616489931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9" t="10386" r="7331" b="4541"/>
          <a:stretch/>
        </p:blipFill>
        <p:spPr>
          <a:xfrm>
            <a:off x="7088813" y="2044206"/>
            <a:ext cx="2553005" cy="1875574"/>
          </a:xfrm>
          <a:prstGeom prst="rect">
            <a:avLst/>
          </a:prstGeom>
        </p:spPr>
      </p:pic>
      <p:pic>
        <p:nvPicPr>
          <p:cNvPr id="44" name="Picture 43" descr="A yellow and purple dots&#10;&#10;Description automatically generated with low confidence">
            <a:extLst>
              <a:ext uri="{FF2B5EF4-FFF2-40B4-BE49-F238E27FC236}">
                <a16:creationId xmlns:a16="http://schemas.microsoft.com/office/drawing/2014/main" id="{5ED1714F-9E7E-388C-A38F-857DD4E092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21" t="10386" r="7927" b="4541"/>
          <a:stretch/>
        </p:blipFill>
        <p:spPr>
          <a:xfrm>
            <a:off x="3415065" y="2042273"/>
            <a:ext cx="2553006" cy="1875575"/>
          </a:xfrm>
          <a:prstGeom prst="rect">
            <a:avLst/>
          </a:prstGeom>
        </p:spPr>
      </p:pic>
      <p:pic>
        <p:nvPicPr>
          <p:cNvPr id="46" name="Picture 45" descr="A picture containing map, screenshot, diagram&#10;&#10;Description automatically generated">
            <a:extLst>
              <a:ext uri="{FF2B5EF4-FFF2-40B4-BE49-F238E27FC236}">
                <a16:creationId xmlns:a16="http://schemas.microsoft.com/office/drawing/2014/main" id="{55AC4BD4-65CD-9B0E-D94C-FC2B6B9324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28" t="10361" r="6820" b="5259"/>
          <a:stretch/>
        </p:blipFill>
        <p:spPr>
          <a:xfrm>
            <a:off x="7088813" y="4137889"/>
            <a:ext cx="2553004" cy="1860281"/>
          </a:xfrm>
          <a:prstGeom prst="rect">
            <a:avLst/>
          </a:prstGeom>
        </p:spPr>
      </p:pic>
      <p:pic>
        <p:nvPicPr>
          <p:cNvPr id="48" name="Picture 47" descr="A picture containing screenshot, purple, colorfulness&#10;&#10;Description automatically generated">
            <a:extLst>
              <a:ext uri="{FF2B5EF4-FFF2-40B4-BE49-F238E27FC236}">
                <a16:creationId xmlns:a16="http://schemas.microsoft.com/office/drawing/2014/main" id="{7449869F-84BA-95C5-C861-8383E8308E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21" t="9667" r="7927" b="5259"/>
          <a:stretch/>
        </p:blipFill>
        <p:spPr>
          <a:xfrm>
            <a:off x="3413141" y="4102315"/>
            <a:ext cx="2554930" cy="1876987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60A6FBB-4E29-98EC-68C8-1550C57143FA}"/>
              </a:ext>
            </a:extLst>
          </p:cNvPr>
          <p:cNvCxnSpPr>
            <a:cxnSpLocks/>
          </p:cNvCxnSpPr>
          <p:nvPr/>
        </p:nvCxnSpPr>
        <p:spPr bwMode="auto">
          <a:xfrm flipH="1">
            <a:off x="6560345" y="1813831"/>
            <a:ext cx="39020" cy="40755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889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A310-7702-F646-9C96-ECF6CCAC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  <a:latin typeface="Helvetica" pitchFamily="2" charset="0"/>
              </a:rPr>
              <a:t>Summary and Conclusion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57690326-B535-2F76-FD3B-52ADA92A8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245" y="6396967"/>
            <a:ext cx="965841" cy="3287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itchFamily="2" charset="0"/>
              </a:rPr>
              <a:t>Page </a:t>
            </a:r>
            <a:fld id="{4ABB0019-C65F-444F-83E8-60ACB613FCB7}" type="slidenum">
              <a:rPr lang="en-US" altLang="en-US" smtClean="0">
                <a:latin typeface="Helvetica" pitchFamily="2" charset="0"/>
              </a:rPr>
              <a:pPr>
                <a:defRPr/>
              </a:pPr>
              <a:t>12</a:t>
            </a:fld>
            <a:endParaRPr lang="en-US" altLang="en-US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130598-34C4-4DBB-796E-0C70BC20B675}"/>
              </a:ext>
            </a:extLst>
          </p:cNvPr>
          <p:cNvSpPr txBox="1"/>
          <p:nvPr/>
        </p:nvSpPr>
        <p:spPr>
          <a:xfrm>
            <a:off x="587864" y="1224520"/>
            <a:ext cx="11039422" cy="97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6"/>
              </a:buClr>
            </a:pPr>
            <a:r>
              <a:rPr lang="en-US" sz="2000" b="1" dirty="0">
                <a:latin typeface="Helvetica" pitchFamily="2" charset="0"/>
              </a:rPr>
              <a:t>InfoShape: </a:t>
            </a:r>
            <a:r>
              <a:rPr lang="en-US" sz="2000" dirty="0">
                <a:latin typeface="Helvetica" pitchFamily="2" charset="0"/>
              </a:rPr>
              <a:t>a neural network trained using neural MI estimations to tackle the critical privacy-utility trade-off problem in data sharing.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0BF33CE-483A-9A7A-B055-C4D5A8A45573}"/>
              </a:ext>
            </a:extLst>
          </p:cNvPr>
          <p:cNvSpPr/>
          <p:nvPr/>
        </p:nvSpPr>
        <p:spPr bwMode="auto">
          <a:xfrm>
            <a:off x="587864" y="1159628"/>
            <a:ext cx="11206739" cy="111649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2" charset="0"/>
              <a:ea typeface="Geneva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632A6-9F8B-BC63-BAF7-3F6B900234DD}"/>
              </a:ext>
            </a:extLst>
          </p:cNvPr>
          <p:cNvSpPr txBox="1"/>
          <p:nvPr/>
        </p:nvSpPr>
        <p:spPr>
          <a:xfrm>
            <a:off x="8884937" y="2446831"/>
            <a:ext cx="234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>
                <a:latin typeface="Helvetica" pitchFamily="2" charset="0"/>
              </a:rPr>
              <a:t>GitHub Repository</a:t>
            </a:r>
          </a:p>
        </p:txBody>
      </p:sp>
      <p:pic>
        <p:nvPicPr>
          <p:cNvPr id="7170" name="Picture 2" descr="How MIT's Muriel Medard Pioneered the Universal Decoder - IEEE Spectrum">
            <a:extLst>
              <a:ext uri="{FF2B5EF4-FFF2-40B4-BE49-F238E27FC236}">
                <a16:creationId xmlns:a16="http://schemas.microsoft.com/office/drawing/2014/main" id="{D35A1A27-47B7-30B9-801B-02E023508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5786"/>
          <a:stretch/>
        </p:blipFill>
        <p:spPr bwMode="auto">
          <a:xfrm>
            <a:off x="5857934" y="2631497"/>
            <a:ext cx="1391478" cy="14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nya Ghobadi | MIT CSAIL">
            <a:extLst>
              <a:ext uri="{FF2B5EF4-FFF2-40B4-BE49-F238E27FC236}">
                <a16:creationId xmlns:a16="http://schemas.microsoft.com/office/drawing/2014/main" id="{FDF0BB3A-8BB9-9C66-D208-9709C339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27" y="2631497"/>
            <a:ext cx="1400712" cy="14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gina Barzilay - MacArthur Foundation">
            <a:extLst>
              <a:ext uri="{FF2B5EF4-FFF2-40B4-BE49-F238E27FC236}">
                <a16:creationId xmlns:a16="http://schemas.microsoft.com/office/drawing/2014/main" id="{BAC5948E-2866-2D16-767C-2DFF91D7E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19324" r="5361" b="20988"/>
          <a:stretch/>
        </p:blipFill>
        <p:spPr bwMode="auto">
          <a:xfrm>
            <a:off x="4237617" y="2631497"/>
            <a:ext cx="1400712" cy="14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ill Wu - 2021-22 - Men's Squash - Massachusetts Institute of Technology">
            <a:extLst>
              <a:ext uri="{FF2B5EF4-FFF2-40B4-BE49-F238E27FC236}">
                <a16:creationId xmlns:a16="http://schemas.microsoft.com/office/drawing/2014/main" id="{D60207B4-C590-20FF-D9F4-FB3A7B4D4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38"/>
          <a:stretch/>
        </p:blipFill>
        <p:spPr bwMode="auto">
          <a:xfrm>
            <a:off x="794417" y="2620076"/>
            <a:ext cx="1409530" cy="14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0EC49-44C6-7435-A615-62DC8B862C68}"/>
              </a:ext>
            </a:extLst>
          </p:cNvPr>
          <p:cNvSpPr txBox="1"/>
          <p:nvPr/>
        </p:nvSpPr>
        <p:spPr>
          <a:xfrm>
            <a:off x="794416" y="4114067"/>
            <a:ext cx="1409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William Wu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E2856-2198-7D5A-E00A-266727F77FE5}"/>
              </a:ext>
            </a:extLst>
          </p:cNvPr>
          <p:cNvSpPr txBox="1"/>
          <p:nvPr/>
        </p:nvSpPr>
        <p:spPr>
          <a:xfrm>
            <a:off x="2419467" y="4132383"/>
            <a:ext cx="1629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Helvetica" pitchFamily="2" charset="0"/>
              </a:rPr>
              <a:t>Manya</a:t>
            </a:r>
            <a:r>
              <a:rPr lang="en-US" sz="1600" dirty="0">
                <a:latin typeface="Helvetica" pitchFamily="2" charset="0"/>
              </a:rPr>
              <a:t> Ghobadi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04C68-8F8C-724A-8713-B0A6246B31D2}"/>
              </a:ext>
            </a:extLst>
          </p:cNvPr>
          <p:cNvSpPr txBox="1"/>
          <p:nvPr/>
        </p:nvSpPr>
        <p:spPr>
          <a:xfrm>
            <a:off x="4123280" y="4132383"/>
            <a:ext cx="1629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Regina </a:t>
            </a:r>
            <a:r>
              <a:rPr lang="en-US" sz="1600" dirty="0" err="1">
                <a:latin typeface="Helvetica" pitchFamily="2" charset="0"/>
              </a:rPr>
              <a:t>Barzilay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B51C4-DE1B-780F-C081-9C2A13A05C23}"/>
              </a:ext>
            </a:extLst>
          </p:cNvPr>
          <p:cNvSpPr txBox="1"/>
          <p:nvPr/>
        </p:nvSpPr>
        <p:spPr>
          <a:xfrm>
            <a:off x="5857934" y="4134023"/>
            <a:ext cx="14815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Muriel </a:t>
            </a:r>
            <a:r>
              <a:rPr lang="en-US" sz="1600" dirty="0" err="1">
                <a:latin typeface="Helvetica" pitchFamily="2" charset="0"/>
              </a:rPr>
              <a:t>Médard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E6107-0D1B-F6D1-9985-424F69E8561E}"/>
              </a:ext>
            </a:extLst>
          </p:cNvPr>
          <p:cNvSpPr txBox="1"/>
          <p:nvPr/>
        </p:nvSpPr>
        <p:spPr>
          <a:xfrm>
            <a:off x="245811" y="4603191"/>
            <a:ext cx="11548792" cy="1450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200" b="1" dirty="0">
                <a:latin typeface="Helvetica" pitchFamily="2" charset="0"/>
              </a:rPr>
              <a:t>Main References: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200" dirty="0">
                <a:latin typeface="Helvetica" pitchFamily="2" charset="0"/>
              </a:rPr>
              <a:t>[1] Claude E. Shannon, “A mathematical theory of communication.,” Bell System Technical Journal, 1948.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200" dirty="0">
                <a:latin typeface="Helvetica" pitchFamily="2" charset="0"/>
              </a:rPr>
              <a:t>[2] M. </a:t>
            </a:r>
            <a:r>
              <a:rPr lang="en-US" sz="1200" dirty="0" err="1">
                <a:latin typeface="Helvetica" pitchFamily="2" charset="0"/>
              </a:rPr>
              <a:t>Donsker</a:t>
            </a:r>
            <a:r>
              <a:rPr lang="en-US" sz="1200" dirty="0">
                <a:latin typeface="Helvetica" pitchFamily="2" charset="0"/>
              </a:rPr>
              <a:t> and S. </a:t>
            </a:r>
            <a:r>
              <a:rPr lang="en-US" sz="1200" dirty="0" err="1">
                <a:latin typeface="Helvetica" pitchFamily="2" charset="0"/>
              </a:rPr>
              <a:t>Varadhan</a:t>
            </a:r>
            <a:r>
              <a:rPr lang="en-US" sz="1200" dirty="0">
                <a:latin typeface="Helvetica" pitchFamily="2" charset="0"/>
              </a:rPr>
              <a:t> “Asymptotic evaluation of certain Markov process expectations for large time,” </a:t>
            </a:r>
            <a:r>
              <a:rPr lang="en-US" sz="1200" i="1" dirty="0">
                <a:latin typeface="Helvetica" pitchFamily="2" charset="0"/>
              </a:rPr>
              <a:t>Communications on Pure and Applied Mathematics</a:t>
            </a:r>
            <a:r>
              <a:rPr lang="en-US" sz="1200" dirty="0">
                <a:latin typeface="Helvetica" pitchFamily="2" charset="0"/>
              </a:rPr>
              <a:t>,1983.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200" dirty="0">
                <a:latin typeface="Helvetica" pitchFamily="2" charset="0"/>
              </a:rPr>
              <a:t>[3] I. </a:t>
            </a:r>
            <a:r>
              <a:rPr lang="en-US" sz="1200" dirty="0" err="1">
                <a:latin typeface="Helvetica" pitchFamily="2" charset="0"/>
              </a:rPr>
              <a:t>Belghazi</a:t>
            </a:r>
            <a:r>
              <a:rPr lang="en-US" sz="1200" dirty="0">
                <a:latin typeface="Helvetica" pitchFamily="2" charset="0"/>
              </a:rPr>
              <a:t>, S. </a:t>
            </a:r>
            <a:r>
              <a:rPr lang="en-US" sz="1200" dirty="0" err="1">
                <a:latin typeface="Helvetica" pitchFamily="2" charset="0"/>
              </a:rPr>
              <a:t>Rajeswar</a:t>
            </a:r>
            <a:r>
              <a:rPr lang="en-US" sz="1200" dirty="0">
                <a:latin typeface="Helvetica" pitchFamily="2" charset="0"/>
              </a:rPr>
              <a:t>, A.  </a:t>
            </a:r>
            <a:r>
              <a:rPr lang="en-US" sz="1200" dirty="0" err="1">
                <a:latin typeface="Helvetica" pitchFamily="2" charset="0"/>
              </a:rPr>
              <a:t>Baratin</a:t>
            </a:r>
            <a:r>
              <a:rPr lang="en-US" sz="1200" dirty="0">
                <a:latin typeface="Helvetica" pitchFamily="2" charset="0"/>
              </a:rPr>
              <a:t>, R. D. </a:t>
            </a:r>
            <a:r>
              <a:rPr lang="en-US" sz="1200" dirty="0" err="1">
                <a:latin typeface="Helvetica" pitchFamily="2" charset="0"/>
              </a:rPr>
              <a:t>Hjelm</a:t>
            </a:r>
            <a:r>
              <a:rPr lang="en-US" sz="1200" dirty="0">
                <a:latin typeface="Helvetica" pitchFamily="2" charset="0"/>
              </a:rPr>
              <a:t>, and A. C. Courville, “MINE: mutual information neural estimation,” </a:t>
            </a:r>
            <a:r>
              <a:rPr lang="en-US" sz="1200" i="1" dirty="0">
                <a:latin typeface="Helvetica" pitchFamily="2" charset="0"/>
              </a:rPr>
              <a:t>PMLR</a:t>
            </a:r>
            <a:r>
              <a:rPr lang="en-US" sz="1200" dirty="0">
                <a:latin typeface="Helvetica" pitchFamily="2" charset="0"/>
              </a:rPr>
              <a:t>, 2018.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200" dirty="0">
                <a:latin typeface="Helvetica" pitchFamily="2" charset="0"/>
              </a:rPr>
              <a:t>[4] K. Choi and S. Lee, “Regularized mutual information neural estimation,” </a:t>
            </a:r>
            <a:r>
              <a:rPr lang="en-US" sz="1200" i="1" dirty="0">
                <a:latin typeface="Helvetica" pitchFamily="2" charset="0"/>
                <a:hlinkClick r:id="rId7"/>
              </a:rPr>
              <a:t>Openreview</a:t>
            </a:r>
            <a:r>
              <a:rPr lang="en-US" sz="1200" dirty="0">
                <a:latin typeface="Helvetica" pitchFamily="2" charset="0"/>
              </a:rPr>
              <a:t>, 2021.</a:t>
            </a:r>
          </a:p>
        </p:txBody>
      </p:sp>
      <p:pic>
        <p:nvPicPr>
          <p:cNvPr id="7" name="Picture 6" descr="A qr cod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CD299D5-A4E0-C3C8-880E-AD4051632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7484" y="2946777"/>
            <a:ext cx="1481550" cy="18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2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A310-7702-F646-9C96-ECF6CCAC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  <a:latin typeface="Helvetica" pitchFamily="2" charset="0"/>
              </a:rPr>
              <a:t>Significance and Challenges of Data Sharing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57690326-B535-2F76-FD3B-52ADA92A8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245" y="6396967"/>
            <a:ext cx="965841" cy="3287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itchFamily="2" charset="0"/>
              </a:rPr>
              <a:t>Page </a:t>
            </a:r>
            <a:fld id="{4ABB0019-C65F-444F-83E8-60ACB613FCB7}" type="slidenum">
              <a:rPr lang="en-US" altLang="en-US" smtClean="0">
                <a:latin typeface="Helvetica" pitchFamily="2" charset="0"/>
              </a:rPr>
              <a:pPr>
                <a:defRPr/>
              </a:pPr>
              <a:t>2</a:t>
            </a:fld>
            <a:endParaRPr lang="en-US" altLang="en-US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2A5CA-434E-F142-83E5-5A7AB5338F69}"/>
              </a:ext>
            </a:extLst>
          </p:cNvPr>
          <p:cNvSpPr/>
          <p:nvPr/>
        </p:nvSpPr>
        <p:spPr bwMode="auto">
          <a:xfrm>
            <a:off x="8137904" y="929040"/>
            <a:ext cx="3870182" cy="997731"/>
          </a:xfrm>
          <a:prstGeom prst="rect">
            <a:avLst/>
          </a:prstGeom>
          <a:solidFill>
            <a:srgbClr val="FFFFFF">
              <a:alpha val="7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Geneva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03970-E8AE-F3C0-8C4A-EEA0ED0ED5B4}"/>
              </a:ext>
            </a:extLst>
          </p:cNvPr>
          <p:cNvGrpSpPr/>
          <p:nvPr/>
        </p:nvGrpSpPr>
        <p:grpSpPr>
          <a:xfrm>
            <a:off x="2068409" y="2551044"/>
            <a:ext cx="8181372" cy="2996653"/>
            <a:chOff x="43368" y="657359"/>
            <a:chExt cx="11335288" cy="3971873"/>
          </a:xfrm>
        </p:grpSpPr>
        <p:sp>
          <p:nvSpPr>
            <p:cNvPr id="18" name="Google Shape;63;p13">
              <a:extLst>
                <a:ext uri="{FF2B5EF4-FFF2-40B4-BE49-F238E27FC236}">
                  <a16:creationId xmlns:a16="http://schemas.microsoft.com/office/drawing/2014/main" id="{A4BD5494-17E2-9748-18D5-C3A5651962FC}"/>
                </a:ext>
              </a:extLst>
            </p:cNvPr>
            <p:cNvSpPr txBox="1"/>
            <p:nvPr/>
          </p:nvSpPr>
          <p:spPr>
            <a:xfrm>
              <a:off x="43368" y="657359"/>
              <a:ext cx="2322546" cy="407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Helvetica" pitchFamily="2" charset="0"/>
                  <a:ea typeface="Times New Roman"/>
                  <a:cs typeface="Calibri" panose="020F0502020204030204" pitchFamily="34" charset="0"/>
                  <a:sym typeface="Times New Roman"/>
                </a:rPr>
                <a:t>Data owners</a:t>
              </a:r>
              <a:endParaRPr dirty="0">
                <a:latin typeface="Helvetica" pitchFamily="2" charset="0"/>
                <a:ea typeface="Times New Roman"/>
                <a:cs typeface="Calibri" panose="020F0502020204030204" pitchFamily="34" charset="0"/>
                <a:sym typeface="Times New Roman"/>
              </a:endParaRPr>
            </a:p>
          </p:txBody>
        </p:sp>
        <p:pic>
          <p:nvPicPr>
            <p:cNvPr id="19" name="Picture 18" descr="hospital icon | Myiconfinder">
              <a:extLst>
                <a:ext uri="{FF2B5EF4-FFF2-40B4-BE49-F238E27FC236}">
                  <a16:creationId xmlns:a16="http://schemas.microsoft.com/office/drawing/2014/main" id="{8270D29F-C163-3ECB-204E-23A44CCC5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70" y="1362712"/>
              <a:ext cx="1233155" cy="123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Listing - Profitable Running Hospital For Sale In Thodupuzha, Kerala, India  | Tobuz">
              <a:extLst>
                <a:ext uri="{FF2B5EF4-FFF2-40B4-BE49-F238E27FC236}">
                  <a16:creationId xmlns:a16="http://schemas.microsoft.com/office/drawing/2014/main" id="{AA5353EA-09AB-EE50-C437-E836A18E2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98" y="3972825"/>
              <a:ext cx="1555925" cy="656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4A363F-1F29-A6E7-99DF-201AC5C8C76A}"/>
                </a:ext>
              </a:extLst>
            </p:cNvPr>
            <p:cNvSpPr/>
            <p:nvPr/>
          </p:nvSpPr>
          <p:spPr>
            <a:xfrm>
              <a:off x="1158921" y="2980381"/>
              <a:ext cx="91441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C3F9C0-1A62-76B6-FB6E-FD3BD257D22A}"/>
                </a:ext>
              </a:extLst>
            </p:cNvPr>
            <p:cNvSpPr/>
            <p:nvPr/>
          </p:nvSpPr>
          <p:spPr>
            <a:xfrm>
              <a:off x="1158921" y="3132781"/>
              <a:ext cx="91441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12BDD2-38A0-1A9B-495D-98B4A6A2963F}"/>
                </a:ext>
              </a:extLst>
            </p:cNvPr>
            <p:cNvSpPr/>
            <p:nvPr/>
          </p:nvSpPr>
          <p:spPr>
            <a:xfrm>
              <a:off x="1158921" y="3285182"/>
              <a:ext cx="91441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275C9D9-9CFD-8AA4-3015-85DFE3FCD7DA}"/>
                </a:ext>
              </a:extLst>
            </p:cNvPr>
            <p:cNvSpPr/>
            <p:nvPr/>
          </p:nvSpPr>
          <p:spPr>
            <a:xfrm>
              <a:off x="1158921" y="3437582"/>
              <a:ext cx="91441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pic>
          <p:nvPicPr>
            <p:cNvPr id="26" name="Picture 25" descr="Clipart cloud 6 » Clipart Station">
              <a:extLst>
                <a:ext uri="{FF2B5EF4-FFF2-40B4-BE49-F238E27FC236}">
                  <a16:creationId xmlns:a16="http://schemas.microsoft.com/office/drawing/2014/main" id="{70C22B3B-128E-60FB-BC53-A1550DAD6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316" y="1989283"/>
              <a:ext cx="3061709" cy="1754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A picture containing text, green, lined, several&#10;&#10;Description automatically generated">
              <a:extLst>
                <a:ext uri="{FF2B5EF4-FFF2-40B4-BE49-F238E27FC236}">
                  <a16:creationId xmlns:a16="http://schemas.microsoft.com/office/drawing/2014/main" id="{BA771D45-09F2-259E-0E6C-CE1662C4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2666" y="1925586"/>
              <a:ext cx="1654411" cy="210958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E5E107A-8E7C-4227-97AB-1A71D6664343}"/>
                </a:ext>
              </a:extLst>
            </p:cNvPr>
            <p:cNvSpPr/>
            <p:nvPr/>
          </p:nvSpPr>
          <p:spPr>
            <a:xfrm>
              <a:off x="4537616" y="960171"/>
              <a:ext cx="6841040" cy="856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>
                  <a:latin typeface="Helvetica" pitchFamily="2" charset="0"/>
                  <a:ea typeface="Times New Roman"/>
                  <a:cs typeface="Calibri" panose="020F0502020204030204" pitchFamily="34" charset="0"/>
                  <a:sym typeface="Times New Roman"/>
                </a:rPr>
                <a:t>Downstream computational job </a:t>
              </a:r>
              <a:br>
                <a:rPr lang="en-US" dirty="0">
                  <a:latin typeface="Helvetica" pitchFamily="2" charset="0"/>
                  <a:ea typeface="Times New Roman"/>
                  <a:cs typeface="Calibri" panose="020F0502020204030204" pitchFamily="34" charset="0"/>
                  <a:sym typeface="Times New Roman"/>
                </a:rPr>
              </a:br>
              <a:r>
                <a:rPr lang="en-US" dirty="0">
                  <a:latin typeface="Helvetica" pitchFamily="2" charset="0"/>
                  <a:ea typeface="Times New Roman"/>
                  <a:cs typeface="Calibri" panose="020F0502020204030204" pitchFamily="34" charset="0"/>
                  <a:sym typeface="Times New Roman"/>
                </a:rPr>
                <a:t>(e.g., training an ML model for </a:t>
              </a:r>
              <a:r>
                <a:rPr lang="en-US" b="1" dirty="0">
                  <a:solidFill>
                    <a:srgbClr val="00B050"/>
                  </a:solidFill>
                  <a:latin typeface="Helvetica" pitchFamily="2" charset="0"/>
                  <a:ea typeface="Times New Roman"/>
                  <a:cs typeface="Calibri" panose="020F0502020204030204" pitchFamily="34" charset="0"/>
                  <a:sym typeface="Times New Roman"/>
                </a:rPr>
                <a:t>covid or not</a:t>
              </a:r>
              <a:r>
                <a:rPr lang="en-US" dirty="0">
                  <a:latin typeface="Helvetica" pitchFamily="2" charset="0"/>
                  <a:ea typeface="Times New Roman"/>
                  <a:cs typeface="Calibri" panose="020F0502020204030204" pitchFamily="34" charset="0"/>
                  <a:sym typeface="Times New Roman"/>
                </a:rPr>
                <a:t>)</a:t>
              </a: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7D9D33C-A760-590C-CE9E-2CE7BF25A322}"/>
                </a:ext>
              </a:extLst>
            </p:cNvPr>
            <p:cNvSpPr/>
            <p:nvPr/>
          </p:nvSpPr>
          <p:spPr>
            <a:xfrm>
              <a:off x="2132745" y="1506024"/>
              <a:ext cx="4681728" cy="848678"/>
            </a:xfrm>
            <a:custGeom>
              <a:avLst/>
              <a:gdLst>
                <a:gd name="connsiteX0" fmla="*/ 0 w 4681728"/>
                <a:gd name="connsiteY0" fmla="*/ 0 h 848678"/>
                <a:gd name="connsiteX1" fmla="*/ 2075688 w 4681728"/>
                <a:gd name="connsiteY1" fmla="*/ 758952 h 848678"/>
                <a:gd name="connsiteX2" fmla="*/ 4681728 w 4681728"/>
                <a:gd name="connsiteY2" fmla="*/ 804672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1728" h="848678">
                  <a:moveTo>
                    <a:pt x="0" y="0"/>
                  </a:moveTo>
                  <a:cubicBezTo>
                    <a:pt x="647700" y="312420"/>
                    <a:pt x="1295400" y="624840"/>
                    <a:pt x="2075688" y="758952"/>
                  </a:cubicBezTo>
                  <a:cubicBezTo>
                    <a:pt x="2855976" y="893064"/>
                    <a:pt x="3768852" y="848868"/>
                    <a:pt x="4681728" y="804672"/>
                  </a:cubicBezTo>
                </a:path>
              </a:pathLst>
            </a:custGeom>
            <a:noFill/>
            <a:ln>
              <a:solidFill>
                <a:srgbClr val="D05F38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C3B1041-1402-E744-7F65-DB56CF0C214C}"/>
                </a:ext>
              </a:extLst>
            </p:cNvPr>
            <p:cNvSpPr/>
            <p:nvPr/>
          </p:nvSpPr>
          <p:spPr>
            <a:xfrm>
              <a:off x="2260760" y="2914202"/>
              <a:ext cx="4553712" cy="36576"/>
            </a:xfrm>
            <a:custGeom>
              <a:avLst/>
              <a:gdLst>
                <a:gd name="connsiteX0" fmla="*/ 0 w 4553712"/>
                <a:gd name="connsiteY0" fmla="*/ 36576 h 36576"/>
                <a:gd name="connsiteX1" fmla="*/ 4553712 w 4553712"/>
                <a:gd name="connsiteY1" fmla="*/ 0 h 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53712" h="36576">
                  <a:moveTo>
                    <a:pt x="0" y="36576"/>
                  </a:moveTo>
                  <a:lnTo>
                    <a:pt x="4553712" y="0"/>
                  </a:lnTo>
                </a:path>
              </a:pathLst>
            </a:custGeom>
            <a:noFill/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98E8C9C-AC19-94AE-CCF0-8019E2039DB7}"/>
                </a:ext>
              </a:extLst>
            </p:cNvPr>
            <p:cNvSpPr/>
            <p:nvPr/>
          </p:nvSpPr>
          <p:spPr>
            <a:xfrm>
              <a:off x="2558514" y="3357482"/>
              <a:ext cx="4237670" cy="1237450"/>
            </a:xfrm>
            <a:custGeom>
              <a:avLst/>
              <a:gdLst>
                <a:gd name="connsiteX0" fmla="*/ 0 w 4233672"/>
                <a:gd name="connsiteY0" fmla="*/ 1504393 h 1504393"/>
                <a:gd name="connsiteX1" fmla="*/ 1152144 w 4233672"/>
                <a:gd name="connsiteY1" fmla="*/ 215089 h 1504393"/>
                <a:gd name="connsiteX2" fmla="*/ 4233672 w 4233672"/>
                <a:gd name="connsiteY2" fmla="*/ 13921 h 150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3672" h="1504393">
                  <a:moveTo>
                    <a:pt x="0" y="1504393"/>
                  </a:moveTo>
                  <a:cubicBezTo>
                    <a:pt x="223266" y="983947"/>
                    <a:pt x="446532" y="463501"/>
                    <a:pt x="1152144" y="215089"/>
                  </a:cubicBezTo>
                  <a:cubicBezTo>
                    <a:pt x="1857756" y="-33323"/>
                    <a:pt x="3045714" y="-9701"/>
                    <a:pt x="4233672" y="13921"/>
                  </a:cubicBezTo>
                </a:path>
              </a:pathLst>
            </a:custGeom>
            <a:noFill/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8289262-44B3-C844-90D0-F12B83040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6454" y="3911674"/>
            <a:ext cx="500389" cy="50038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99FDB79-BF54-1CC7-F942-C94A19FB2269}"/>
              </a:ext>
            </a:extLst>
          </p:cNvPr>
          <p:cNvSpPr/>
          <p:nvPr/>
        </p:nvSpPr>
        <p:spPr>
          <a:xfrm>
            <a:off x="8684516" y="4430582"/>
            <a:ext cx="260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Helvetica" pitchFamily="2" charset="0"/>
                <a:ea typeface="Times New Roman"/>
                <a:cs typeface="Calibri" panose="020F0502020204030204" pitchFamily="34" charset="0"/>
                <a:sym typeface="Times New Roman"/>
              </a:rPr>
              <a:t>Privacy concerns</a:t>
            </a:r>
            <a:br>
              <a:rPr lang="en-US" dirty="0">
                <a:solidFill>
                  <a:srgbClr val="FF0000"/>
                </a:solidFill>
                <a:latin typeface="Helvetica" pitchFamily="2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US" dirty="0">
                <a:latin typeface="Helvetica" pitchFamily="2" charset="0"/>
                <a:ea typeface="Times New Roman"/>
                <a:cs typeface="Calibri" panose="020F0502020204030204" pitchFamily="34" charset="0"/>
                <a:sym typeface="Times New Roman"/>
              </a:rPr>
              <a:t>(e.g., </a:t>
            </a:r>
            <a:r>
              <a:rPr lang="en-US" b="1" dirty="0">
                <a:solidFill>
                  <a:srgbClr val="FF0000"/>
                </a:solidFill>
                <a:latin typeface="Helvetica" pitchFamily="2" charset="0"/>
                <a:ea typeface="Times New Roman"/>
                <a:cs typeface="Calibri" panose="020F0502020204030204" pitchFamily="34" charset="0"/>
                <a:sym typeface="Times New Roman"/>
              </a:rPr>
              <a:t>diabetes or not</a:t>
            </a:r>
            <a:r>
              <a:rPr lang="en-US" dirty="0">
                <a:latin typeface="Helvetica" pitchFamily="2" charset="0"/>
                <a:ea typeface="Times New Roman"/>
                <a:cs typeface="Calibri" panose="020F0502020204030204" pitchFamily="34" charset="0"/>
                <a:sym typeface="Times New Roman"/>
              </a:rPr>
              <a:t>)</a:t>
            </a:r>
            <a:endParaRPr lang="en-US" dirty="0">
              <a:solidFill>
                <a:srgbClr val="FF0000"/>
              </a:solidFill>
              <a:latin typeface="Helvetica" pitchFamily="2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1CFBB-D044-D2AD-DA86-03635738BBF3}"/>
              </a:ext>
            </a:extLst>
          </p:cNvPr>
          <p:cNvSpPr txBox="1"/>
          <p:nvPr/>
        </p:nvSpPr>
        <p:spPr>
          <a:xfrm>
            <a:off x="303768" y="929040"/>
            <a:ext cx="11704318" cy="88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dirty="0">
                <a:latin typeface="Helvetica" pitchFamily="2" charset="0"/>
              </a:rPr>
              <a:t>There is </a:t>
            </a:r>
            <a:r>
              <a:rPr lang="en-US" b="1" dirty="0">
                <a:latin typeface="Helvetica" pitchFamily="2" charset="0"/>
              </a:rPr>
              <a:t>shortage of publicly available training data </a:t>
            </a:r>
            <a:r>
              <a:rPr lang="en-US" dirty="0">
                <a:latin typeface="Helvetica" pitchFamily="2" charset="0"/>
              </a:rPr>
              <a:t>for many critical machine learning (ML) tasks</a:t>
            </a:r>
          </a:p>
          <a:p>
            <a:pPr marL="800100" lvl="1" indent="-342900">
              <a:lnSpc>
                <a:spcPct val="150000"/>
              </a:lnSpc>
              <a:buClr>
                <a:schemeClr val="accent6"/>
              </a:buClr>
              <a:buFont typeface="System Font Regular"/>
              <a:buChar char="–"/>
            </a:pPr>
            <a:r>
              <a:rPr lang="en-US" dirty="0">
                <a:latin typeface="Helvetica" pitchFamily="2" charset="0"/>
              </a:rPr>
              <a:t>Due to </a:t>
            </a:r>
            <a:r>
              <a:rPr lang="en-US" b="1" dirty="0">
                <a:latin typeface="Helvetica" pitchFamily="2" charset="0"/>
              </a:rPr>
              <a:t>privacy concerns </a:t>
            </a:r>
            <a:r>
              <a:rPr lang="en-US" dirty="0">
                <a:latin typeface="Helvetica" pitchFamily="2" charset="0"/>
              </a:rPr>
              <a:t>for acquisition and release of data from multiple data-owners</a:t>
            </a:r>
          </a:p>
        </p:txBody>
      </p:sp>
    </p:spTree>
    <p:extLst>
      <p:ext uri="{BB962C8B-B14F-4D97-AF65-F5344CB8AC3E}">
        <p14:creationId xmlns:p14="http://schemas.microsoft.com/office/powerpoint/2010/main" val="153973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8471-EF9A-0C48-9218-1F7D0AA1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69" y="26618"/>
            <a:ext cx="11704320" cy="686996"/>
          </a:xfrm>
        </p:spPr>
        <p:txBody>
          <a:bodyPr/>
          <a:lstStyle/>
          <a:p>
            <a:r>
              <a:rPr lang="en-US" sz="3200" dirty="0">
                <a:latin typeface="Helvetica" pitchFamily="2" charset="0"/>
              </a:rPr>
              <a:t>Privacy Preserving Codes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2B8D4C-0025-F763-4351-00423BD5CD34}"/>
              </a:ext>
            </a:extLst>
          </p:cNvPr>
          <p:cNvGrpSpPr/>
          <p:nvPr/>
        </p:nvGrpSpPr>
        <p:grpSpPr>
          <a:xfrm>
            <a:off x="771962" y="2671338"/>
            <a:ext cx="6766247" cy="2697326"/>
            <a:chOff x="637491" y="2053482"/>
            <a:chExt cx="11061193" cy="436424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9B40547-4A46-9243-9FDA-F22394B387C0}"/>
                </a:ext>
              </a:extLst>
            </p:cNvPr>
            <p:cNvCxnSpPr>
              <a:cxnSpLocks/>
            </p:cNvCxnSpPr>
            <p:nvPr/>
          </p:nvCxnSpPr>
          <p:spPr>
            <a:xfrm>
              <a:off x="2440274" y="5050040"/>
              <a:ext cx="5280328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A picture containing X-ray film, close, blurry, vegetable&#10;&#10;Description automatically generated">
              <a:extLst>
                <a:ext uri="{FF2B5EF4-FFF2-40B4-BE49-F238E27FC236}">
                  <a16:creationId xmlns:a16="http://schemas.microsoft.com/office/drawing/2014/main" id="{970A8808-B140-2945-AAD4-26756C9B9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040" y="2782129"/>
              <a:ext cx="1318311" cy="1301409"/>
            </a:xfrm>
            <a:prstGeom prst="rect">
              <a:avLst/>
            </a:prstGeom>
          </p:spPr>
        </p:pic>
        <p:pic>
          <p:nvPicPr>
            <p:cNvPr id="23" name="Picture 22" descr="A picture containing X-ray film, close, blurry, vegetable&#10;&#10;Description automatically generated">
              <a:extLst>
                <a:ext uri="{FF2B5EF4-FFF2-40B4-BE49-F238E27FC236}">
                  <a16:creationId xmlns:a16="http://schemas.microsoft.com/office/drawing/2014/main" id="{C37A78C5-6399-9646-A7F3-8B336599C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669" y="2912757"/>
              <a:ext cx="1318311" cy="1301409"/>
            </a:xfrm>
            <a:prstGeom prst="rect">
              <a:avLst/>
            </a:prstGeom>
          </p:spPr>
        </p:pic>
        <p:pic>
          <p:nvPicPr>
            <p:cNvPr id="24" name="Picture 23" descr="A picture containing X-ray film, close, blurry, vegetable&#10;&#10;Description automatically generated">
              <a:extLst>
                <a:ext uri="{FF2B5EF4-FFF2-40B4-BE49-F238E27FC236}">
                  <a16:creationId xmlns:a16="http://schemas.microsoft.com/office/drawing/2014/main" id="{81DDE6DD-25EF-3F47-B1F6-2978FA466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298" y="3043386"/>
              <a:ext cx="1318311" cy="1301409"/>
            </a:xfrm>
            <a:prstGeom prst="rect">
              <a:avLst/>
            </a:prstGeom>
          </p:spPr>
        </p:pic>
        <p:pic>
          <p:nvPicPr>
            <p:cNvPr id="25" name="Picture 24" descr="A picture containing X-ray film, close, blurry, vegetable&#10;&#10;Description automatically generated">
              <a:extLst>
                <a:ext uri="{FF2B5EF4-FFF2-40B4-BE49-F238E27FC236}">
                  <a16:creationId xmlns:a16="http://schemas.microsoft.com/office/drawing/2014/main" id="{70F5C0D6-C6A2-A04F-BDB7-7400111B9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7926" y="3174014"/>
              <a:ext cx="1318311" cy="1301409"/>
            </a:xfrm>
            <a:prstGeom prst="rect">
              <a:avLst/>
            </a:prstGeom>
          </p:spPr>
        </p:pic>
        <p:pic>
          <p:nvPicPr>
            <p:cNvPr id="26" name="Picture 25" descr="A black and white image&#10;&#10;Description automatically generated with low confidence">
              <a:extLst>
                <a:ext uri="{FF2B5EF4-FFF2-40B4-BE49-F238E27FC236}">
                  <a16:creationId xmlns:a16="http://schemas.microsoft.com/office/drawing/2014/main" id="{1EC4EC70-4987-C749-9881-C6717CD5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6903" y="2782129"/>
              <a:ext cx="1314964" cy="1301408"/>
            </a:xfrm>
            <a:prstGeom prst="rect">
              <a:avLst/>
            </a:prstGeom>
          </p:spPr>
        </p:pic>
        <p:pic>
          <p:nvPicPr>
            <p:cNvPr id="27" name="Picture 26" descr="A black and white image&#10;&#10;Description automatically generated with low confidence">
              <a:extLst>
                <a:ext uri="{FF2B5EF4-FFF2-40B4-BE49-F238E27FC236}">
                  <a16:creationId xmlns:a16="http://schemas.microsoft.com/office/drawing/2014/main" id="{0D96925C-32E8-9F40-935E-462389E8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7531" y="2912758"/>
              <a:ext cx="1314964" cy="1301408"/>
            </a:xfrm>
            <a:prstGeom prst="rect">
              <a:avLst/>
            </a:prstGeom>
          </p:spPr>
        </p:pic>
        <p:pic>
          <p:nvPicPr>
            <p:cNvPr id="28" name="Picture 27" descr="A black and white image&#10;&#10;Description automatically generated with low confidence">
              <a:extLst>
                <a:ext uri="{FF2B5EF4-FFF2-40B4-BE49-F238E27FC236}">
                  <a16:creationId xmlns:a16="http://schemas.microsoft.com/office/drawing/2014/main" id="{E06F6084-FB9A-DB47-BDCB-D67FF338B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8160" y="3043387"/>
              <a:ext cx="1314964" cy="1301408"/>
            </a:xfrm>
            <a:prstGeom prst="rect">
              <a:avLst/>
            </a:prstGeom>
          </p:spPr>
        </p:pic>
        <p:pic>
          <p:nvPicPr>
            <p:cNvPr id="29" name="Picture 28" descr="A black and white image&#10;&#10;Description automatically generated with low confidence">
              <a:extLst>
                <a:ext uri="{FF2B5EF4-FFF2-40B4-BE49-F238E27FC236}">
                  <a16:creationId xmlns:a16="http://schemas.microsoft.com/office/drawing/2014/main" id="{8BFB1023-BC8D-784D-B336-345CFDB11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8788" y="3174015"/>
              <a:ext cx="1314964" cy="1301408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AF8CAB4-5036-1845-8DAC-26D9B036B029}"/>
                </a:ext>
              </a:extLst>
            </p:cNvPr>
            <p:cNvCxnSpPr>
              <a:cxnSpLocks/>
            </p:cNvCxnSpPr>
            <p:nvPr/>
          </p:nvCxnSpPr>
          <p:spPr>
            <a:xfrm>
              <a:off x="2621701" y="3045644"/>
              <a:ext cx="2092073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55C19D-B09E-034F-BE11-87A2108D71BD}"/>
                </a:ext>
              </a:extLst>
            </p:cNvPr>
            <p:cNvSpPr/>
            <p:nvPr/>
          </p:nvSpPr>
          <p:spPr>
            <a:xfrm>
              <a:off x="637491" y="5571163"/>
              <a:ext cx="2807107" cy="497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>
                  <a:latin typeface="Helvetica" pitchFamily="2" charset="0"/>
                  <a:ea typeface="Times New Roman"/>
                  <a:cs typeface="Calibri" panose="020F0502020204030204" pitchFamily="34" charset="0"/>
                  <a:sym typeface="Times New Roman"/>
                </a:rPr>
                <a:t>Alice (Data-Owner)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674F85E-08B9-0E40-A71E-2817E919F3D2}"/>
                    </a:ext>
                  </a:extLst>
                </p:cNvPr>
                <p:cNvSpPr/>
                <p:nvPr/>
              </p:nvSpPr>
              <p:spPr>
                <a:xfrm>
                  <a:off x="6982018" y="5571162"/>
                  <a:ext cx="2908992" cy="8465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1400" dirty="0">
                      <a:latin typeface="Helvetica" pitchFamily="2" charset="0"/>
                      <a:ea typeface="Times New Roman"/>
                      <a:cs typeface="Calibri" panose="020F0502020204030204" pitchFamily="34" charset="0"/>
                      <a:sym typeface="Times New Roman"/>
                    </a:rPr>
                    <a:t>Bob (ML Developer)</a:t>
                  </a:r>
                  <a:br>
                    <a:rPr lang="en-US" sz="1400" dirty="0">
                      <a:latin typeface="Helvetica" pitchFamily="2" charset="0"/>
                      <a:ea typeface="Times New Roman"/>
                      <a:cs typeface="Calibri" panose="020F0502020204030204" pitchFamily="34" charset="0"/>
                      <a:sym typeface="Times New Roman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Times New Roman"/>
                            <a:cs typeface="Calibri" panose="020F0502020204030204" pitchFamily="34" charset="0"/>
                            <a:sym typeface="Times New Roman"/>
                          </a:rPr>
                          <m:t>𝐿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Times New Roman"/>
                            <a:cs typeface="Calibri" panose="020F0502020204030204" pitchFamily="34" charset="0"/>
                            <a:sym typeface="Times New Roman"/>
                          </a:rPr>
                          <m:t>(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Times New Roman"/>
                            <a:cs typeface="Calibri" panose="020F0502020204030204" pitchFamily="34" charset="0"/>
                            <a:sym typeface="Times New Roman"/>
                          </a:rPr>
                          <m:t>𝑥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Times New Roman"/>
                            <a:cs typeface="Calibri" panose="020F0502020204030204" pitchFamily="34" charset="0"/>
                            <a:sym typeface="Times New Roman"/>
                          </a:rPr>
                          <m:t>)=?</m:t>
                        </m:r>
                      </m:oMath>
                    </m:oMathPara>
                  </a14:m>
                  <a:endParaRPr lang="en-US" sz="1400" dirty="0">
                    <a:latin typeface="Helvetica" pitchFamily="2" charset="0"/>
                    <a:ea typeface="Times New Roman"/>
                    <a:cs typeface="Calibri" panose="020F0502020204030204" pitchFamily="34" charset="0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674F85E-08B9-0E40-A71E-2817E919F3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018" y="5571162"/>
                  <a:ext cx="2908992" cy="846564"/>
                </a:xfrm>
                <a:prstGeom prst="rect">
                  <a:avLst/>
                </a:prstGeom>
                <a:blipFill>
                  <a:blip r:embed="rId5"/>
                  <a:stretch>
                    <a:fillRect l="-709" t="-2381" r="-709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1F829DC-1356-DF40-B1EC-996C39298AD3}"/>
                    </a:ext>
                  </a:extLst>
                </p:cNvPr>
                <p:cNvSpPr/>
                <p:nvPr/>
              </p:nvSpPr>
              <p:spPr>
                <a:xfrm>
                  <a:off x="2190123" y="2053482"/>
                  <a:ext cx="2807108" cy="8465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:r>
                    <a:rPr lang="en-US" sz="1400" dirty="0">
                      <a:latin typeface="Helvetica" pitchFamily="2" charset="0"/>
                      <a:ea typeface="Times New Roman"/>
                      <a:cs typeface="Calibri" panose="020F0502020204030204" pitchFamily="34" charset="0"/>
                      <a:sym typeface="Times New Roman"/>
                    </a:rPr>
                    <a:t>InfoShape Encoder</a:t>
                  </a:r>
                  <a:br>
                    <a:rPr lang="en-US" sz="1400" dirty="0">
                      <a:latin typeface="Helvetica" pitchFamily="2" charset="0"/>
                      <a:ea typeface="Times New Roman"/>
                      <a:cs typeface="Calibri" panose="020F0502020204030204" pitchFamily="34" charset="0"/>
                      <a:sym typeface="Times New Roman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1F829DC-1356-DF40-B1EC-996C39298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123" y="2053482"/>
                  <a:ext cx="2807108" cy="846564"/>
                </a:xfrm>
                <a:prstGeom prst="rect">
                  <a:avLst/>
                </a:prstGeom>
                <a:blipFill>
                  <a:blip r:embed="rId6"/>
                  <a:stretch>
                    <a:fillRect l="-1471" t="-2381" r="-735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A702D835-677A-A144-AF8F-C31C9625F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3588" y="4647477"/>
              <a:ext cx="751373" cy="751373"/>
            </a:xfrm>
            <a:prstGeom prst="rect">
              <a:avLst/>
            </a:prstGeom>
          </p:spPr>
        </p:pic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5AEDC085-2BC0-C746-AC64-0CF2A0D9F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8436" y="3179711"/>
              <a:ext cx="1314964" cy="1314964"/>
            </a:xfrm>
            <a:prstGeom prst="rect">
              <a:avLst/>
            </a:prstGeom>
          </p:spPr>
        </p:pic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CE62E18B-8602-E54F-A73B-CFBB834C5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1394" y="4647477"/>
              <a:ext cx="751373" cy="751373"/>
            </a:xfrm>
            <a:prstGeom prst="rect">
              <a:avLst/>
            </a:prstGeom>
          </p:spPr>
        </p:pic>
        <p:pic>
          <p:nvPicPr>
            <p:cNvPr id="37" name="Picture 10" descr="Clipart cloud 6 » Clipart Station">
              <a:extLst>
                <a:ext uri="{FF2B5EF4-FFF2-40B4-BE49-F238E27FC236}">
                  <a16:creationId xmlns:a16="http://schemas.microsoft.com/office/drawing/2014/main" id="{670865F0-BC53-9845-94D2-C7A685A65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723" y="2849764"/>
              <a:ext cx="2469202" cy="161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4F0EDCF-E8D7-4845-9577-B18165FB50E6}"/>
                    </a:ext>
                  </a:extLst>
                </p:cNvPr>
                <p:cNvSpPr/>
                <p:nvPr/>
              </p:nvSpPr>
              <p:spPr>
                <a:xfrm>
                  <a:off x="9297757" y="4169991"/>
                  <a:ext cx="2400927" cy="8465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sz="1400" dirty="0">
                      <a:latin typeface="Helvetica" pitchFamily="2" charset="0"/>
                      <a:ea typeface="Times New Roman"/>
                      <a:cs typeface="Calibri" panose="020F0502020204030204" pitchFamily="34" charset="0"/>
                      <a:sym typeface="Times New Roman"/>
                    </a:rPr>
                    <a:t>Eve (Adversary)</a:t>
                  </a:r>
                </a:p>
                <a:p>
                  <a:pPr lvl="0" algn="ctr"/>
                  <a:r>
                    <a:rPr lang="en-US" sz="1400" dirty="0">
                      <a:ea typeface="Times New Roman"/>
                      <a:cs typeface="Calibri" panose="020F0502020204030204" pitchFamily="34" charset="0"/>
                      <a:sym typeface="Times New Roman"/>
                    </a:rPr>
                    <a:t>S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m:t>(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m:t>𝑥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m:t>)=?</m:t>
                      </m:r>
                    </m:oMath>
                  </a14:m>
                  <a:endParaRPr lang="en-US" sz="1400" dirty="0">
                    <a:latin typeface="Helvetica" pitchFamily="2" charset="0"/>
                    <a:ea typeface="Times New Roman"/>
                    <a:cs typeface="Calibri" panose="020F0502020204030204" pitchFamily="34" charset="0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4F0EDCF-E8D7-4845-9577-B18165FB5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7757" y="4169991"/>
                  <a:ext cx="2400927" cy="846564"/>
                </a:xfrm>
                <a:prstGeom prst="rect">
                  <a:avLst/>
                </a:prstGeom>
                <a:blipFill>
                  <a:blip r:embed="rId11"/>
                  <a:stretch>
                    <a:fillRect l="-1724" t="-2381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E8EEF93-EBE2-B547-A1B5-08AB3CB3E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41524" y="3187661"/>
              <a:ext cx="909523" cy="90952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13339E9-FA03-4989-9CDB-68C3057D0A3F}"/>
              </a:ext>
            </a:extLst>
          </p:cNvPr>
          <p:cNvSpPr txBox="1"/>
          <p:nvPr/>
        </p:nvSpPr>
        <p:spPr>
          <a:xfrm>
            <a:off x="303769" y="886728"/>
            <a:ext cx="11704318" cy="129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Helvetica" pitchFamily="2" charset="0"/>
              </a:rPr>
              <a:t>Mutual Information: </a:t>
            </a:r>
            <a:r>
              <a:rPr lang="en-US" dirty="0">
                <a:latin typeface="Helvetica" pitchFamily="2" charset="0"/>
              </a:rPr>
              <a:t>Measure of “information” obtained about one random variable by observing another random variable [Shannon 48].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Helvetica" pitchFamily="2" charset="0"/>
              </a:rPr>
              <a:t>Goal: </a:t>
            </a:r>
            <a:r>
              <a:rPr lang="en-US" dirty="0">
                <a:latin typeface="Helvetica" pitchFamily="2" charset="0"/>
              </a:rPr>
              <a:t>Designing a lossy encoder that transforms data according to two objectives: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8730CD-EC95-06BD-A533-EC958E1DE142}"/>
              </a:ext>
            </a:extLst>
          </p:cNvPr>
          <p:cNvSpPr/>
          <p:nvPr/>
        </p:nvSpPr>
        <p:spPr bwMode="auto">
          <a:xfrm>
            <a:off x="7992585" y="2813794"/>
            <a:ext cx="3771888" cy="509307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  <a:ea typeface="Geneva" charset="0"/>
              </a:rPr>
              <a:t>Privacy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8F2631-5027-FBC0-64A5-84A7306F5093}"/>
                  </a:ext>
                </a:extLst>
              </p:cNvPr>
              <p:cNvSpPr txBox="1"/>
              <p:nvPr/>
            </p:nvSpPr>
            <p:spPr>
              <a:xfrm>
                <a:off x="7992584" y="3544649"/>
                <a:ext cx="3771888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accent6"/>
                  </a:buClr>
                </a:pPr>
                <a:r>
                  <a:rPr lang="en-US" sz="1600" dirty="0">
                    <a:solidFill>
                      <a:srgbClr val="FF0000"/>
                    </a:solidFill>
                    <a:latin typeface="Helvetica" pitchFamily="2" charset="0"/>
                  </a:rPr>
                  <a:t>Low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Helvetica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Helvetica" pitchFamily="2" charset="0"/>
                  </a:rPr>
                  <a:t> is private label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8F2631-5027-FBC0-64A5-84A7306F5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584" y="3544649"/>
                <a:ext cx="3771888" cy="424668"/>
              </a:xfrm>
              <a:prstGeom prst="rect">
                <a:avLst/>
              </a:prstGeom>
              <a:blipFill>
                <a:blip r:embed="rId13"/>
                <a:stretch>
                  <a:fillRect l="-671" r="-671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00A68D-649F-EFD3-EAE9-AE6D496A3751}"/>
                  </a:ext>
                </a:extLst>
              </p:cNvPr>
              <p:cNvSpPr txBox="1"/>
              <p:nvPr/>
            </p:nvSpPr>
            <p:spPr>
              <a:xfrm>
                <a:off x="7992584" y="5128095"/>
                <a:ext cx="3771888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accent6"/>
                  </a:buClr>
                </a:pPr>
                <a:r>
                  <a:rPr lang="en-US" sz="1600" dirty="0">
                    <a:solidFill>
                      <a:srgbClr val="00B050"/>
                    </a:solidFill>
                    <a:latin typeface="Helvetica" pitchFamily="2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600" dirty="0">
                    <a:solidFill>
                      <a:srgbClr val="00B050"/>
                    </a:solidFill>
                    <a:latin typeface="Helvetica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B050"/>
                    </a:solidFill>
                    <a:latin typeface="Helvetica" pitchFamily="2" charset="0"/>
                  </a:rPr>
                  <a:t> is public label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00A68D-649F-EFD3-EAE9-AE6D496A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584" y="5128095"/>
                <a:ext cx="3771888" cy="424668"/>
              </a:xfrm>
              <a:prstGeom prst="rect">
                <a:avLst/>
              </a:prstGeom>
              <a:blipFill>
                <a:blip r:embed="rId1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8432A5C-8A64-B908-CED5-4F120696EC74}"/>
              </a:ext>
            </a:extLst>
          </p:cNvPr>
          <p:cNvSpPr/>
          <p:nvPr/>
        </p:nvSpPr>
        <p:spPr bwMode="auto">
          <a:xfrm>
            <a:off x="7992585" y="4399800"/>
            <a:ext cx="3771888" cy="509307"/>
          </a:xfrm>
          <a:prstGeom prst="roundRect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Helvetica" pitchFamily="2" charset="0"/>
                <a:ea typeface="Geneva" charset="0"/>
              </a:rPr>
              <a:t>Utility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  <a:ea typeface="Geneva" charset="0"/>
              </a:rPr>
              <a:t> Goal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6C27F9D-8E8D-AFBA-C903-2372FA7BA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245" y="6396967"/>
            <a:ext cx="965841" cy="3287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itchFamily="2" charset="0"/>
              </a:rPr>
              <a:t>Page </a:t>
            </a:r>
            <a:fld id="{4ABB0019-C65F-444F-83E8-60ACB613FCB7}" type="slidenum">
              <a:rPr lang="en-US" altLang="en-US" smtClean="0">
                <a:latin typeface="Helvetica" pitchFamily="2" charset="0"/>
              </a:rPr>
              <a:pPr>
                <a:defRPr/>
              </a:pPr>
              <a:t>3</a:t>
            </a:fld>
            <a:endParaRPr lang="en-US" alt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A310-7702-F646-9C96-ECF6CCAC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  <a:latin typeface="Helvetica" pitchFamily="2" charset="0"/>
              </a:rPr>
              <a:t>Our Solution: Task-Based Lossy Encoder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57690326-B535-2F76-FD3B-52ADA92A8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245" y="6396967"/>
            <a:ext cx="965841" cy="3287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itchFamily="2" charset="0"/>
              </a:rPr>
              <a:t>Page </a:t>
            </a:r>
            <a:fld id="{4ABB0019-C65F-444F-83E8-60ACB613FCB7}" type="slidenum">
              <a:rPr lang="en-US" altLang="en-US" smtClean="0">
                <a:latin typeface="Helvetica" pitchFamily="2" charset="0"/>
              </a:rPr>
              <a:pPr>
                <a:defRPr/>
              </a:pPr>
              <a:t>4</a:t>
            </a:fld>
            <a:endParaRPr lang="en-US" altLang="en-US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2A5CA-434E-F142-83E5-5A7AB5338F69}"/>
              </a:ext>
            </a:extLst>
          </p:cNvPr>
          <p:cNvSpPr/>
          <p:nvPr/>
        </p:nvSpPr>
        <p:spPr bwMode="auto">
          <a:xfrm>
            <a:off x="8137904" y="929040"/>
            <a:ext cx="3870182" cy="997731"/>
          </a:xfrm>
          <a:prstGeom prst="rect">
            <a:avLst/>
          </a:prstGeom>
          <a:solidFill>
            <a:srgbClr val="FFFFFF">
              <a:alpha val="7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Genev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6F56A-A790-1B84-AB7E-182B2F335627}"/>
              </a:ext>
            </a:extLst>
          </p:cNvPr>
          <p:cNvGrpSpPr/>
          <p:nvPr/>
        </p:nvGrpSpPr>
        <p:grpSpPr>
          <a:xfrm>
            <a:off x="2369435" y="3358750"/>
            <a:ext cx="6997810" cy="2649723"/>
            <a:chOff x="1440766" y="1530329"/>
            <a:chExt cx="8187631" cy="31925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B59465-3F5D-E5F4-4404-ED11C955B448}"/>
                </a:ext>
              </a:extLst>
            </p:cNvPr>
            <p:cNvSpPr/>
            <p:nvPr/>
          </p:nvSpPr>
          <p:spPr>
            <a:xfrm>
              <a:off x="2759360" y="2660348"/>
              <a:ext cx="1709530" cy="8613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Helvetica" pitchFamily="2" charset="0"/>
                </a:rPr>
                <a:t>Encoder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DA6C132-73EA-0099-7C84-E40509BA048A}"/>
                    </a:ext>
                  </a:extLst>
                </p:cNvPr>
                <p:cNvSpPr/>
                <p:nvPr/>
              </p:nvSpPr>
              <p:spPr>
                <a:xfrm>
                  <a:off x="6391948" y="2609853"/>
                  <a:ext cx="2314346" cy="861392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DA6C132-73EA-0099-7C84-E40509BA0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1948" y="2609853"/>
                  <a:ext cx="2314346" cy="8613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350D25A-A016-60A7-A44D-37FCC303D486}"/>
                    </a:ext>
                  </a:extLst>
                </p:cNvPr>
                <p:cNvSpPr/>
                <p:nvPr/>
              </p:nvSpPr>
              <p:spPr>
                <a:xfrm>
                  <a:off x="6423328" y="3639332"/>
                  <a:ext cx="2282966" cy="861392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350D25A-A016-60A7-A44D-37FCC303D4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328" y="3639332"/>
                  <a:ext cx="2282966" cy="8613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5F6DD71-0914-BC5D-1AA4-5125E24EC261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1440766" y="3091043"/>
              <a:ext cx="131859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6973743-31D9-97D0-AC2B-E34D11B8640B}"/>
                    </a:ext>
                  </a:extLst>
                </p:cNvPr>
                <p:cNvSpPr txBox="1"/>
                <p:nvPr/>
              </p:nvSpPr>
              <p:spPr>
                <a:xfrm>
                  <a:off x="1767954" y="3028956"/>
                  <a:ext cx="510464" cy="444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6973743-31D9-97D0-AC2B-E34D11B86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7954" y="3028956"/>
                  <a:ext cx="510464" cy="444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 descr="A picture containing film, photo, blurry, person&#10;&#10;Description automatically generated">
              <a:extLst>
                <a:ext uri="{FF2B5EF4-FFF2-40B4-BE49-F238E27FC236}">
                  <a16:creationId xmlns:a16="http://schemas.microsoft.com/office/drawing/2014/main" id="{0A621C14-9CEC-ABA3-D47C-9B2ECDED0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171" t="2750" r="1923" b="3841"/>
            <a:stretch/>
          </p:blipFill>
          <p:spPr>
            <a:xfrm>
              <a:off x="1690635" y="2384090"/>
              <a:ext cx="620079" cy="616789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BAE4605-325E-537F-54BB-237E5E46260F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4468891" y="3040549"/>
              <a:ext cx="1923058" cy="65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7C1CEE-D09F-88F2-E7C3-D841451CBA9E}"/>
                    </a:ext>
                  </a:extLst>
                </p:cNvPr>
                <p:cNvSpPr txBox="1"/>
                <p:nvPr/>
              </p:nvSpPr>
              <p:spPr>
                <a:xfrm>
                  <a:off x="5042236" y="3090901"/>
                  <a:ext cx="943595" cy="444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7C1CEE-D09F-88F2-E7C3-D841451CBA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2236" y="3090901"/>
                  <a:ext cx="943595" cy="444997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8C27846-FE1B-FE89-20D7-14FCB5134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41" y="2368232"/>
              <a:ext cx="620079" cy="616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harbase U+2295: CIRCLED PLUS">
              <a:extLst>
                <a:ext uri="{FF2B5EF4-FFF2-40B4-BE49-F238E27FC236}">
                  <a16:creationId xmlns:a16="http://schemas.microsoft.com/office/drawing/2014/main" id="{EB4BD50E-2513-114D-BF0D-2554F58A64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9" t="20258" r="13658" b="9104"/>
            <a:stretch/>
          </p:blipFill>
          <p:spPr bwMode="auto">
            <a:xfrm>
              <a:off x="9215002" y="3398287"/>
              <a:ext cx="383042" cy="38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E9713AF7-F655-D8DF-DFCD-467F0D05BB84}"/>
                </a:ext>
              </a:extLst>
            </p:cNvPr>
            <p:cNvCxnSpPr>
              <a:cxnSpLocks/>
              <a:stCxn id="13" idx="3"/>
              <a:endCxn id="33" idx="0"/>
            </p:cNvCxnSpPr>
            <p:nvPr/>
          </p:nvCxnSpPr>
          <p:spPr>
            <a:xfrm>
              <a:off x="8706294" y="3040549"/>
              <a:ext cx="700229" cy="35773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Elbow Connector 34">
              <a:extLst>
                <a:ext uri="{FF2B5EF4-FFF2-40B4-BE49-F238E27FC236}">
                  <a16:creationId xmlns:a16="http://schemas.microsoft.com/office/drawing/2014/main" id="{0DDE5593-437E-FD2F-33AD-F606D4C9BFA7}"/>
                </a:ext>
              </a:extLst>
            </p:cNvPr>
            <p:cNvCxnSpPr>
              <a:cxnSpLocks/>
              <a:stCxn id="14" idx="3"/>
              <a:endCxn id="33" idx="2"/>
            </p:cNvCxnSpPr>
            <p:nvPr/>
          </p:nvCxnSpPr>
          <p:spPr>
            <a:xfrm flipV="1">
              <a:off x="8706294" y="3780163"/>
              <a:ext cx="700229" cy="289864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6B18F5C-E90E-895F-651C-AA26E1061AB3}"/>
                    </a:ext>
                  </a:extLst>
                </p:cNvPr>
                <p:cNvSpPr txBox="1"/>
                <p:nvPr/>
              </p:nvSpPr>
              <p:spPr>
                <a:xfrm>
                  <a:off x="8925870" y="4181236"/>
                  <a:ext cx="702527" cy="444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6B18F5C-E90E-895F-651C-AA26E1061A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5870" y="4181236"/>
                  <a:ext cx="702527" cy="444997"/>
                </a:xfrm>
                <a:prstGeom prst="rect">
                  <a:avLst/>
                </a:prstGeom>
                <a:blipFill>
                  <a:blip r:embed="rId10"/>
                  <a:stretch>
                    <a:fillRect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B2AE5F8F-9A2F-C080-41B7-E833BE1656F9}"/>
                </a:ext>
              </a:extLst>
            </p:cNvPr>
            <p:cNvCxnSpPr>
              <a:cxnSpLocks/>
              <a:stCxn id="33" idx="3"/>
              <a:endCxn id="12" idx="0"/>
            </p:cNvCxnSpPr>
            <p:nvPr/>
          </p:nvCxnSpPr>
          <p:spPr>
            <a:xfrm flipH="1" flipV="1">
              <a:off x="3614125" y="2660348"/>
              <a:ext cx="5983919" cy="928878"/>
            </a:xfrm>
            <a:prstGeom prst="bentConnector4">
              <a:avLst>
                <a:gd name="adj1" fmla="val -1857"/>
                <a:gd name="adj2" fmla="val 224188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571E9C-963C-37E0-8A08-4BE006234C3F}"/>
                </a:ext>
              </a:extLst>
            </p:cNvPr>
            <p:cNvSpPr txBox="1"/>
            <p:nvPr/>
          </p:nvSpPr>
          <p:spPr>
            <a:xfrm>
              <a:off x="3510541" y="1530329"/>
              <a:ext cx="1558816" cy="44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Reward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804E3E-F5F6-FFB7-8C7F-64CD8DBD119A}"/>
                </a:ext>
              </a:extLst>
            </p:cNvPr>
            <p:cNvSpPr/>
            <p:nvPr/>
          </p:nvSpPr>
          <p:spPr>
            <a:xfrm>
              <a:off x="6141140" y="2392254"/>
              <a:ext cx="2805500" cy="233064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B0ED6E7-7E4E-7893-ABA2-49858736F3AC}"/>
                </a:ext>
              </a:extLst>
            </p:cNvPr>
            <p:cNvSpPr/>
            <p:nvPr/>
          </p:nvSpPr>
          <p:spPr>
            <a:xfrm>
              <a:off x="2466025" y="2413438"/>
              <a:ext cx="2242798" cy="136673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0E8233-D0F1-D037-EB94-1A4F5CB48DC0}"/>
                </a:ext>
              </a:extLst>
            </p:cNvPr>
            <p:cNvSpPr txBox="1"/>
            <p:nvPr/>
          </p:nvSpPr>
          <p:spPr>
            <a:xfrm>
              <a:off x="5800950" y="1756517"/>
              <a:ext cx="3533504" cy="44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Helvetica" pitchFamily="2" charset="0"/>
                </a:rPr>
                <a:t>Performance Estimations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F1E504-9701-5F86-B75C-D9652DB783A6}"/>
                </a:ext>
              </a:extLst>
            </p:cNvPr>
            <p:cNvSpPr txBox="1"/>
            <p:nvPr/>
          </p:nvSpPr>
          <p:spPr>
            <a:xfrm>
              <a:off x="2727139" y="3882773"/>
              <a:ext cx="1898384" cy="444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Training Job</a:t>
              </a:r>
            </a:p>
          </p:txBody>
        </p:sp>
        <p:cxnSp>
          <p:nvCxnSpPr>
            <p:cNvPr id="51" name="Elbow Connector 50">
              <a:extLst>
                <a:ext uri="{FF2B5EF4-FFF2-40B4-BE49-F238E27FC236}">
                  <a16:creationId xmlns:a16="http://schemas.microsoft.com/office/drawing/2014/main" id="{29FD88B8-27A6-1CA1-89CD-24387C0EBD9D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4708823" y="3047624"/>
              <a:ext cx="1714505" cy="1022404"/>
            </a:xfrm>
            <a:prstGeom prst="bentConnector3">
              <a:avLst>
                <a:gd name="adj1" fmla="val 11038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6C0FD00-14F5-B3CE-C84C-4D3EFB437B6D}"/>
                  </a:ext>
                </a:extLst>
              </p:cNvPr>
              <p:cNvSpPr txBox="1"/>
              <p:nvPr/>
            </p:nvSpPr>
            <p:spPr>
              <a:xfrm>
                <a:off x="3323637" y="2215296"/>
                <a:ext cx="4468354" cy="571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6C0FD00-14F5-B3CE-C84C-4D3EFB43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637" y="2215296"/>
                <a:ext cx="4468354" cy="571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3030D86-A93F-635D-07ED-821E53FC034B}"/>
              </a:ext>
            </a:extLst>
          </p:cNvPr>
          <p:cNvSpPr txBox="1"/>
          <p:nvPr/>
        </p:nvSpPr>
        <p:spPr>
          <a:xfrm>
            <a:off x="303768" y="850722"/>
            <a:ext cx="11704318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Helvetica" pitchFamily="2" charset="0"/>
              </a:rPr>
              <a:t>InfoShape: </a:t>
            </a:r>
            <a:r>
              <a:rPr lang="en-US" dirty="0">
                <a:latin typeface="Helvetica" pitchFamily="2" charset="0"/>
              </a:rPr>
              <a:t>a task-based encoder that removes unnecessary sensitive information from training data while maintaining enough relevant information for a particular ML training task.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7A3B5D3-79F6-0E76-4F90-1F2E32358315}"/>
              </a:ext>
            </a:extLst>
          </p:cNvPr>
          <p:cNvSpPr/>
          <p:nvPr/>
        </p:nvSpPr>
        <p:spPr bwMode="auto">
          <a:xfrm>
            <a:off x="2649804" y="2208337"/>
            <a:ext cx="6095599" cy="70720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2" charset="0"/>
              <a:ea typeface="Geneva" charset="0"/>
            </a:endParaRPr>
          </a:p>
        </p:txBody>
      </p:sp>
      <p:sp>
        <p:nvSpPr>
          <p:cNvPr id="9" name="Line Callout 1 (Accent Bar) 8">
            <a:extLst>
              <a:ext uri="{FF2B5EF4-FFF2-40B4-BE49-F238E27FC236}">
                <a16:creationId xmlns:a16="http://schemas.microsoft.com/office/drawing/2014/main" id="{300C7A7A-B1ED-D9D9-94F5-A9923E99CFB2}"/>
              </a:ext>
            </a:extLst>
          </p:cNvPr>
          <p:cNvSpPr/>
          <p:nvPr/>
        </p:nvSpPr>
        <p:spPr bwMode="auto">
          <a:xfrm>
            <a:off x="9402672" y="2155692"/>
            <a:ext cx="2087345" cy="811753"/>
          </a:xfrm>
          <a:prstGeom prst="accentCallout1">
            <a:avLst>
              <a:gd name="adj1" fmla="val 50392"/>
              <a:gd name="adj2" fmla="val -11286"/>
              <a:gd name="adj3" fmla="val 49217"/>
              <a:gd name="adj4" fmla="val -31935"/>
            </a:avLst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Genev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175A3E-B3EF-F715-AC64-1AF6DB949A3F}"/>
                  </a:ext>
                </a:extLst>
              </p:cNvPr>
              <p:cNvSpPr txBox="1"/>
              <p:nvPr/>
            </p:nvSpPr>
            <p:spPr>
              <a:xfrm>
                <a:off x="9255226" y="2173575"/>
                <a:ext cx="1923059" cy="750205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accent6"/>
                  </a:buClr>
                </a:pPr>
                <a14:m>
                  <m:oMath xmlns:m="http://schemas.openxmlformats.org/officeDocument/2006/math"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FF0000"/>
                    </a:solidFill>
                    <a:latin typeface="Helvetica" pitchFamily="2" charset="0"/>
                  </a:rPr>
                  <a:t> is private label</a:t>
                </a:r>
              </a:p>
              <a:p>
                <a:pPr algn="ctr">
                  <a:lnSpc>
                    <a:spcPct val="150000"/>
                  </a:lnSpc>
                  <a:buClr>
                    <a:schemeClr val="accent6"/>
                  </a:buClr>
                </a:pPr>
                <a14:m>
                  <m:oMath xmlns:m="http://schemas.openxmlformats.org/officeDocument/2006/math">
                    <m:r>
                      <a:rPr lang="en-US" sz="15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0B050"/>
                    </a:solidFill>
                    <a:latin typeface="Helvetica" pitchFamily="2" charset="0"/>
                  </a:rPr>
                  <a:t> is public label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175A3E-B3EF-F715-AC64-1AF6DB949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226" y="2173575"/>
                <a:ext cx="1923059" cy="750205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9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A310-7702-F646-9C96-ECF6CCAC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  <a:latin typeface="Helvetica" pitchFamily="2" charset="0"/>
              </a:rPr>
              <a:t>Obtaining Mutual Information (MI) by Optimization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4B293-6E21-063C-B931-A11ABD7345C5}"/>
              </a:ext>
            </a:extLst>
          </p:cNvPr>
          <p:cNvSpPr txBox="1"/>
          <p:nvPr/>
        </p:nvSpPr>
        <p:spPr>
          <a:xfrm>
            <a:off x="303767" y="861659"/>
            <a:ext cx="11704318" cy="465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br>
              <a:rPr lang="en-US" sz="2000" dirty="0">
                <a:latin typeface="Helvetica" pitchFamily="2" charset="0"/>
              </a:rPr>
            </a:br>
            <a:br>
              <a:rPr lang="en-US" sz="2000" dirty="0">
                <a:latin typeface="Helvetica" pitchFamily="2" charset="0"/>
              </a:rPr>
            </a:br>
            <a:br>
              <a:rPr lang="en-US" sz="2000" dirty="0">
                <a:latin typeface="Helvetica" pitchFamily="2" charset="0"/>
              </a:rPr>
            </a:br>
            <a:endParaRPr lang="en-US" sz="2000" dirty="0">
              <a:latin typeface="Helvetica" pitchFamily="2" charset="0"/>
            </a:endParaRPr>
          </a:p>
          <a:p>
            <a:pPr>
              <a:lnSpc>
                <a:spcPct val="150000"/>
              </a:lnSpc>
              <a:buClr>
                <a:schemeClr val="accent6"/>
              </a:buClr>
            </a:pPr>
            <a:endParaRPr lang="en-US" sz="2000" b="1" dirty="0">
              <a:latin typeface="Helvetica" pitchFamily="2" charset="0"/>
            </a:endParaRPr>
          </a:p>
          <a:p>
            <a:pPr>
              <a:lnSpc>
                <a:spcPct val="150000"/>
              </a:lnSpc>
              <a:buClr>
                <a:schemeClr val="accent6"/>
              </a:buClr>
            </a:pPr>
            <a:endParaRPr lang="en-US" sz="2000" b="1" dirty="0"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Donsker-Varadhan representation of MI </a:t>
            </a:r>
            <a:r>
              <a:rPr lang="en-US" dirty="0">
                <a:latin typeface="Helvetica" pitchFamily="2" charset="0"/>
              </a:rPr>
              <a:t>[</a:t>
            </a:r>
            <a:r>
              <a:rPr lang="en-US" dirty="0" err="1">
                <a:latin typeface="Helvetica" pitchFamily="2" charset="0"/>
              </a:rPr>
              <a:t>Donsker</a:t>
            </a:r>
            <a:r>
              <a:rPr lang="en-US" dirty="0">
                <a:latin typeface="Helvetica" pitchFamily="2" charset="0"/>
              </a:rPr>
              <a:t> 83]:</a:t>
            </a:r>
            <a:br>
              <a:rPr lang="en-US" sz="2000" dirty="0">
                <a:latin typeface="Helvetica" pitchFamily="2" charset="0"/>
              </a:rPr>
            </a:br>
            <a:br>
              <a:rPr lang="en-US" sz="2000" b="1" dirty="0">
                <a:latin typeface="Helvetica" pitchFamily="2" charset="0"/>
              </a:rPr>
            </a:br>
            <a:endParaRPr lang="en-US" sz="2000" b="1" dirty="0"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Numerical optimization and a r</a:t>
            </a:r>
            <a:r>
              <a:rPr lang="en-US" sz="2000" i="0" dirty="0">
                <a:effectLst/>
                <a:latin typeface="Arial" panose="020B0604020202020204" pitchFamily="34" charset="0"/>
              </a:rPr>
              <a:t>egularization term to help with stability </a:t>
            </a:r>
            <a:r>
              <a:rPr lang="en-US" i="0" dirty="0">
                <a:effectLst/>
                <a:latin typeface="Arial" panose="020B0604020202020204" pitchFamily="34" charset="0"/>
              </a:rPr>
              <a:t>[</a:t>
            </a:r>
            <a:r>
              <a:rPr lang="en-US" dirty="0" err="1">
                <a:latin typeface="Helvetica" pitchFamily="2" charset="0"/>
              </a:rPr>
              <a:t>Belghazi</a:t>
            </a:r>
            <a:r>
              <a:rPr lang="en-US" dirty="0">
                <a:latin typeface="Helvetica" pitchFamily="2" charset="0"/>
              </a:rPr>
              <a:t> 18, </a:t>
            </a:r>
            <a:r>
              <a:rPr lang="en-US" i="0" dirty="0">
                <a:effectLst/>
                <a:latin typeface="Arial" panose="020B0604020202020204" pitchFamily="34" charset="0"/>
              </a:rPr>
              <a:t>Choi 21]:</a:t>
            </a:r>
            <a:endParaRPr lang="en-US" sz="2000" dirty="0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5C1A3A-BAE4-D517-EC85-7523BCE8A2A3}"/>
                  </a:ext>
                </a:extLst>
              </p:cNvPr>
              <p:cNvSpPr txBox="1"/>
              <p:nvPr/>
            </p:nvSpPr>
            <p:spPr>
              <a:xfrm>
                <a:off x="395724" y="5510369"/>
                <a:ext cx="11400552" cy="4202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−0.1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fun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))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5C1A3A-BAE4-D517-EC85-7523BCE8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4" y="5510369"/>
                <a:ext cx="11400552" cy="420243"/>
              </a:xfrm>
              <a:prstGeom prst="rect">
                <a:avLst/>
              </a:prstGeom>
              <a:blipFill>
                <a:blip r:embed="rId3"/>
                <a:stretch>
                  <a:fillRect l="-668" r="-33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8CC98E-7DAB-D827-44E9-F6335791ADFB}"/>
                  </a:ext>
                </a:extLst>
              </p:cNvPr>
              <p:cNvSpPr txBox="1"/>
              <p:nvPr/>
            </p:nvSpPr>
            <p:spPr>
              <a:xfrm>
                <a:off x="1399714" y="4390134"/>
                <a:ext cx="9642531" cy="3373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8CC98E-7DAB-D827-44E9-F6335791A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714" y="4390134"/>
                <a:ext cx="9642531" cy="337336"/>
              </a:xfrm>
              <a:prstGeom prst="rect">
                <a:avLst/>
              </a:prstGeom>
              <a:blipFill>
                <a:blip r:embed="rId4"/>
                <a:stretch>
                  <a:fillRect t="-714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4BCFC04D-A1AB-1AD9-BBDA-8608AF0D6AA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4238432"/>
                  </p:ext>
                </p:extLst>
              </p:nvPr>
            </p:nvGraphicFramePr>
            <p:xfrm>
              <a:off x="4700868" y="1155107"/>
              <a:ext cx="2884557" cy="20304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4BCFC04D-A1AB-1AD9-BBDA-8608AF0D6AA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4238432"/>
                  </p:ext>
                </p:extLst>
              </p:nvPr>
            </p:nvGraphicFramePr>
            <p:xfrm>
              <a:off x="4700868" y="1155107"/>
              <a:ext cx="2884557" cy="20304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381DC9-D4D2-CD9D-6E4F-EA722C5818A9}"/>
                  </a:ext>
                </a:extLst>
              </p:cNvPr>
              <p:cNvSpPr txBox="1"/>
              <p:nvPr/>
            </p:nvSpPr>
            <p:spPr>
              <a:xfrm>
                <a:off x="4431504" y="1294838"/>
                <a:ext cx="53872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381DC9-D4D2-CD9D-6E4F-EA722C581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504" y="1294838"/>
                <a:ext cx="538728" cy="307777"/>
              </a:xfrm>
              <a:prstGeom prst="rect">
                <a:avLst/>
              </a:prstGeom>
              <a:blipFill>
                <a:blip r:embed="rId14"/>
                <a:stretch>
                  <a:fillRect r="-454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6B2EFA-B4C7-E180-7DA3-F14BA8CB007C}"/>
                  </a:ext>
                </a:extLst>
              </p:cNvPr>
              <p:cNvSpPr txBox="1"/>
              <p:nvPr/>
            </p:nvSpPr>
            <p:spPr>
              <a:xfrm>
                <a:off x="7442203" y="1427505"/>
                <a:ext cx="53872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D05F38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i="1" dirty="0" smtClean="0">
                          <a:solidFill>
                            <a:srgbClr val="D05F3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rgbClr val="D05F38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400" i="1" dirty="0" smtClean="0">
                          <a:solidFill>
                            <a:srgbClr val="D05F3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D05F38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6B2EFA-B4C7-E180-7DA3-F14BA8CB0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203" y="1427505"/>
                <a:ext cx="538728" cy="307777"/>
              </a:xfrm>
              <a:prstGeom prst="rect">
                <a:avLst/>
              </a:prstGeom>
              <a:blipFill>
                <a:blip r:embed="rId15"/>
                <a:stretch>
                  <a:fillRect r="-697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3B130B-44B0-9EC5-DC9C-9EB9B7DCD169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861288" y="2488200"/>
            <a:ext cx="2142129" cy="600157"/>
          </a:xfrm>
          <a:prstGeom prst="bentConnector3">
            <a:avLst>
              <a:gd name="adj1" fmla="val 448"/>
            </a:avLst>
          </a:prstGeom>
          <a:ln w="28575">
            <a:headEnd type="none" w="med" len="med"/>
            <a:tailEnd type="arrow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2112CB-079F-F5AC-B712-3833F9B40BC9}"/>
                  </a:ext>
                </a:extLst>
              </p:cNvPr>
              <p:cNvSpPr txBox="1"/>
              <p:nvPr/>
            </p:nvSpPr>
            <p:spPr>
              <a:xfrm>
                <a:off x="3176070" y="2913349"/>
                <a:ext cx="6852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4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4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accent6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2112CB-079F-F5AC-B712-3833F9B4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070" y="2913349"/>
                <a:ext cx="685218" cy="307777"/>
              </a:xfrm>
              <a:prstGeom prst="rect">
                <a:avLst/>
              </a:prstGeom>
              <a:blipFill>
                <a:blip r:embed="rId16"/>
                <a:stretch>
                  <a:fillRect r="-185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D4BDFD-7D69-7EF8-20BE-06D6E67D72A0}"/>
              </a:ext>
            </a:extLst>
          </p:cNvPr>
          <p:cNvSpPr/>
          <p:nvPr/>
        </p:nvSpPr>
        <p:spPr bwMode="auto">
          <a:xfrm>
            <a:off x="7674797" y="5486983"/>
            <a:ext cx="4213436" cy="51814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2" charset="0"/>
              <a:ea typeface="Geneva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A41011C-9045-FC61-AF45-DC4A7CAB5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245" y="6396967"/>
            <a:ext cx="965841" cy="3287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itchFamily="2" charset="0"/>
              </a:rPr>
              <a:t>Page </a:t>
            </a:r>
            <a:fld id="{4ABB0019-C65F-444F-83E8-60ACB613FCB7}" type="slidenum">
              <a:rPr lang="en-US" altLang="en-US" smtClean="0">
                <a:latin typeface="Helvetica" pitchFamily="2" charset="0"/>
              </a:rPr>
              <a:pPr>
                <a:defRPr/>
              </a:pPr>
              <a:t>5</a:t>
            </a:fld>
            <a:endParaRPr lang="en-US" alt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9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A310-7702-F646-9C96-ECF6CCAC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  <a:latin typeface="Helvetica" pitchFamily="2" charset="0"/>
              </a:rPr>
              <a:t>Mutual Information Estimation Using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5C1A3A-BAE4-D517-EC85-7523BCE8A2A3}"/>
                  </a:ext>
                </a:extLst>
              </p:cNvPr>
              <p:cNvSpPr txBox="1"/>
              <p:nvPr/>
            </p:nvSpPr>
            <p:spPr>
              <a:xfrm>
                <a:off x="541376" y="1176359"/>
                <a:ext cx="11400552" cy="755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−0.1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fun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))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5C1A3A-BAE4-D517-EC85-7523BCE8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76" y="1176359"/>
                <a:ext cx="11400552" cy="755335"/>
              </a:xfrm>
              <a:prstGeom prst="rect">
                <a:avLst/>
              </a:prstGeom>
              <a:blipFill>
                <a:blip r:embed="rId3"/>
                <a:stretch>
                  <a:fillRect t="-3279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DD854-D610-99AD-3F04-F55BD7EE12FC}"/>
                  </a:ext>
                </a:extLst>
              </p:cNvPr>
              <p:cNvSpPr txBox="1"/>
              <p:nvPr/>
            </p:nvSpPr>
            <p:spPr>
              <a:xfrm>
                <a:off x="4492402" y="2500761"/>
                <a:ext cx="6394673" cy="830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chemeClr val="accent6"/>
                    </a:solidFill>
                    <a:latin typeface="Helvetica" pitchFamily="2" charset="0"/>
                  </a:rPr>
                  <a:t>The sufficiently rich set of functions can be modeled with all possible functions that can be realized by a neural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6"/>
                    </a:solidFill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1600" dirty="0">
                  <a:solidFill>
                    <a:schemeClr val="accent6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DD854-D610-99AD-3F04-F55BD7EE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402" y="2500761"/>
                <a:ext cx="6394673" cy="830420"/>
              </a:xfrm>
              <a:prstGeom prst="rect">
                <a:avLst/>
              </a:prstGeom>
              <a:blipFill>
                <a:blip r:embed="rId4"/>
                <a:stretch>
                  <a:fillRect l="-396" r="-198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2A567BD-536A-2CBD-5008-53DA2B1C98EE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 rot="16200000" flipH="1">
            <a:off x="3621875" y="2045444"/>
            <a:ext cx="1372976" cy="368077"/>
          </a:xfrm>
          <a:prstGeom prst="bentConnector2">
            <a:avLst/>
          </a:prstGeom>
          <a:ln w="28575">
            <a:solidFill>
              <a:schemeClr val="accent6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2A783BCD-5B11-288E-E7C6-3974BAC0C5A6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992324" y="1497559"/>
            <a:ext cx="836730" cy="608853"/>
          </a:xfrm>
          <a:prstGeom prst="bentConnector3">
            <a:avLst>
              <a:gd name="adj1" fmla="val 2189"/>
            </a:avLst>
          </a:prstGeom>
          <a:ln w="28575">
            <a:solidFill>
              <a:schemeClr val="accent6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F7346EE-FF18-196E-472D-15222F96504B}"/>
              </a:ext>
            </a:extLst>
          </p:cNvPr>
          <p:cNvSpPr txBox="1"/>
          <p:nvPr/>
        </p:nvSpPr>
        <p:spPr>
          <a:xfrm>
            <a:off x="421522" y="1579598"/>
            <a:ext cx="3111608" cy="795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Optimization can be numerically solved via SGD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2E13BF-D5DC-53A9-B3C9-13BA3AC44E64}"/>
              </a:ext>
            </a:extLst>
          </p:cNvPr>
          <p:cNvSpPr txBox="1"/>
          <p:nvPr/>
        </p:nvSpPr>
        <p:spPr>
          <a:xfrm>
            <a:off x="5498560" y="2006009"/>
            <a:ext cx="5045866" cy="425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Expectations can be replaced with statistical average</a:t>
            </a:r>
          </a:p>
        </p:txBody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6BB58D47-5B67-1CC9-7631-57F2190CDD22}"/>
              </a:ext>
            </a:extLst>
          </p:cNvPr>
          <p:cNvCxnSpPr>
            <a:cxnSpLocks/>
            <a:endCxn id="65" idx="1"/>
          </p:cNvCxnSpPr>
          <p:nvPr/>
        </p:nvCxnSpPr>
        <p:spPr bwMode="auto">
          <a:xfrm rot="16200000" flipH="1">
            <a:off x="5263578" y="1983969"/>
            <a:ext cx="314933" cy="155032"/>
          </a:xfrm>
          <a:prstGeom prst="bentConnector2">
            <a:avLst/>
          </a:prstGeom>
          <a:ln w="28575">
            <a:solidFill>
              <a:schemeClr val="accent6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450BB12-C0F7-42F8-3340-BCA98475DD82}"/>
              </a:ext>
            </a:extLst>
          </p:cNvPr>
          <p:cNvGrpSpPr/>
          <p:nvPr/>
        </p:nvGrpSpPr>
        <p:grpSpPr>
          <a:xfrm>
            <a:off x="3829054" y="3558560"/>
            <a:ext cx="5575379" cy="2408459"/>
            <a:chOff x="5651807" y="3577717"/>
            <a:chExt cx="5575379" cy="2408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930D8D2-181E-F7B4-64DB-67F54B575F4B}"/>
                    </a:ext>
                  </a:extLst>
                </p:cNvPr>
                <p:cNvSpPr txBox="1"/>
                <p:nvPr/>
              </p:nvSpPr>
              <p:spPr>
                <a:xfrm>
                  <a:off x="6452238" y="3945667"/>
                  <a:ext cx="46704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930D8D2-181E-F7B4-64DB-67F54B575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238" y="3945667"/>
                  <a:ext cx="467046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D9214A8-2069-D4B8-CE75-38D9316BAF7F}"/>
                    </a:ext>
                  </a:extLst>
                </p:cNvPr>
                <p:cNvSpPr txBox="1"/>
                <p:nvPr/>
              </p:nvSpPr>
              <p:spPr>
                <a:xfrm>
                  <a:off x="6452238" y="5183119"/>
                  <a:ext cx="46704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D9214A8-2069-D4B8-CE75-38D9316BA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238" y="5183119"/>
                  <a:ext cx="467046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7731CC40-54A0-AF65-0372-F357D1EED0CE}"/>
                </a:ext>
              </a:extLst>
            </p:cNvPr>
            <p:cNvSpPr/>
            <p:nvPr/>
          </p:nvSpPr>
          <p:spPr bwMode="auto">
            <a:xfrm>
              <a:off x="6959371" y="3577717"/>
              <a:ext cx="320697" cy="1139487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Geneva" charset="0"/>
              </a:endParaRPr>
            </a:p>
          </p:txBody>
        </p: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2C68050A-5A75-8B97-5126-5E7CAD6A8076}"/>
                </a:ext>
              </a:extLst>
            </p:cNvPr>
            <p:cNvSpPr/>
            <p:nvPr/>
          </p:nvSpPr>
          <p:spPr bwMode="auto">
            <a:xfrm>
              <a:off x="6959372" y="4846689"/>
              <a:ext cx="320697" cy="1139487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Geneva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934CC1E-AAE7-5A89-311C-5739FB98FA40}"/>
                </a:ext>
              </a:extLst>
            </p:cNvPr>
            <p:cNvGrpSpPr/>
            <p:nvPr/>
          </p:nvGrpSpPr>
          <p:grpSpPr>
            <a:xfrm>
              <a:off x="7360243" y="3643289"/>
              <a:ext cx="3407483" cy="2273862"/>
              <a:chOff x="5982158" y="1685809"/>
              <a:chExt cx="3407483" cy="2273862"/>
            </a:xfrm>
          </p:grpSpPr>
          <p:pic>
            <p:nvPicPr>
              <p:cNvPr id="54" name="Picture 2" descr="What are the various types of neural networks? - Quora">
                <a:extLst>
                  <a:ext uri="{FF2B5EF4-FFF2-40B4-BE49-F238E27FC236}">
                    <a16:creationId xmlns:a16="http://schemas.microsoft.com/office/drawing/2014/main" id="{AC83EA81-0F11-32CC-B5B6-E2E4B9910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83"/>
              <a:stretch/>
            </p:blipFill>
            <p:spPr bwMode="auto">
              <a:xfrm>
                <a:off x="5982158" y="1696615"/>
                <a:ext cx="3407483" cy="2263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AAE6C15-C3AD-A936-1E95-E3ED64AC4A0C}"/>
                  </a:ext>
                </a:extLst>
              </p:cNvPr>
              <p:cNvSpPr/>
              <p:nvPr/>
            </p:nvSpPr>
            <p:spPr bwMode="auto">
              <a:xfrm>
                <a:off x="8391922" y="2308712"/>
                <a:ext cx="746291" cy="36998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91502FE-04E6-70B2-7F7C-7791F5811D5B}"/>
                  </a:ext>
                </a:extLst>
              </p:cNvPr>
              <p:cNvSpPr/>
              <p:nvPr/>
            </p:nvSpPr>
            <p:spPr bwMode="auto">
              <a:xfrm>
                <a:off x="8195152" y="2154121"/>
                <a:ext cx="746291" cy="36998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A5BD9A2-6B7D-4A43-3F45-E1F0F376338B}"/>
                  </a:ext>
                </a:extLst>
              </p:cNvPr>
              <p:cNvSpPr/>
              <p:nvPr/>
            </p:nvSpPr>
            <p:spPr bwMode="auto">
              <a:xfrm>
                <a:off x="6795277" y="1685809"/>
                <a:ext cx="1148483" cy="36998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115CBD5-1529-CD68-FEDE-052D7CF8700A}"/>
                    </a:ext>
                  </a:extLst>
                </p:cNvPr>
                <p:cNvSpPr txBox="1"/>
                <p:nvPr/>
              </p:nvSpPr>
              <p:spPr>
                <a:xfrm>
                  <a:off x="9946382" y="4377782"/>
                  <a:ext cx="1280804" cy="3940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115CBD5-1529-CD68-FEDE-052D7CF87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6382" y="4377782"/>
                  <a:ext cx="1280804" cy="394082"/>
                </a:xfrm>
                <a:prstGeom prst="rect">
                  <a:avLst/>
                </a:prstGeom>
                <a:blipFill>
                  <a:blip r:embed="rId15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 descr="A picture containing X-ray film, close, blurry, vegetable&#10;&#10;Description automatically generated">
              <a:extLst>
                <a:ext uri="{FF2B5EF4-FFF2-40B4-BE49-F238E27FC236}">
                  <a16:creationId xmlns:a16="http://schemas.microsoft.com/office/drawing/2014/main" id="{DF040355-3E7D-F713-2C54-E1DB704C6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51807" y="3792680"/>
              <a:ext cx="671536" cy="6629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4" name="Picture 3" descr="A black and white image&#10;&#10;Description automatically generated with low confidence">
              <a:extLst>
                <a:ext uri="{FF2B5EF4-FFF2-40B4-BE49-F238E27FC236}">
                  <a16:creationId xmlns:a16="http://schemas.microsoft.com/office/drawing/2014/main" id="{A06CCDCA-0F00-7FFC-206B-2E0C8024F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690115" y="5092854"/>
              <a:ext cx="594920" cy="58878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3F688F8-C333-A0D7-0A3E-EE4480A05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245" y="6396967"/>
            <a:ext cx="965841" cy="3287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itchFamily="2" charset="0"/>
              </a:rPr>
              <a:t>Page </a:t>
            </a:r>
            <a:fld id="{4ABB0019-C65F-444F-83E8-60ACB613FCB7}" type="slidenum">
              <a:rPr lang="en-US" altLang="en-US" smtClean="0">
                <a:latin typeface="Helvetica" pitchFamily="2" charset="0"/>
              </a:rPr>
              <a:pPr>
                <a:defRPr/>
              </a:pPr>
              <a:t>6</a:t>
            </a:fld>
            <a:endParaRPr lang="en-US" alt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A310-7702-F646-9C96-ECF6CCAC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  <a:latin typeface="Helvetica" pitchFamily="2" charset="0"/>
              </a:rPr>
              <a:t>Training Procedure of the Task-Specific Encoder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57690326-B535-2F76-FD3B-52ADA92A8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245" y="6396967"/>
            <a:ext cx="965841" cy="3287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itchFamily="2" charset="0"/>
              </a:rPr>
              <a:t>Page </a:t>
            </a:r>
            <a:fld id="{4ABB0019-C65F-444F-83E8-60ACB613FCB7}" type="slidenum">
              <a:rPr lang="en-US" altLang="en-US" smtClean="0">
                <a:latin typeface="Helvetica" pitchFamily="2" charset="0"/>
              </a:rPr>
              <a:pPr>
                <a:defRPr/>
              </a:pPr>
              <a:t>7</a:t>
            </a:fld>
            <a:endParaRPr lang="en-US" altLang="en-US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2A5CA-434E-F142-83E5-5A7AB5338F69}"/>
              </a:ext>
            </a:extLst>
          </p:cNvPr>
          <p:cNvSpPr/>
          <p:nvPr/>
        </p:nvSpPr>
        <p:spPr bwMode="auto">
          <a:xfrm>
            <a:off x="8137904" y="929040"/>
            <a:ext cx="3870182" cy="997731"/>
          </a:xfrm>
          <a:prstGeom prst="rect">
            <a:avLst/>
          </a:prstGeom>
          <a:solidFill>
            <a:srgbClr val="FFFFFF">
              <a:alpha val="7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Genev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618B9C-61E8-75E5-3AD2-4A6CBB792468}"/>
                  </a:ext>
                </a:extLst>
              </p:cNvPr>
              <p:cNvSpPr txBox="1"/>
              <p:nvPr/>
            </p:nvSpPr>
            <p:spPr>
              <a:xfrm>
                <a:off x="303768" y="974485"/>
                <a:ext cx="11570369" cy="136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6"/>
                  </a:buClr>
                </a:pPr>
                <a:r>
                  <a:rPr lang="en-US" sz="2000" dirty="0">
                    <a:latin typeface="Helvetica" pitchFamily="2" charset="0"/>
                  </a:rPr>
                  <a:t>A neural network with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>
                    <a:latin typeface="Helvetica" pitchFamily="2" charset="0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000" dirty="0">
                    <a:latin typeface="Helvetica" pitchFamily="2" charset="0"/>
                  </a:rPr>
                  <a:t>, is trained to maximize</a:t>
                </a:r>
                <a:br>
                  <a:rPr lang="en-US" sz="2000" dirty="0">
                    <a:latin typeface="Helvetica" pitchFamily="2" charset="0"/>
                  </a:rPr>
                </a:br>
                <a:endParaRPr lang="en-US" sz="2000" dirty="0">
                  <a:latin typeface="Helvetica" pitchFamily="2" charset="0"/>
                </a:endParaRPr>
              </a:p>
              <a:p>
                <a:pPr>
                  <a:buClr>
                    <a:schemeClr val="accent6"/>
                  </a:buClr>
                </a:pPr>
                <a:endParaRPr lang="en-US" sz="2000" dirty="0">
                  <a:latin typeface="Helvetica" pitchFamily="2" charset="0"/>
                </a:endParaRPr>
              </a:p>
              <a:p>
                <a:pPr>
                  <a:buClr>
                    <a:schemeClr val="accent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))−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618B9C-61E8-75E5-3AD2-4A6CBB792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68" y="974485"/>
                <a:ext cx="11570369" cy="1363065"/>
              </a:xfrm>
              <a:prstGeom prst="rect">
                <a:avLst/>
              </a:prstGeom>
              <a:blipFill>
                <a:blip r:embed="rId3"/>
                <a:stretch>
                  <a:fillRect l="-658" t="-1852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078EB74-F59C-B1B6-EED6-FA6F58275160}"/>
              </a:ext>
            </a:extLst>
          </p:cNvPr>
          <p:cNvGrpSpPr/>
          <p:nvPr/>
        </p:nvGrpSpPr>
        <p:grpSpPr>
          <a:xfrm>
            <a:off x="854993" y="3761546"/>
            <a:ext cx="10482014" cy="1786257"/>
            <a:chOff x="1440766" y="2351953"/>
            <a:chExt cx="12264245" cy="2152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25D890F-0FEF-674C-CE5C-A1B8E065AEA9}"/>
                    </a:ext>
                  </a:extLst>
                </p:cNvPr>
                <p:cNvSpPr/>
                <p:nvPr/>
              </p:nvSpPr>
              <p:spPr>
                <a:xfrm>
                  <a:off x="2759360" y="2660348"/>
                  <a:ext cx="1709530" cy="861391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Helvetica" pitchFamily="2" charset="0"/>
                    </a:rPr>
                    <a:t>Encoder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25D890F-0FEF-674C-CE5C-A1B8E065AE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360" y="2660348"/>
                  <a:ext cx="1709530" cy="8613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7E835B-28F1-A4D5-D9D9-CA1FE4AEDD38}"/>
                </a:ext>
              </a:extLst>
            </p:cNvPr>
            <p:cNvSpPr/>
            <p:nvPr/>
          </p:nvSpPr>
          <p:spPr>
            <a:xfrm>
              <a:off x="5988979" y="2609853"/>
              <a:ext cx="6787466" cy="861392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26FED7-EDB4-9F4F-102B-B22ED732A250}"/>
                </a:ext>
              </a:extLst>
            </p:cNvPr>
            <p:cNvSpPr/>
            <p:nvPr/>
          </p:nvSpPr>
          <p:spPr>
            <a:xfrm>
              <a:off x="5988979" y="3639332"/>
              <a:ext cx="6818845" cy="86139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4EA70C6-EDFE-546F-06A7-8A29B8F315A0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1440766" y="3091043"/>
              <a:ext cx="131859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887D1E-E8D5-CBD3-F0B5-847DABCCF23E}"/>
                    </a:ext>
                  </a:extLst>
                </p:cNvPr>
                <p:cNvSpPr txBox="1"/>
                <p:nvPr/>
              </p:nvSpPr>
              <p:spPr>
                <a:xfrm>
                  <a:off x="1769341" y="3169776"/>
                  <a:ext cx="510464" cy="411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887D1E-E8D5-CBD3-F0B5-847DABCCF2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9341" y="3169776"/>
                  <a:ext cx="510464" cy="4110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 descr="A picture containing film, photo, blurry, person&#10;&#10;Description automatically generated">
              <a:extLst>
                <a:ext uri="{FF2B5EF4-FFF2-40B4-BE49-F238E27FC236}">
                  <a16:creationId xmlns:a16="http://schemas.microsoft.com/office/drawing/2014/main" id="{108DDC7F-FB70-7C72-0B0C-463C6A59D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171" t="2750" r="1923" b="3841"/>
            <a:stretch/>
          </p:blipFill>
          <p:spPr>
            <a:xfrm>
              <a:off x="1690635" y="2384090"/>
              <a:ext cx="620079" cy="616789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C48D20-B9FC-375A-8353-BA7394935F38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4468891" y="3040549"/>
              <a:ext cx="1520088" cy="65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FDD58C0-ED6C-EE04-27D2-28CEDD5C6668}"/>
                    </a:ext>
                  </a:extLst>
                </p:cNvPr>
                <p:cNvSpPr txBox="1"/>
                <p:nvPr/>
              </p:nvSpPr>
              <p:spPr>
                <a:xfrm>
                  <a:off x="4531239" y="3156132"/>
                  <a:ext cx="943594" cy="444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FDD58C0-ED6C-EE04-27D2-28CEDD5C6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239" y="3156132"/>
                  <a:ext cx="943594" cy="444997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AA3453-2C16-B934-B26A-803C16FC6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997" y="2351953"/>
              <a:ext cx="620080" cy="616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harbase U+2295: CIRCLED PLUS">
              <a:extLst>
                <a:ext uri="{FF2B5EF4-FFF2-40B4-BE49-F238E27FC236}">
                  <a16:creationId xmlns:a16="http://schemas.microsoft.com/office/drawing/2014/main" id="{DD164C89-8E5B-A045-3261-C155DE660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9" t="20258" r="13658" b="9104"/>
            <a:stretch/>
          </p:blipFill>
          <p:spPr bwMode="auto">
            <a:xfrm>
              <a:off x="13321968" y="3420790"/>
              <a:ext cx="383042" cy="38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F14598BA-03B6-EFBC-6B50-1E1596E2F34A}"/>
                </a:ext>
              </a:extLst>
            </p:cNvPr>
            <p:cNvCxnSpPr>
              <a:cxnSpLocks/>
              <a:stCxn id="8" idx="3"/>
              <a:endCxn id="16" idx="0"/>
            </p:cNvCxnSpPr>
            <p:nvPr/>
          </p:nvCxnSpPr>
          <p:spPr>
            <a:xfrm>
              <a:off x="12776445" y="3040549"/>
              <a:ext cx="737045" cy="380241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CC9A662E-843E-0BEA-40EA-51A074AD0C46}"/>
                </a:ext>
              </a:extLst>
            </p:cNvPr>
            <p:cNvCxnSpPr>
              <a:cxnSpLocks/>
              <a:stCxn id="9" idx="3"/>
              <a:endCxn id="16" idx="2"/>
            </p:cNvCxnSpPr>
            <p:nvPr/>
          </p:nvCxnSpPr>
          <p:spPr>
            <a:xfrm flipV="1">
              <a:off x="12807824" y="3802666"/>
              <a:ext cx="705666" cy="267362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4BC7CAA-4AD0-A7BC-63A8-2704FA3035FE}"/>
                    </a:ext>
                  </a:extLst>
                </p:cNvPr>
                <p:cNvSpPr txBox="1"/>
                <p:nvPr/>
              </p:nvSpPr>
              <p:spPr>
                <a:xfrm>
                  <a:off x="12948459" y="4093076"/>
                  <a:ext cx="702527" cy="411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4BC7CAA-4AD0-A7BC-63A8-2704FA303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48459" y="4093076"/>
                  <a:ext cx="702527" cy="411083"/>
                </a:xfrm>
                <a:prstGeom prst="rect">
                  <a:avLst/>
                </a:prstGeom>
                <a:blipFill>
                  <a:blip r:embed="rId10"/>
                  <a:stretch>
                    <a:fillRect r="-6250"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DC967EF7-6855-E60F-6D1D-0D2930ADDBB0}"/>
                </a:ext>
              </a:extLst>
            </p:cNvPr>
            <p:cNvCxnSpPr>
              <a:cxnSpLocks/>
              <a:stCxn id="16" idx="3"/>
              <a:endCxn id="7" idx="0"/>
            </p:cNvCxnSpPr>
            <p:nvPr/>
          </p:nvCxnSpPr>
          <p:spPr>
            <a:xfrm flipH="1" flipV="1">
              <a:off x="3614125" y="2660348"/>
              <a:ext cx="10090886" cy="951380"/>
            </a:xfrm>
            <a:prstGeom prst="bentConnector4">
              <a:avLst>
                <a:gd name="adj1" fmla="val -2651"/>
                <a:gd name="adj2" fmla="val 168655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8B961E63-E9DA-9B30-14F1-86F778244338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4708823" y="3047623"/>
              <a:ext cx="1280156" cy="1022405"/>
            </a:xfrm>
            <a:prstGeom prst="bentConnector3">
              <a:avLst>
                <a:gd name="adj1" fmla="val 67909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E33D77-EE3A-8CDA-BEB9-F2D6B0E6C833}"/>
                  </a:ext>
                </a:extLst>
              </p:cNvPr>
              <p:cNvSpPr txBox="1"/>
              <p:nvPr/>
            </p:nvSpPr>
            <p:spPr>
              <a:xfrm>
                <a:off x="4436380" y="3010244"/>
                <a:ext cx="4826235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6"/>
                  </a:buClr>
                </a:pPr>
                <a:r>
                  <a:rPr lang="en-US" dirty="0">
                    <a:latin typeface="Helvetica" pitchFamily="2" charset="0"/>
                  </a:rPr>
                  <a:t>R</a:t>
                </a:r>
                <a:r>
                  <a:rPr lang="en-US" sz="1800" b="0" dirty="0">
                    <a:latin typeface="Helvetica" pitchFamily="2" charset="0"/>
                  </a:rPr>
                  <a:t>eward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))−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E33D77-EE3A-8CDA-BEB9-F2D6B0E6C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380" y="3010244"/>
                <a:ext cx="4826235" cy="404983"/>
              </a:xfrm>
              <a:prstGeom prst="rect">
                <a:avLst/>
              </a:prstGeom>
              <a:blipFill>
                <a:blip r:embed="rId11"/>
                <a:stretch>
                  <a:fillRect l="-10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7DF06C-AFAB-1E36-28C6-A3103F1466E0}"/>
                  </a:ext>
                </a:extLst>
              </p:cNvPr>
              <p:cNvSpPr txBox="1"/>
              <p:nvPr/>
            </p:nvSpPr>
            <p:spPr>
              <a:xfrm>
                <a:off x="4963332" y="4102237"/>
                <a:ext cx="5416359" cy="508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func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7DF06C-AFAB-1E36-28C6-A3103F146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32" y="4102237"/>
                <a:ext cx="5416359" cy="508409"/>
              </a:xfrm>
              <a:prstGeom prst="rect">
                <a:avLst/>
              </a:prstGeom>
              <a:blipFill>
                <a:blip r:embed="rId12"/>
                <a:stretch>
                  <a:fillRect l="-2570" r="-2336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F6C6509-A40C-46E2-1A5F-FA5882C56438}"/>
                  </a:ext>
                </a:extLst>
              </p:cNvPr>
              <p:cNvSpPr txBox="1"/>
              <p:nvPr/>
            </p:nvSpPr>
            <p:spPr>
              <a:xfrm>
                <a:off x="4963332" y="4946477"/>
                <a:ext cx="5416359" cy="508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func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F6C6509-A40C-46E2-1A5F-FA5882C56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32" y="4946477"/>
                <a:ext cx="5416359" cy="508409"/>
              </a:xfrm>
              <a:prstGeom prst="rect">
                <a:avLst/>
              </a:prstGeom>
              <a:blipFill>
                <a:blip r:embed="rId13"/>
                <a:stretch>
                  <a:fillRect l="-2570" r="-2336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B43D1B8-4724-7411-58FA-01096350EDE8}"/>
              </a:ext>
            </a:extLst>
          </p:cNvPr>
          <p:cNvSpPr/>
          <p:nvPr/>
        </p:nvSpPr>
        <p:spPr bwMode="auto">
          <a:xfrm>
            <a:off x="2945258" y="1763354"/>
            <a:ext cx="6095599" cy="70720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2" charset="0"/>
              <a:ea typeface="Geneva" charset="0"/>
            </a:endParaRPr>
          </a:p>
        </p:txBody>
      </p:sp>
      <p:sp>
        <p:nvSpPr>
          <p:cNvPr id="22" name="Line Callout 1 (Accent Bar) 21">
            <a:extLst>
              <a:ext uri="{FF2B5EF4-FFF2-40B4-BE49-F238E27FC236}">
                <a16:creationId xmlns:a16="http://schemas.microsoft.com/office/drawing/2014/main" id="{3032DE05-5E57-0D1F-FB87-AA6B2E6A9617}"/>
              </a:ext>
            </a:extLst>
          </p:cNvPr>
          <p:cNvSpPr/>
          <p:nvPr/>
        </p:nvSpPr>
        <p:spPr bwMode="auto">
          <a:xfrm>
            <a:off x="9708747" y="1681743"/>
            <a:ext cx="2087345" cy="811753"/>
          </a:xfrm>
          <a:prstGeom prst="accentCallout1">
            <a:avLst>
              <a:gd name="adj1" fmla="val 50392"/>
              <a:gd name="adj2" fmla="val -11286"/>
              <a:gd name="adj3" fmla="val 49217"/>
              <a:gd name="adj4" fmla="val -31935"/>
            </a:avLst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Genev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5805E4-B781-5E7B-0935-6AC4ECC7695F}"/>
                  </a:ext>
                </a:extLst>
              </p:cNvPr>
              <p:cNvSpPr txBox="1"/>
              <p:nvPr/>
            </p:nvSpPr>
            <p:spPr>
              <a:xfrm>
                <a:off x="9561301" y="1699626"/>
                <a:ext cx="1923059" cy="750205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accent6"/>
                  </a:buClr>
                </a:pPr>
                <a14:m>
                  <m:oMath xmlns:m="http://schemas.openxmlformats.org/officeDocument/2006/math"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FF0000"/>
                    </a:solidFill>
                    <a:latin typeface="Helvetica" pitchFamily="2" charset="0"/>
                  </a:rPr>
                  <a:t> is private label</a:t>
                </a:r>
              </a:p>
              <a:p>
                <a:pPr algn="ctr">
                  <a:lnSpc>
                    <a:spcPct val="150000"/>
                  </a:lnSpc>
                  <a:buClr>
                    <a:schemeClr val="accent6"/>
                  </a:buClr>
                </a:pPr>
                <a14:m>
                  <m:oMath xmlns:m="http://schemas.openxmlformats.org/officeDocument/2006/math">
                    <m:r>
                      <a:rPr lang="en-US" sz="15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0B050"/>
                    </a:solidFill>
                    <a:latin typeface="Helvetica" pitchFamily="2" charset="0"/>
                  </a:rPr>
                  <a:t> is public label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5805E4-B781-5E7B-0935-6AC4ECC76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301" y="1699626"/>
                <a:ext cx="1923059" cy="750205"/>
              </a:xfrm>
              <a:prstGeom prst="rect">
                <a:avLst/>
              </a:prstGeom>
              <a:blipFill>
                <a:blip r:embed="rId14"/>
                <a:stretch>
                  <a:fillRect b="-4762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24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A310-7702-F646-9C96-ECF6CCAC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  <a:latin typeface="Helvetica" pitchFamily="2" charset="0"/>
              </a:rPr>
              <a:t>Results: Description of Dataset and ML Training Task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57690326-B535-2F76-FD3B-52ADA92A8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245" y="6396967"/>
            <a:ext cx="965841" cy="3287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itchFamily="2" charset="0"/>
              </a:rPr>
              <a:t>Page </a:t>
            </a:r>
            <a:fld id="{4ABB0019-C65F-444F-83E8-60ACB613FCB7}" type="slidenum">
              <a:rPr lang="en-US" altLang="en-US" smtClean="0">
                <a:latin typeface="Helvetica" pitchFamily="2" charset="0"/>
              </a:rPr>
              <a:pPr>
                <a:defRPr/>
              </a:pPr>
              <a:t>8</a:t>
            </a:fld>
            <a:endParaRPr lang="en-US" altLang="en-US" dirty="0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618B9C-61E8-75E5-3AD2-4A6CBB792468}"/>
                  </a:ext>
                </a:extLst>
              </p:cNvPr>
              <p:cNvSpPr txBox="1"/>
              <p:nvPr/>
            </p:nvSpPr>
            <p:spPr>
              <a:xfrm>
                <a:off x="382901" y="1071231"/>
                <a:ext cx="771841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6"/>
                  </a:buClr>
                </a:pPr>
                <a:r>
                  <a:rPr lang="en-US" dirty="0">
                    <a:latin typeface="Helvetica" pitchFamily="2" charset="0"/>
                  </a:rPr>
                  <a:t>Digit MNIST Dataset includes 70,000 samples:</a:t>
                </a:r>
                <a:br>
                  <a:rPr lang="en-US" dirty="0">
                    <a:latin typeface="Helvetica" pitchFamily="2" charset="0"/>
                  </a:rPr>
                </a:br>
                <a:endParaRPr lang="en-US" dirty="0">
                  <a:latin typeface="Helvetica" pitchFamily="2" charset="0"/>
                </a:endParaRPr>
              </a:p>
              <a:p>
                <a:pPr marL="285750" indent="-2857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itchFamily="2" charset="0"/>
                  </a:rPr>
                  <a:t>Each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 image, i.e., a handwritten digit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{0,1,…,9}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.</a:t>
                </a:r>
              </a:p>
              <a:p>
                <a:pPr marL="742950" lvl="1" indent="-285750">
                  <a:buClr>
                    <a:schemeClr val="accent6"/>
                  </a:buClr>
                  <a:buFont typeface="System Font Regular"/>
                  <a:buChar char="-"/>
                </a:pPr>
                <a:endParaRPr lang="en-US" b="1" dirty="0">
                  <a:solidFill>
                    <a:srgbClr val="00B050"/>
                  </a:solidFill>
                  <a:latin typeface="Helvetica" pitchFamily="2" charset="0"/>
                </a:endParaRPr>
              </a:p>
              <a:p>
                <a:pPr marL="742950" lvl="1" indent="-285750">
                  <a:buClr>
                    <a:schemeClr val="accent6"/>
                  </a:buClr>
                  <a:buFont typeface="System Font Regular"/>
                  <a:buChar char="-"/>
                </a:pPr>
                <a:r>
                  <a:rPr lang="en-US" b="1" dirty="0">
                    <a:solidFill>
                      <a:srgbClr val="00B050"/>
                    </a:solidFill>
                    <a:latin typeface="Helvetica" pitchFamily="2" charset="0"/>
                  </a:rPr>
                  <a:t>Public label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Helvetica" pitchFamily="2" charset="0"/>
                  </a:rPr>
                  <a:t>: </a:t>
                </a:r>
                <a:r>
                  <a:rPr lang="en-US" dirty="0">
                    <a:latin typeface="Helvetica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is even or odd.</a:t>
                </a:r>
              </a:p>
              <a:p>
                <a:pPr marL="742950" lvl="1" indent="-285750">
                  <a:buClr>
                    <a:schemeClr val="accent6"/>
                  </a:buClr>
                  <a:buFont typeface="System Font Regular"/>
                  <a:buChar char="-"/>
                </a:pPr>
                <a:r>
                  <a:rPr lang="en-US" b="1" dirty="0">
                    <a:solidFill>
                      <a:srgbClr val="FF0000"/>
                    </a:solidFill>
                    <a:latin typeface="Helvetica" pitchFamily="2" charset="0"/>
                  </a:rPr>
                  <a:t>Private label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Helvetica" pitchFamily="2" charset="0"/>
                  </a:rPr>
                  <a:t>: </a:t>
                </a:r>
                <a:r>
                  <a:rPr lang="en-US" dirty="0">
                    <a:latin typeface="Helvetica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or not.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618B9C-61E8-75E5-3AD2-4A6CBB792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1" y="1071231"/>
                <a:ext cx="7718411" cy="1754326"/>
              </a:xfrm>
              <a:prstGeom prst="rect">
                <a:avLst/>
              </a:prstGeom>
              <a:blipFill>
                <a:blip r:embed="rId3"/>
                <a:stretch>
                  <a:fillRect l="-822" t="-1439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collage of numbers&#10;&#10;Description automatically generated with medium confidence">
            <a:extLst>
              <a:ext uri="{FF2B5EF4-FFF2-40B4-BE49-F238E27FC236}">
                <a16:creationId xmlns:a16="http://schemas.microsoft.com/office/drawing/2014/main" id="{7B9A85BD-88A1-37A8-99A6-24C6956CC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16" t="11030" r="9089" b="9775"/>
          <a:stretch/>
        </p:blipFill>
        <p:spPr>
          <a:xfrm>
            <a:off x="893618" y="3057481"/>
            <a:ext cx="6956169" cy="2768477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982FC8F-E09E-D6EE-6C8D-F6C510A138AD}"/>
              </a:ext>
            </a:extLst>
          </p:cNvPr>
          <p:cNvGrpSpPr/>
          <p:nvPr/>
        </p:nvGrpSpPr>
        <p:grpSpPr>
          <a:xfrm>
            <a:off x="8704472" y="2018790"/>
            <a:ext cx="2758768" cy="3812112"/>
            <a:chOff x="8704472" y="1653028"/>
            <a:chExt cx="2758768" cy="381211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B99A705-4082-4503-6B76-BD7DCA204331}"/>
                </a:ext>
              </a:extLst>
            </p:cNvPr>
            <p:cNvGrpSpPr/>
            <p:nvPr/>
          </p:nvGrpSpPr>
          <p:grpSpPr>
            <a:xfrm>
              <a:off x="8964211" y="2363952"/>
              <a:ext cx="2266094" cy="2192008"/>
              <a:chOff x="1885152" y="1301807"/>
              <a:chExt cx="3640999" cy="3531852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E12FB8A-FBFA-914C-DF38-1E51DABDF3FE}"/>
                  </a:ext>
                </a:extLst>
              </p:cNvPr>
              <p:cNvSpPr/>
              <p:nvPr/>
            </p:nvSpPr>
            <p:spPr bwMode="auto">
              <a:xfrm>
                <a:off x="2345634" y="1908243"/>
                <a:ext cx="308113" cy="308113"/>
              </a:xfrm>
              <a:prstGeom prst="ellipse">
                <a:avLst/>
              </a:prstGeom>
              <a:ln w="19050">
                <a:solidFill>
                  <a:srgbClr val="D05F38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8A91F4D-6A4C-1033-5C2B-3AD39EEC3358}"/>
                  </a:ext>
                </a:extLst>
              </p:cNvPr>
              <p:cNvSpPr/>
              <p:nvPr/>
            </p:nvSpPr>
            <p:spPr bwMode="auto">
              <a:xfrm>
                <a:off x="2345633" y="2358817"/>
                <a:ext cx="308113" cy="308113"/>
              </a:xfrm>
              <a:prstGeom prst="ellipse">
                <a:avLst/>
              </a:prstGeom>
              <a:ln w="19050">
                <a:solidFill>
                  <a:srgbClr val="D05F38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6E97FE4-C7A0-A627-B2BD-C2E39C576C65}"/>
                  </a:ext>
                </a:extLst>
              </p:cNvPr>
              <p:cNvSpPr/>
              <p:nvPr/>
            </p:nvSpPr>
            <p:spPr bwMode="auto">
              <a:xfrm>
                <a:off x="2345632" y="2809391"/>
                <a:ext cx="308113" cy="308113"/>
              </a:xfrm>
              <a:prstGeom prst="ellipse">
                <a:avLst/>
              </a:prstGeom>
              <a:ln w="19050">
                <a:solidFill>
                  <a:srgbClr val="D05F38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44CE094-2C3F-7F16-08D3-51D684A25918}"/>
                  </a:ext>
                </a:extLst>
              </p:cNvPr>
              <p:cNvSpPr/>
              <p:nvPr/>
            </p:nvSpPr>
            <p:spPr bwMode="auto">
              <a:xfrm>
                <a:off x="2345632" y="4525546"/>
                <a:ext cx="308113" cy="308113"/>
              </a:xfrm>
              <a:prstGeom prst="ellipse">
                <a:avLst/>
              </a:prstGeom>
              <a:ln w="19050">
                <a:solidFill>
                  <a:srgbClr val="D05F38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682962C-E70F-4FE8-9469-90D6A90456FB}"/>
                  </a:ext>
                </a:extLst>
              </p:cNvPr>
              <p:cNvSpPr/>
              <p:nvPr/>
            </p:nvSpPr>
            <p:spPr bwMode="auto">
              <a:xfrm>
                <a:off x="2345632" y="4103064"/>
                <a:ext cx="308113" cy="308113"/>
              </a:xfrm>
              <a:prstGeom prst="ellipse">
                <a:avLst/>
              </a:prstGeom>
              <a:ln w="19050">
                <a:solidFill>
                  <a:srgbClr val="D05F38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8B4DB9DA-3A72-54BA-19EC-CCEB43CE52BB}"/>
                  </a:ext>
                </a:extLst>
              </p:cNvPr>
              <p:cNvSpPr/>
              <p:nvPr/>
            </p:nvSpPr>
            <p:spPr bwMode="auto">
              <a:xfrm>
                <a:off x="3551582" y="2375381"/>
                <a:ext cx="308113" cy="308113"/>
              </a:xfrm>
              <a:prstGeom prst="ellipse">
                <a:avLst/>
              </a:prstGeom>
              <a:ln w="19050">
                <a:solidFill>
                  <a:srgbClr val="8830D0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D05F38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B9C230F-C3F8-4195-7B13-F1D4A4969859}"/>
                  </a:ext>
                </a:extLst>
              </p:cNvPr>
              <p:cNvSpPr/>
              <p:nvPr/>
            </p:nvSpPr>
            <p:spPr bwMode="auto">
              <a:xfrm>
                <a:off x="3551581" y="2825955"/>
                <a:ext cx="308113" cy="308113"/>
              </a:xfrm>
              <a:prstGeom prst="ellipse">
                <a:avLst/>
              </a:prstGeom>
              <a:ln w="19050">
                <a:solidFill>
                  <a:srgbClr val="8830D0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D05F38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7B5EEFC-72D7-0305-E8D0-4FDE1182B450}"/>
                  </a:ext>
                </a:extLst>
              </p:cNvPr>
              <p:cNvSpPr/>
              <p:nvPr/>
            </p:nvSpPr>
            <p:spPr bwMode="auto">
              <a:xfrm>
                <a:off x="3551581" y="3607835"/>
                <a:ext cx="308113" cy="308113"/>
              </a:xfrm>
              <a:prstGeom prst="ellipse">
                <a:avLst/>
              </a:prstGeom>
              <a:ln w="19050">
                <a:solidFill>
                  <a:srgbClr val="8830D0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D05F38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772F8E94-6B0C-C67B-1B18-CF3D8CCB85AC}"/>
                  </a:ext>
                </a:extLst>
              </p:cNvPr>
              <p:cNvSpPr/>
              <p:nvPr/>
            </p:nvSpPr>
            <p:spPr bwMode="auto">
              <a:xfrm>
                <a:off x="3551580" y="4058409"/>
                <a:ext cx="308113" cy="308113"/>
              </a:xfrm>
              <a:prstGeom prst="ellipse">
                <a:avLst/>
              </a:prstGeom>
              <a:ln w="19050">
                <a:solidFill>
                  <a:srgbClr val="8830D0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D05F38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3A95EA1-F73E-249B-A4CF-A0984138271C}"/>
                  </a:ext>
                </a:extLst>
              </p:cNvPr>
              <p:cNvSpPr/>
              <p:nvPr/>
            </p:nvSpPr>
            <p:spPr bwMode="auto">
              <a:xfrm>
                <a:off x="4757530" y="2605638"/>
                <a:ext cx="308113" cy="308113"/>
              </a:xfrm>
              <a:prstGeom prst="ellipse">
                <a:avLst/>
              </a:prstGeom>
              <a:ln w="19050">
                <a:solidFill>
                  <a:srgbClr val="00B050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E56FC49-1659-31BE-FECD-FDC26FCCB20E}"/>
                  </a:ext>
                </a:extLst>
              </p:cNvPr>
              <p:cNvSpPr/>
              <p:nvPr/>
            </p:nvSpPr>
            <p:spPr bwMode="auto">
              <a:xfrm>
                <a:off x="4757529" y="3056212"/>
                <a:ext cx="308113" cy="308113"/>
              </a:xfrm>
              <a:prstGeom prst="ellipse">
                <a:avLst/>
              </a:prstGeom>
              <a:ln w="19050">
                <a:solidFill>
                  <a:srgbClr val="00B050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6A31688-5FBC-2E8A-3CA9-36F9F583B872}"/>
                  </a:ext>
                </a:extLst>
              </p:cNvPr>
              <p:cNvSpPr/>
              <p:nvPr/>
            </p:nvSpPr>
            <p:spPr bwMode="auto">
              <a:xfrm>
                <a:off x="4757528" y="3814901"/>
                <a:ext cx="308113" cy="308113"/>
              </a:xfrm>
              <a:prstGeom prst="ellipse">
                <a:avLst/>
              </a:prstGeom>
              <a:ln w="19050">
                <a:solidFill>
                  <a:srgbClr val="00B050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3BAA46C-2F5B-FFBF-C8A1-5CB360A9EAB0}"/>
                  </a:ext>
                </a:extLst>
              </p:cNvPr>
              <p:cNvCxnSpPr>
                <a:stCxn id="82" idx="6"/>
                <a:endCxn id="87" idx="2"/>
              </p:cNvCxnSpPr>
              <p:nvPr/>
            </p:nvCxnSpPr>
            <p:spPr bwMode="auto">
              <a:xfrm>
                <a:off x="2653747" y="2062300"/>
                <a:ext cx="897835" cy="46713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641357C-92B7-4E0C-896E-28EFB1B7967E}"/>
                  </a:ext>
                </a:extLst>
              </p:cNvPr>
              <p:cNvCxnSpPr>
                <a:cxnSpLocks/>
                <a:stCxn id="82" idx="6"/>
                <a:endCxn id="88" idx="2"/>
              </p:cNvCxnSpPr>
              <p:nvPr/>
            </p:nvCxnSpPr>
            <p:spPr bwMode="auto">
              <a:xfrm>
                <a:off x="2653747" y="2062300"/>
                <a:ext cx="897834" cy="91771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4B228AD-5F28-EC8C-1681-DC197C68C3D7}"/>
                  </a:ext>
                </a:extLst>
              </p:cNvPr>
              <p:cNvCxnSpPr>
                <a:cxnSpLocks/>
                <a:stCxn id="82" idx="6"/>
                <a:endCxn id="89" idx="2"/>
              </p:cNvCxnSpPr>
              <p:nvPr/>
            </p:nvCxnSpPr>
            <p:spPr bwMode="auto">
              <a:xfrm>
                <a:off x="2653747" y="2062300"/>
                <a:ext cx="897834" cy="169959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E156ECE-616A-6A3C-D347-5883C1BC0DAB}"/>
                  </a:ext>
                </a:extLst>
              </p:cNvPr>
              <p:cNvCxnSpPr>
                <a:cxnSpLocks/>
                <a:stCxn id="82" idx="6"/>
                <a:endCxn id="90" idx="2"/>
              </p:cNvCxnSpPr>
              <p:nvPr/>
            </p:nvCxnSpPr>
            <p:spPr bwMode="auto">
              <a:xfrm>
                <a:off x="2653747" y="2062300"/>
                <a:ext cx="897833" cy="215016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CBED633-9997-3797-0ED7-DD304B65C51F}"/>
                  </a:ext>
                </a:extLst>
              </p:cNvPr>
              <p:cNvCxnSpPr>
                <a:cxnSpLocks/>
                <a:stCxn id="83" idx="6"/>
                <a:endCxn id="87" idx="2"/>
              </p:cNvCxnSpPr>
              <p:nvPr/>
            </p:nvCxnSpPr>
            <p:spPr bwMode="auto">
              <a:xfrm>
                <a:off x="2653746" y="2512874"/>
                <a:ext cx="897836" cy="1656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EC8D467-220C-EB11-2F23-7B6FB034F8BB}"/>
                  </a:ext>
                </a:extLst>
              </p:cNvPr>
              <p:cNvCxnSpPr>
                <a:cxnSpLocks/>
                <a:stCxn id="83" idx="6"/>
                <a:endCxn id="88" idx="2"/>
              </p:cNvCxnSpPr>
              <p:nvPr/>
            </p:nvCxnSpPr>
            <p:spPr bwMode="auto">
              <a:xfrm>
                <a:off x="2653746" y="2512874"/>
                <a:ext cx="897835" cy="46713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1EAACCE-9120-F5AF-884D-15E5D3FDA17B}"/>
                  </a:ext>
                </a:extLst>
              </p:cNvPr>
              <p:cNvCxnSpPr>
                <a:cxnSpLocks/>
                <a:stCxn id="83" idx="6"/>
                <a:endCxn id="89" idx="2"/>
              </p:cNvCxnSpPr>
              <p:nvPr/>
            </p:nvCxnSpPr>
            <p:spPr bwMode="auto">
              <a:xfrm>
                <a:off x="2653746" y="2512874"/>
                <a:ext cx="897835" cy="124901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9E9D82B-BB69-12F4-3392-44351D38B11C}"/>
                  </a:ext>
                </a:extLst>
              </p:cNvPr>
              <p:cNvCxnSpPr>
                <a:cxnSpLocks/>
                <a:stCxn id="83" idx="6"/>
                <a:endCxn id="90" idx="3"/>
              </p:cNvCxnSpPr>
              <p:nvPr/>
            </p:nvCxnSpPr>
            <p:spPr bwMode="auto">
              <a:xfrm>
                <a:off x="2653746" y="2512874"/>
                <a:ext cx="942956" cy="180852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CC0D50B-5A6E-2EE2-EE4B-22C8860A36ED}"/>
                  </a:ext>
                </a:extLst>
              </p:cNvPr>
              <p:cNvCxnSpPr>
                <a:cxnSpLocks/>
                <a:stCxn id="84" idx="6"/>
                <a:endCxn id="87" idx="2"/>
              </p:cNvCxnSpPr>
              <p:nvPr/>
            </p:nvCxnSpPr>
            <p:spPr bwMode="auto">
              <a:xfrm flipV="1">
                <a:off x="2653745" y="2529438"/>
                <a:ext cx="897837" cy="43401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14FF08F1-57F2-2E9B-0018-7BF5BAA8C159}"/>
                  </a:ext>
                </a:extLst>
              </p:cNvPr>
              <p:cNvCxnSpPr>
                <a:cxnSpLocks/>
                <a:stCxn id="84" idx="6"/>
                <a:endCxn id="89" idx="2"/>
              </p:cNvCxnSpPr>
              <p:nvPr/>
            </p:nvCxnSpPr>
            <p:spPr bwMode="auto">
              <a:xfrm>
                <a:off x="2653745" y="2963448"/>
                <a:ext cx="897836" cy="79844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83079CC1-8046-D252-EE09-F4128B46676D}"/>
                  </a:ext>
                </a:extLst>
              </p:cNvPr>
              <p:cNvCxnSpPr>
                <a:cxnSpLocks/>
                <a:stCxn id="84" idx="6"/>
                <a:endCxn id="88" idx="2"/>
              </p:cNvCxnSpPr>
              <p:nvPr/>
            </p:nvCxnSpPr>
            <p:spPr bwMode="auto">
              <a:xfrm>
                <a:off x="2653745" y="2963448"/>
                <a:ext cx="897836" cy="1656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5E2E4E0-0040-0CBB-9993-4DB87338E89B}"/>
                  </a:ext>
                </a:extLst>
              </p:cNvPr>
              <p:cNvCxnSpPr>
                <a:cxnSpLocks/>
                <a:stCxn id="84" idx="6"/>
                <a:endCxn id="90" idx="2"/>
              </p:cNvCxnSpPr>
              <p:nvPr/>
            </p:nvCxnSpPr>
            <p:spPr bwMode="auto">
              <a:xfrm>
                <a:off x="2653745" y="2963448"/>
                <a:ext cx="897835" cy="124901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10B3A9C-FE3F-F51F-6574-B3A137C8C52E}"/>
                  </a:ext>
                </a:extLst>
              </p:cNvPr>
              <p:cNvCxnSpPr>
                <a:cxnSpLocks/>
                <a:stCxn id="86" idx="6"/>
                <a:endCxn id="87" idx="2"/>
              </p:cNvCxnSpPr>
              <p:nvPr/>
            </p:nvCxnSpPr>
            <p:spPr bwMode="auto">
              <a:xfrm flipV="1">
                <a:off x="2653745" y="2529438"/>
                <a:ext cx="897837" cy="172768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A93C741-806B-EC61-88B5-1EA03B8601FE}"/>
                  </a:ext>
                </a:extLst>
              </p:cNvPr>
              <p:cNvCxnSpPr>
                <a:cxnSpLocks/>
                <a:stCxn id="86" idx="6"/>
                <a:endCxn id="88" idx="2"/>
              </p:cNvCxnSpPr>
              <p:nvPr/>
            </p:nvCxnSpPr>
            <p:spPr bwMode="auto">
              <a:xfrm flipV="1">
                <a:off x="2653745" y="2980012"/>
                <a:ext cx="897836" cy="127710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142C50B-8730-29E5-20C7-7C6C1ABB16D8}"/>
                  </a:ext>
                </a:extLst>
              </p:cNvPr>
              <p:cNvCxnSpPr>
                <a:cxnSpLocks/>
                <a:stCxn id="86" idx="6"/>
                <a:endCxn id="89" idx="2"/>
              </p:cNvCxnSpPr>
              <p:nvPr/>
            </p:nvCxnSpPr>
            <p:spPr bwMode="auto">
              <a:xfrm flipV="1">
                <a:off x="2653745" y="3761892"/>
                <a:ext cx="897836" cy="495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9E6F8F77-87BB-F953-3154-CEF877BF726C}"/>
                  </a:ext>
                </a:extLst>
              </p:cNvPr>
              <p:cNvCxnSpPr>
                <a:cxnSpLocks/>
                <a:stCxn id="86" idx="6"/>
                <a:endCxn id="90" idx="2"/>
              </p:cNvCxnSpPr>
              <p:nvPr/>
            </p:nvCxnSpPr>
            <p:spPr bwMode="auto">
              <a:xfrm flipV="1">
                <a:off x="2653745" y="4212466"/>
                <a:ext cx="897835" cy="4465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D885C10C-1A78-2FEB-34C5-AFABFF1CE971}"/>
                  </a:ext>
                </a:extLst>
              </p:cNvPr>
              <p:cNvCxnSpPr>
                <a:cxnSpLocks/>
                <a:stCxn id="85" idx="6"/>
                <a:endCxn id="87" idx="2"/>
              </p:cNvCxnSpPr>
              <p:nvPr/>
            </p:nvCxnSpPr>
            <p:spPr bwMode="auto">
              <a:xfrm flipV="1">
                <a:off x="2653745" y="2529438"/>
                <a:ext cx="897837" cy="215016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B4D0353-8267-592C-691D-026B51EF99C6}"/>
                  </a:ext>
                </a:extLst>
              </p:cNvPr>
              <p:cNvCxnSpPr>
                <a:cxnSpLocks/>
                <a:stCxn id="85" idx="6"/>
                <a:endCxn id="88" idx="2"/>
              </p:cNvCxnSpPr>
              <p:nvPr/>
            </p:nvCxnSpPr>
            <p:spPr bwMode="auto">
              <a:xfrm flipV="1">
                <a:off x="2653745" y="2980012"/>
                <a:ext cx="897836" cy="169959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871470DA-3061-E5DB-6C6F-C7E3790EC930}"/>
                  </a:ext>
                </a:extLst>
              </p:cNvPr>
              <p:cNvCxnSpPr>
                <a:cxnSpLocks/>
                <a:stCxn id="85" idx="6"/>
                <a:endCxn id="89" idx="2"/>
              </p:cNvCxnSpPr>
              <p:nvPr/>
            </p:nvCxnSpPr>
            <p:spPr bwMode="auto">
              <a:xfrm flipV="1">
                <a:off x="2653745" y="3761892"/>
                <a:ext cx="897836" cy="91771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3E8D59D-3C76-020A-CE72-C7FCD882435F}"/>
                  </a:ext>
                </a:extLst>
              </p:cNvPr>
              <p:cNvCxnSpPr>
                <a:cxnSpLocks/>
                <a:stCxn id="85" idx="6"/>
                <a:endCxn id="90" idx="2"/>
              </p:cNvCxnSpPr>
              <p:nvPr/>
            </p:nvCxnSpPr>
            <p:spPr bwMode="auto">
              <a:xfrm flipV="1">
                <a:off x="2653745" y="4212466"/>
                <a:ext cx="897835" cy="46713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DDCEDD16-29F8-DD22-5D37-00AD3E1A3C69}"/>
                  </a:ext>
                </a:extLst>
              </p:cNvPr>
              <p:cNvCxnSpPr>
                <a:cxnSpLocks/>
                <a:stCxn id="87" idx="6"/>
                <a:endCxn id="91" idx="2"/>
              </p:cNvCxnSpPr>
              <p:nvPr/>
            </p:nvCxnSpPr>
            <p:spPr bwMode="auto">
              <a:xfrm>
                <a:off x="3859695" y="2529438"/>
                <a:ext cx="897835" cy="23025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D86FBB9-94FE-7CA3-B73D-2D7EF3949E39}"/>
                  </a:ext>
                </a:extLst>
              </p:cNvPr>
              <p:cNvCxnSpPr>
                <a:cxnSpLocks/>
                <a:stCxn id="87" idx="6"/>
                <a:endCxn id="92" idx="2"/>
              </p:cNvCxnSpPr>
              <p:nvPr/>
            </p:nvCxnSpPr>
            <p:spPr bwMode="auto">
              <a:xfrm>
                <a:off x="3859695" y="2529438"/>
                <a:ext cx="897834" cy="68083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C1E5FAF7-4059-E959-05DC-DC0688526BA1}"/>
                  </a:ext>
                </a:extLst>
              </p:cNvPr>
              <p:cNvCxnSpPr>
                <a:cxnSpLocks/>
                <a:stCxn id="87" idx="6"/>
                <a:endCxn id="93" idx="2"/>
              </p:cNvCxnSpPr>
              <p:nvPr/>
            </p:nvCxnSpPr>
            <p:spPr bwMode="auto">
              <a:xfrm>
                <a:off x="3859695" y="2529438"/>
                <a:ext cx="897833" cy="143952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4D8A66A-9DF5-A916-0216-2C25462063DC}"/>
                  </a:ext>
                </a:extLst>
              </p:cNvPr>
              <p:cNvCxnSpPr>
                <a:cxnSpLocks/>
                <a:stCxn id="88" idx="6"/>
                <a:endCxn id="91" idx="2"/>
              </p:cNvCxnSpPr>
              <p:nvPr/>
            </p:nvCxnSpPr>
            <p:spPr bwMode="auto">
              <a:xfrm flipV="1">
                <a:off x="3859694" y="2759695"/>
                <a:ext cx="897836" cy="22031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02B2DA46-8164-DD85-DA9D-341032844994}"/>
                  </a:ext>
                </a:extLst>
              </p:cNvPr>
              <p:cNvCxnSpPr>
                <a:cxnSpLocks/>
                <a:stCxn id="88" idx="6"/>
                <a:endCxn id="92" idx="2"/>
              </p:cNvCxnSpPr>
              <p:nvPr/>
            </p:nvCxnSpPr>
            <p:spPr bwMode="auto">
              <a:xfrm>
                <a:off x="3859694" y="2980012"/>
                <a:ext cx="897835" cy="23025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B3BA823-CEDE-1D53-5692-DC3E292E37B2}"/>
                  </a:ext>
                </a:extLst>
              </p:cNvPr>
              <p:cNvCxnSpPr>
                <a:cxnSpLocks/>
                <a:stCxn id="88" idx="6"/>
                <a:endCxn id="93" idx="2"/>
              </p:cNvCxnSpPr>
              <p:nvPr/>
            </p:nvCxnSpPr>
            <p:spPr bwMode="auto">
              <a:xfrm>
                <a:off x="3859694" y="2980012"/>
                <a:ext cx="897834" cy="9889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C2E1C2EC-338C-2BD4-9D40-23FC569DCDB4}"/>
                  </a:ext>
                </a:extLst>
              </p:cNvPr>
              <p:cNvCxnSpPr>
                <a:cxnSpLocks/>
                <a:stCxn id="89" idx="6"/>
                <a:endCxn id="91" idx="2"/>
              </p:cNvCxnSpPr>
              <p:nvPr/>
            </p:nvCxnSpPr>
            <p:spPr bwMode="auto">
              <a:xfrm flipV="1">
                <a:off x="3859694" y="2759695"/>
                <a:ext cx="897836" cy="10021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2B2A700-1B04-53B0-3D83-8762A0BCE713}"/>
                  </a:ext>
                </a:extLst>
              </p:cNvPr>
              <p:cNvCxnSpPr>
                <a:cxnSpLocks/>
                <a:stCxn id="89" idx="6"/>
                <a:endCxn id="92" idx="2"/>
              </p:cNvCxnSpPr>
              <p:nvPr/>
            </p:nvCxnSpPr>
            <p:spPr bwMode="auto">
              <a:xfrm flipV="1">
                <a:off x="3859694" y="3210269"/>
                <a:ext cx="897835" cy="55162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8062005C-387F-3E5A-B8E5-B5727C621C9A}"/>
                  </a:ext>
                </a:extLst>
              </p:cNvPr>
              <p:cNvCxnSpPr>
                <a:cxnSpLocks/>
                <a:stCxn id="89" idx="6"/>
                <a:endCxn id="93" idx="2"/>
              </p:cNvCxnSpPr>
              <p:nvPr/>
            </p:nvCxnSpPr>
            <p:spPr bwMode="auto">
              <a:xfrm>
                <a:off x="3859694" y="3761892"/>
                <a:ext cx="897834" cy="20706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984B7E6-0037-9D40-38D7-63636BF25118}"/>
                  </a:ext>
                </a:extLst>
              </p:cNvPr>
              <p:cNvCxnSpPr>
                <a:cxnSpLocks/>
                <a:stCxn id="90" idx="6"/>
                <a:endCxn id="91" idx="2"/>
              </p:cNvCxnSpPr>
              <p:nvPr/>
            </p:nvCxnSpPr>
            <p:spPr bwMode="auto">
              <a:xfrm flipV="1">
                <a:off x="3859693" y="2759695"/>
                <a:ext cx="897837" cy="14527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FC99954-9E27-26F5-756A-487DEC8F514F}"/>
                  </a:ext>
                </a:extLst>
              </p:cNvPr>
              <p:cNvCxnSpPr>
                <a:cxnSpLocks/>
                <a:stCxn id="90" idx="6"/>
                <a:endCxn id="92" idx="2"/>
              </p:cNvCxnSpPr>
              <p:nvPr/>
            </p:nvCxnSpPr>
            <p:spPr bwMode="auto">
              <a:xfrm flipV="1">
                <a:off x="3859693" y="3210269"/>
                <a:ext cx="897836" cy="10021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AEAB64E-9A09-43EC-8310-F0BB960702C1}"/>
                  </a:ext>
                </a:extLst>
              </p:cNvPr>
              <p:cNvCxnSpPr>
                <a:cxnSpLocks/>
                <a:stCxn id="90" idx="6"/>
                <a:endCxn id="93" idx="2"/>
              </p:cNvCxnSpPr>
              <p:nvPr/>
            </p:nvCxnSpPr>
            <p:spPr bwMode="auto">
              <a:xfrm flipV="1">
                <a:off x="3859693" y="3968958"/>
                <a:ext cx="897835" cy="2435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22E5C268-0628-CB73-8541-2E03689FC38E}"/>
                  </a:ext>
                </a:extLst>
              </p:cNvPr>
              <p:cNvSpPr/>
              <p:nvPr/>
            </p:nvSpPr>
            <p:spPr bwMode="auto">
              <a:xfrm>
                <a:off x="2345631" y="3678237"/>
                <a:ext cx="308113" cy="308113"/>
              </a:xfrm>
              <a:prstGeom prst="ellipse">
                <a:avLst/>
              </a:prstGeom>
              <a:ln w="19050">
                <a:solidFill>
                  <a:srgbClr val="D05F38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D3CD402A-D93A-1DCE-E858-FB64B8ACED9A}"/>
                  </a:ext>
                </a:extLst>
              </p:cNvPr>
              <p:cNvCxnSpPr>
                <a:cxnSpLocks/>
                <a:stCxn id="126" idx="6"/>
                <a:endCxn id="87" idx="2"/>
              </p:cNvCxnSpPr>
              <p:nvPr/>
            </p:nvCxnSpPr>
            <p:spPr bwMode="auto">
              <a:xfrm flipV="1">
                <a:off x="2653744" y="2529438"/>
                <a:ext cx="897838" cy="130285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B2B7AF1E-2516-DB26-B9B9-81A8EA2B57B8}"/>
                  </a:ext>
                </a:extLst>
              </p:cNvPr>
              <p:cNvCxnSpPr>
                <a:cxnSpLocks/>
                <a:stCxn id="126" idx="6"/>
                <a:endCxn id="88" idx="2"/>
              </p:cNvCxnSpPr>
              <p:nvPr/>
            </p:nvCxnSpPr>
            <p:spPr bwMode="auto">
              <a:xfrm flipV="1">
                <a:off x="2653744" y="2980012"/>
                <a:ext cx="897837" cy="85228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F620E5DA-9D5B-2829-45C4-E8B12A996438}"/>
                  </a:ext>
                </a:extLst>
              </p:cNvPr>
              <p:cNvCxnSpPr>
                <a:cxnSpLocks/>
                <a:stCxn id="126" idx="6"/>
                <a:endCxn id="89" idx="2"/>
              </p:cNvCxnSpPr>
              <p:nvPr/>
            </p:nvCxnSpPr>
            <p:spPr bwMode="auto">
              <a:xfrm flipV="1">
                <a:off x="2653744" y="3761892"/>
                <a:ext cx="897837" cy="7040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D5C504BD-B49E-5A75-7235-598EF60B13AD}"/>
                  </a:ext>
                </a:extLst>
              </p:cNvPr>
              <p:cNvCxnSpPr>
                <a:cxnSpLocks/>
                <a:stCxn id="126" idx="6"/>
                <a:endCxn id="90" idx="2"/>
              </p:cNvCxnSpPr>
              <p:nvPr/>
            </p:nvCxnSpPr>
            <p:spPr bwMode="auto">
              <a:xfrm>
                <a:off x="2653744" y="3832294"/>
                <a:ext cx="897836" cy="38017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F508D40-69DB-5CBD-53E9-2F49D8AE47E8}"/>
                  </a:ext>
                </a:extLst>
              </p:cNvPr>
              <p:cNvSpPr txBox="1"/>
              <p:nvPr/>
            </p:nvSpPr>
            <p:spPr>
              <a:xfrm>
                <a:off x="1885152" y="1301807"/>
                <a:ext cx="1274197" cy="44631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6"/>
                    </a:solidFill>
                    <a:latin typeface="Helvetica" pitchFamily="2" charset="0"/>
                  </a:rPr>
                  <a:t>784 nodes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A2EFC8C-7E91-0248-62EE-5BB4DE9C62FD}"/>
                  </a:ext>
                </a:extLst>
              </p:cNvPr>
              <p:cNvSpPr txBox="1"/>
              <p:nvPr/>
            </p:nvSpPr>
            <p:spPr>
              <a:xfrm>
                <a:off x="3125224" y="1735612"/>
                <a:ext cx="1274198" cy="44631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8830D0"/>
                    </a:solidFill>
                    <a:latin typeface="Helvetica" pitchFamily="2" charset="0"/>
                  </a:rPr>
                  <a:t>50 nodes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EE84162-061A-41A2-431B-711426C36533}"/>
                  </a:ext>
                </a:extLst>
              </p:cNvPr>
              <p:cNvSpPr txBox="1"/>
              <p:nvPr/>
            </p:nvSpPr>
            <p:spPr>
              <a:xfrm>
                <a:off x="4251954" y="1808777"/>
                <a:ext cx="1274197" cy="74385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B050"/>
                    </a:solidFill>
                    <a:latin typeface="Helvetica" pitchFamily="2" charset="0"/>
                  </a:rPr>
                  <a:t>10 nodes</a:t>
                </a:r>
              </a:p>
            </p:txBody>
          </p:sp>
        </p:grp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7B2DBBB-E8C1-9E16-4603-D9A6CB80A752}"/>
                </a:ext>
              </a:extLst>
            </p:cNvPr>
            <p:cNvCxnSpPr>
              <a:cxnSpLocks/>
            </p:cNvCxnSpPr>
            <p:nvPr/>
          </p:nvCxnSpPr>
          <p:spPr>
            <a:xfrm>
              <a:off x="9375783" y="5221899"/>
              <a:ext cx="1634695" cy="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C6C781A-28F5-722C-E80E-814F5B710171}"/>
                </a:ext>
              </a:extLst>
            </p:cNvPr>
            <p:cNvSpPr/>
            <p:nvPr/>
          </p:nvSpPr>
          <p:spPr>
            <a:xfrm>
              <a:off x="8873113" y="1653028"/>
              <a:ext cx="2518831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Helvetica" pitchFamily="2" charset="0"/>
                  <a:ea typeface="Times New Roman"/>
                  <a:cs typeface="Calibri" panose="020F0502020204030204" pitchFamily="34" charset="0"/>
                  <a:sym typeface="Times New Roman"/>
                </a:rPr>
                <a:t>InfoShape Architecture</a:t>
              </a:r>
              <a:endParaRPr lang="en-US" dirty="0">
                <a:solidFill>
                  <a:schemeClr val="accent6"/>
                </a:solidFill>
                <a:latin typeface="Helvetica" pitchFamily="2" charset="0"/>
              </a:endParaRPr>
            </a:p>
          </p:txBody>
        </p:sp>
        <p:pic>
          <p:nvPicPr>
            <p:cNvPr id="136" name="Picture 2" descr="MNIST + scikit-learn // lab notebook // thoughts and notes">
              <a:extLst>
                <a:ext uri="{FF2B5EF4-FFF2-40B4-BE49-F238E27FC236}">
                  <a16:creationId xmlns:a16="http://schemas.microsoft.com/office/drawing/2014/main" id="{9CA732ED-3A51-E0A6-2B91-3FDD80AF9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472" y="4944804"/>
              <a:ext cx="519477" cy="520336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36" descr="A black and white image&#10;&#10;Description automatically generated with low confidence">
              <a:extLst>
                <a:ext uri="{FF2B5EF4-FFF2-40B4-BE49-F238E27FC236}">
                  <a16:creationId xmlns:a16="http://schemas.microsoft.com/office/drawing/2014/main" id="{8185A8F1-23AA-73E3-94C6-CA3DA5C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33524" y="5057510"/>
              <a:ext cx="329716" cy="328777"/>
            </a:xfrm>
            <a:prstGeom prst="rect">
              <a:avLst/>
            </a:prstGeom>
            <a:ln w="19050">
              <a:noFill/>
            </a:ln>
          </p:spPr>
        </p:pic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9AFCB1E-09F6-26A3-4B80-347D7350098F}"/>
                </a:ext>
              </a:extLst>
            </p:cNvPr>
            <p:cNvGrpSpPr/>
            <p:nvPr/>
          </p:nvGrpSpPr>
          <p:grpSpPr>
            <a:xfrm>
              <a:off x="8964211" y="2107693"/>
              <a:ext cx="2266094" cy="2681964"/>
              <a:chOff x="2014286" y="1497498"/>
              <a:chExt cx="2266094" cy="2681964"/>
            </a:xfrm>
          </p:grpSpPr>
          <p:sp>
            <p:nvSpPr>
              <p:cNvPr id="139" name="Rounded Rectangle 138">
                <a:extLst>
                  <a:ext uri="{FF2B5EF4-FFF2-40B4-BE49-F238E27FC236}">
                    <a16:creationId xmlns:a16="http://schemas.microsoft.com/office/drawing/2014/main" id="{A2A87D94-2DE8-9B38-FF6B-BDB8C12DEA11}"/>
                  </a:ext>
                </a:extLst>
              </p:cNvPr>
              <p:cNvSpPr/>
              <p:nvPr/>
            </p:nvSpPr>
            <p:spPr bwMode="auto">
              <a:xfrm>
                <a:off x="2014286" y="1497498"/>
                <a:ext cx="2266094" cy="2681964"/>
              </a:xfrm>
              <a:prstGeom prst="roundRect">
                <a:avLst/>
              </a:prstGeom>
              <a:noFill/>
              <a:ln w="19050">
                <a:solidFill>
                  <a:schemeClr val="accent6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Geneva" charset="0"/>
                </a:endParaRP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72878D7C-3658-0559-E34F-EFD2249CEB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03916" y="2952898"/>
                <a:ext cx="0" cy="22718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D05F38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F31BBFD5-1891-15B1-9F66-B380039792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44781" y="2938225"/>
                <a:ext cx="0" cy="22718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8830D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F242E2ED-970F-697E-157E-8B2A020412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8993" y="3083742"/>
                <a:ext cx="0" cy="22718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B05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8199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A310-7702-F646-9C96-ECF6CCAC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pitchFamily="2" charset="0"/>
              </a:rPr>
              <a:t>Estimation of MI at Different Training Epochs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BBBA802-A1A2-8AB0-A3C5-6C97336D2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245" y="6396967"/>
            <a:ext cx="965841" cy="32877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itchFamily="2" charset="0"/>
              </a:rPr>
              <a:t>Page </a:t>
            </a:r>
            <a:fld id="{4ABB0019-C65F-444F-83E8-60ACB613FCB7}" type="slidenum">
              <a:rPr lang="en-US" altLang="en-US" smtClean="0">
                <a:latin typeface="Helvetica" pitchFamily="2" charset="0"/>
              </a:rPr>
              <a:pPr>
                <a:defRPr/>
              </a:pPr>
              <a:t>9</a:t>
            </a:fld>
            <a:endParaRPr lang="en-US" altLang="en-US" dirty="0">
              <a:latin typeface="Helvetica" pitchFamily="2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B021A79-8D5B-FC9D-2947-E264BD5F5FBB}"/>
              </a:ext>
            </a:extLst>
          </p:cNvPr>
          <p:cNvGraphicFramePr/>
          <p:nvPr/>
        </p:nvGraphicFramePr>
        <p:xfrm>
          <a:off x="1521742" y="1375634"/>
          <a:ext cx="6288767" cy="214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1EF369-53B6-43BD-012E-5CA6CDB8054F}"/>
              </a:ext>
            </a:extLst>
          </p:cNvPr>
          <p:cNvGraphicFramePr/>
          <p:nvPr/>
        </p:nvGraphicFramePr>
        <p:xfrm>
          <a:off x="1508865" y="3934516"/>
          <a:ext cx="6436198" cy="211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67EC8DF-0B27-2680-64F5-5E3A10F2218E}"/>
              </a:ext>
            </a:extLst>
          </p:cNvPr>
          <p:cNvSpPr txBox="1"/>
          <p:nvPr/>
        </p:nvSpPr>
        <p:spPr>
          <a:xfrm>
            <a:off x="303768" y="830560"/>
            <a:ext cx="11491992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Mutual information (MI) between the encoded sample and public label at different encoder training epochs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8B977A-979E-42EB-1E66-94A8FCD397FF}"/>
              </a:ext>
            </a:extLst>
          </p:cNvPr>
          <p:cNvSpPr txBox="1"/>
          <p:nvPr/>
        </p:nvSpPr>
        <p:spPr>
          <a:xfrm>
            <a:off x="303768" y="3323933"/>
            <a:ext cx="11491992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MI between the encoded sample and private label at different encoder training epochs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345B6D-3B53-0031-05B5-4B869556B44E}"/>
                  </a:ext>
                </a:extLst>
              </p:cNvPr>
              <p:cNvSpPr txBox="1"/>
              <p:nvPr/>
            </p:nvSpPr>
            <p:spPr>
              <a:xfrm>
                <a:off x="8936921" y="1556565"/>
                <a:ext cx="1580536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14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≈0.59</m:t>
                      </m:r>
                    </m:oMath>
                  </m:oMathPara>
                </a14:m>
                <a:endParaRPr lang="en-US" sz="1400" dirty="0">
                  <a:solidFill>
                    <a:schemeClr val="accent4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345B6D-3B53-0031-05B5-4B869556B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921" y="1556565"/>
                <a:ext cx="1580536" cy="335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E13BEE-D390-F1D6-7A37-ECB579AD4934}"/>
              </a:ext>
            </a:extLst>
          </p:cNvPr>
          <p:cNvCxnSpPr/>
          <p:nvPr/>
        </p:nvCxnSpPr>
        <p:spPr bwMode="auto">
          <a:xfrm>
            <a:off x="7778954" y="1762125"/>
            <a:ext cx="1066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B09142-1C35-CCB5-C625-E72273599228}"/>
                  </a:ext>
                </a:extLst>
              </p:cNvPr>
              <p:cNvSpPr txBox="1"/>
              <p:nvPr/>
            </p:nvSpPr>
            <p:spPr>
              <a:xfrm>
                <a:off x="8935491" y="4235985"/>
                <a:ext cx="162351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4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14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14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≈0.57</m:t>
                      </m:r>
                    </m:oMath>
                  </m:oMathPara>
                </a14:m>
                <a:endParaRPr lang="en-US" sz="1400" dirty="0">
                  <a:solidFill>
                    <a:schemeClr val="accent4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B09142-1C35-CCB5-C625-E72273599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91" y="4235985"/>
                <a:ext cx="1623510" cy="335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50C8085-4AC7-5B00-186B-1427E281D77D}"/>
              </a:ext>
            </a:extLst>
          </p:cNvPr>
          <p:cNvCxnSpPr/>
          <p:nvPr/>
        </p:nvCxnSpPr>
        <p:spPr bwMode="auto">
          <a:xfrm>
            <a:off x="7778954" y="4415868"/>
            <a:ext cx="1066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45CFD0-0071-1A28-59BE-16662428DB8D}"/>
                  </a:ext>
                </a:extLst>
              </p:cNvPr>
              <p:cNvSpPr txBox="1"/>
              <p:nvPr/>
            </p:nvSpPr>
            <p:spPr>
              <a:xfrm>
                <a:off x="8936921" y="2349166"/>
                <a:ext cx="2487316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𝑟𝑎𝑛𝑑𝑜𝑚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1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45CFD0-0071-1A28-59BE-16662428D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921" y="2349166"/>
                <a:ext cx="2487316" cy="335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60AAD8-3A21-9A34-3634-822B0FC9B8C5}"/>
              </a:ext>
            </a:extLst>
          </p:cNvPr>
          <p:cNvCxnSpPr/>
          <p:nvPr/>
        </p:nvCxnSpPr>
        <p:spPr bwMode="auto">
          <a:xfrm>
            <a:off x="7778954" y="2557256"/>
            <a:ext cx="1066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D9E7A7-7DEA-76A6-082F-0B318968A9EE}"/>
                  </a:ext>
                </a:extLst>
              </p:cNvPr>
              <p:cNvSpPr txBox="1"/>
              <p:nvPr/>
            </p:nvSpPr>
            <p:spPr>
              <a:xfrm>
                <a:off x="8894112" y="5015884"/>
                <a:ext cx="2354949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𝑟𝑎𝑛𝑑𝑜𝑚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≈0.22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D9E7A7-7DEA-76A6-082F-0B318968A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112" y="5015884"/>
                <a:ext cx="2354949" cy="335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F9F97B-A1E2-B4E6-1562-E162BCD9CF02}"/>
              </a:ext>
            </a:extLst>
          </p:cNvPr>
          <p:cNvCxnSpPr/>
          <p:nvPr/>
        </p:nvCxnSpPr>
        <p:spPr bwMode="auto">
          <a:xfrm>
            <a:off x="7778954" y="5191121"/>
            <a:ext cx="1066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482CC7F-5A11-2569-1DF7-AF55ED8AE4EA}"/>
              </a:ext>
            </a:extLst>
          </p:cNvPr>
          <p:cNvSpPr txBox="1"/>
          <p:nvPr/>
        </p:nvSpPr>
        <p:spPr>
          <a:xfrm>
            <a:off x="7778954" y="2052323"/>
            <a:ext cx="1872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US" sz="1400" dirty="0">
                <a:solidFill>
                  <a:srgbClr val="00B050"/>
                </a:solidFill>
                <a:latin typeface="Helvetica" pitchFamily="2" charset="0"/>
              </a:rPr>
              <a:t>Goes up with training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7B78CAE-E192-24CF-1BFF-84EB0488CE1C}"/>
              </a:ext>
            </a:extLst>
          </p:cNvPr>
          <p:cNvCxnSpPr>
            <a:cxnSpLocks/>
          </p:cNvCxnSpPr>
          <p:nvPr/>
        </p:nvCxnSpPr>
        <p:spPr bwMode="auto">
          <a:xfrm flipV="1">
            <a:off x="7609991" y="1925188"/>
            <a:ext cx="0" cy="6846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DA948F6-D71F-EDFD-4D34-6599E2EAD03C}"/>
              </a:ext>
            </a:extLst>
          </p:cNvPr>
          <p:cNvSpPr txBox="1"/>
          <p:nvPr/>
        </p:nvSpPr>
        <p:spPr>
          <a:xfrm>
            <a:off x="7810509" y="5319597"/>
            <a:ext cx="21621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US" sz="1400" dirty="0">
                <a:solidFill>
                  <a:srgbClr val="FF0000"/>
                </a:solidFill>
                <a:latin typeface="Helvetica" pitchFamily="2" charset="0"/>
              </a:rPr>
              <a:t>Goes down with training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330058-9EB4-7BCE-1C12-C53DE00B77C0}"/>
              </a:ext>
            </a:extLst>
          </p:cNvPr>
          <p:cNvCxnSpPr>
            <a:cxnSpLocks/>
          </p:cNvCxnSpPr>
          <p:nvPr/>
        </p:nvCxnSpPr>
        <p:spPr bwMode="auto">
          <a:xfrm>
            <a:off x="7730996" y="5185366"/>
            <a:ext cx="0" cy="4895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6162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Graphic spid="8" grpId="0" uiExpand="1">
        <p:bldSub>
          <a:bldChart bld="series"/>
        </p:bldSub>
      </p:bldGraphic>
      <p:bldP spid="20" grpId="0"/>
      <p:bldP spid="26" grpId="0"/>
      <p:bldP spid="28" grpId="0"/>
      <p:bldP spid="32" grpId="0"/>
      <p:bldP spid="35" grpId="0"/>
      <p:bldP spid="39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99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8A2D2D"/>
      </a:accent6>
      <a:hlink>
        <a:srgbClr val="4D4D4D"/>
      </a:hlink>
      <a:folHlink>
        <a:srgbClr val="EAEAEA"/>
      </a:folHlink>
    </a:clrScheme>
    <a:fontScheme name="Blank Presentation">
      <a:majorFont>
        <a:latin typeface="Arial"/>
        <a:ea typeface="Geneva"/>
        <a:cs typeface=""/>
      </a:majorFont>
      <a:minorFont>
        <a:latin typeface="Times New Roman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179682</TotalTime>
  <Words>915</Words>
  <Application>Microsoft Macintosh PowerPoint</Application>
  <PresentationFormat>Widescreen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Helvetica</vt:lpstr>
      <vt:lpstr>System Font Regular</vt:lpstr>
      <vt:lpstr>Times</vt:lpstr>
      <vt:lpstr>Times New Roman</vt:lpstr>
      <vt:lpstr>Blank Presentation</vt:lpstr>
      <vt:lpstr>InfoShape  Task-Based Neural Data Shaping Via Mutual Information</vt:lpstr>
      <vt:lpstr>Significance and Challenges of Data Sharing</vt:lpstr>
      <vt:lpstr>Privacy Preserving Codes </vt:lpstr>
      <vt:lpstr>Our Solution: Task-Based Lossy Encoder</vt:lpstr>
      <vt:lpstr>Obtaining Mutual Information (MI) by Optimization</vt:lpstr>
      <vt:lpstr>Mutual Information Estimation Using Neural Networks</vt:lpstr>
      <vt:lpstr>Training Procedure of the Task-Specific Encoder</vt:lpstr>
      <vt:lpstr>Results: Description of Dataset and ML Training Task</vt:lpstr>
      <vt:lpstr>Estimation of MI at Different Training Epochs</vt:lpstr>
      <vt:lpstr>Generalization Accuracy of Classifiers</vt:lpstr>
      <vt:lpstr>Visualizations Before and After InfoShape Encoding</vt:lpstr>
      <vt:lpstr>Summary and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Coding for Pooling Distributed Resources  From communication reliability to ML privacy</dc:title>
  <dc:creator>Homa Esfahanizadeh</dc:creator>
  <cp:lastModifiedBy>Homa Esfahanizadeh</cp:lastModifiedBy>
  <cp:revision>479</cp:revision>
  <dcterms:created xsi:type="dcterms:W3CDTF">2021-12-22T19:23:07Z</dcterms:created>
  <dcterms:modified xsi:type="dcterms:W3CDTF">2023-07-22T01:17:06Z</dcterms:modified>
</cp:coreProperties>
</file>