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2" r:id="rId2"/>
    <p:sldId id="292" r:id="rId3"/>
    <p:sldId id="368" r:id="rId4"/>
    <p:sldId id="295" r:id="rId5"/>
    <p:sldId id="373" r:id="rId6"/>
    <p:sldId id="378" r:id="rId7"/>
    <p:sldId id="380" r:id="rId8"/>
    <p:sldId id="299" r:id="rId9"/>
    <p:sldId id="371" r:id="rId10"/>
    <p:sldId id="370" r:id="rId11"/>
    <p:sldId id="298" r:id="rId12"/>
    <p:sldId id="302" r:id="rId13"/>
    <p:sldId id="270" r:id="rId14"/>
    <p:sldId id="375" r:id="rId15"/>
    <p:sldId id="334" r:id="rId16"/>
    <p:sldId id="372" r:id="rId17"/>
    <p:sldId id="376" r:id="rId18"/>
    <p:sldId id="360" r:id="rId19"/>
    <p:sldId id="326" r:id="rId20"/>
    <p:sldId id="382" r:id="rId21"/>
    <p:sldId id="296" r:id="rId22"/>
    <p:sldId id="383" r:id="rId23"/>
    <p:sldId id="361" r:id="rId24"/>
    <p:sldId id="278" r:id="rId25"/>
    <p:sldId id="290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SAIL Ebony" pitchFamily="2" charset="77"/>
      <p:regular r:id="rId34"/>
      <p:bold r:id="rId35"/>
      <p:italic r:id="rId36"/>
      <p:boldItalic r:id="rId37"/>
    </p:embeddedFont>
    <p:embeddedFont>
      <p:font typeface="CSAIL Ebony Eb" pitchFamily="2" charset="77"/>
      <p:bold r:id="rId38"/>
      <p:italic r:id="rId39"/>
      <p:boldItalic r:id="rId40"/>
    </p:embeddedFont>
    <p:embeddedFont>
      <p:font typeface="CSAIL Ebony Lt" pitchFamily="2" charset="77"/>
      <p:regular r:id="rId41"/>
      <p:italic r:id="rId42"/>
    </p:embeddedFont>
    <p:embeddedFont>
      <p:font typeface="CSAIL Ebony Th" pitchFamily="2" charset="77"/>
      <p:regular r:id="rId43"/>
      <p:italic r:id="rId44"/>
    </p:embeddedFont>
    <p:embeddedFont>
      <p:font typeface="NimbusRomNo9L" pitchFamily="2" charset="0"/>
      <p:regular r:id="rId45"/>
      <p:italic r:id="rId46"/>
    </p:embeddedFont>
    <p:embeddedFont>
      <p:font typeface="Times" panose="02020603050405020304" pitchFamily="18" charset="0"/>
      <p:regular r:id="rId47"/>
      <p:bold r:id="rId48"/>
      <p:italic r:id="rId49"/>
      <p:boldItalic r:id="rId50"/>
    </p:embeddedFont>
  </p:embeddedFontLst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ya.ghobadi@gmail.com" initials="m" lastIdx="55" clrIdx="0">
    <p:extLst>
      <p:ext uri="{19B8F6BF-5375-455C-9EA6-DF929625EA0E}">
        <p15:presenceInfo xmlns:p15="http://schemas.microsoft.com/office/powerpoint/2012/main" userId="450f57c86f238879" providerId="Windows Live"/>
      </p:ext>
    </p:extLst>
  </p:cmAuthor>
  <p:cmAuthor id="2" name="Weiyang Wang" initials="WW" lastIdx="17" clrIdx="1">
    <p:extLst>
      <p:ext uri="{19B8F6BF-5375-455C-9EA6-DF929625EA0E}">
        <p15:presenceInfo xmlns:p15="http://schemas.microsoft.com/office/powerpoint/2012/main" userId="Weiyang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A3E188"/>
    <a:srgbClr val="75AC74"/>
    <a:srgbClr val="141F6D"/>
    <a:srgbClr val="000000"/>
    <a:srgbClr val="90C882"/>
    <a:srgbClr val="ABCCAA"/>
    <a:srgbClr val="B94700"/>
    <a:srgbClr val="C7C9C7"/>
    <a:srgbClr val="F0B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83265" autoAdjust="0"/>
  </p:normalViewPr>
  <p:slideViewPr>
    <p:cSldViewPr snapToGrid="0" showGuides="1">
      <p:cViewPr varScale="1">
        <p:scale>
          <a:sx n="105" d="100"/>
          <a:sy n="105" d="100"/>
        </p:scale>
        <p:origin x="1120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65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1823793858042"/>
          <c:y val="3.3900554097404494E-2"/>
          <c:w val="0.75711450170295935"/>
          <c:h val="0.69453448808352825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Sheet1!$B$8</c:f>
              <c:strCache>
                <c:ptCount val="1"/>
                <c:pt idx="0">
                  <c:v>DNN 1</c:v>
                </c:pt>
              </c:strCache>
            </c:strRef>
          </c:tx>
          <c:spPr>
            <a:ln w="28575" cap="rnd">
              <a:solidFill>
                <a:srgbClr val="945200"/>
              </a:solidFill>
              <a:round/>
            </a:ln>
            <a:effectLst/>
          </c:spPr>
          <c:marker>
            <c:symbol val="star"/>
            <c:size val="11"/>
            <c:spPr>
              <a:noFill/>
              <a:ln w="31750">
                <a:solidFill>
                  <a:srgbClr val="945200"/>
                </a:solidFill>
              </a:ln>
              <a:effectLst/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Sheet1!$B$9:$B$13</c:f>
              <c:numCache>
                <c:formatCode>General</c:formatCode>
                <c:ptCount val="5"/>
                <c:pt idx="0">
                  <c:v>0</c:v>
                </c:pt>
                <c:pt idx="1">
                  <c:v>18.9857288</c:v>
                </c:pt>
                <c:pt idx="2">
                  <c:v>30.453618799999997</c:v>
                </c:pt>
                <c:pt idx="3">
                  <c:v>39.946483199999996</c:v>
                </c:pt>
                <c:pt idx="4">
                  <c:v>48.865953099999999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5B-5246-8CBD-59B8ACD301B0}"/>
            </c:ext>
          </c:extLst>
        </c:ser>
        <c:ser>
          <c:idx val="4"/>
          <c:order val="1"/>
          <c:tx>
            <c:strRef>
              <c:f>Sheet1!$C$8</c:f>
              <c:strCache>
                <c:ptCount val="1"/>
                <c:pt idx="0">
                  <c:v>DNN 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141F6D"/>
              </a:solidFill>
              <a:ln w="31750">
                <a:noFill/>
              </a:ln>
              <a:effectLst/>
            </c:spPr>
          </c:marker>
          <c:dPt>
            <c:idx val="1"/>
            <c:marker>
              <c:symbol val="circle"/>
              <c:size val="7"/>
              <c:spPr>
                <a:solidFill>
                  <a:srgbClr val="141F6D"/>
                </a:solidFill>
                <a:ln w="317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55B-5246-8CBD-59B8ACD301B0}"/>
              </c:ext>
            </c:extLst>
          </c:dPt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Sheet1!$C$9:$C$13</c:f>
              <c:numCache>
                <c:formatCode>General</c:formatCode>
                <c:ptCount val="5"/>
                <c:pt idx="0">
                  <c:v>0</c:v>
                </c:pt>
                <c:pt idx="1">
                  <c:v>9</c:v>
                </c:pt>
                <c:pt idx="2">
                  <c:v>20.9851448</c:v>
                </c:pt>
                <c:pt idx="3">
                  <c:v>54.772388400000004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55B-5246-8CBD-59B8ACD301B0}"/>
            </c:ext>
          </c:extLst>
        </c:ser>
        <c:ser>
          <c:idx val="1"/>
          <c:order val="2"/>
          <c:tx>
            <c:strRef>
              <c:f>Sheet1!$D$8</c:f>
              <c:strCache>
                <c:ptCount val="1"/>
                <c:pt idx="0">
                  <c:v>DNN 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Sheet1!$D$9:$D$13</c:f>
              <c:numCache>
                <c:formatCode>General</c:formatCode>
                <c:ptCount val="5"/>
                <c:pt idx="0">
                  <c:v>0</c:v>
                </c:pt>
                <c:pt idx="1">
                  <c:v>19.480167900000001</c:v>
                </c:pt>
                <c:pt idx="2">
                  <c:v>21.3855422</c:v>
                </c:pt>
                <c:pt idx="3">
                  <c:v>23.301069399999999</c:v>
                </c:pt>
                <c:pt idx="4">
                  <c:v>42.336198699999997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55B-5246-8CBD-59B8ACD301B0}"/>
            </c:ext>
          </c:extLst>
        </c:ser>
        <c:ser>
          <c:idx val="3"/>
          <c:order val="3"/>
          <c:tx>
            <c:strRef>
              <c:f>Sheet1!$E$8</c:f>
              <c:strCache>
                <c:ptCount val="1"/>
                <c:pt idx="0">
                  <c:v>DNN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plus"/>
            <c:size val="8"/>
            <c:spPr>
              <a:noFill/>
              <a:ln w="25400">
                <a:solidFill>
                  <a:schemeClr val="accent4"/>
                </a:solidFill>
              </a:ln>
              <a:effectLst/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Sheet1!$E$9:$E$13</c:f>
              <c:numCache>
                <c:formatCode>General</c:formatCode>
                <c:ptCount val="5"/>
                <c:pt idx="0">
                  <c:v>0</c:v>
                </c:pt>
                <c:pt idx="1">
                  <c:v>22.637744900000001</c:v>
                </c:pt>
                <c:pt idx="2">
                  <c:v>38.010947999999999</c:v>
                </c:pt>
                <c:pt idx="3">
                  <c:v>47.265564999999995</c:v>
                </c:pt>
                <c:pt idx="4">
                  <c:v>58.187957199999992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55B-5246-8CBD-59B8ACD301B0}"/>
            </c:ext>
          </c:extLst>
        </c:ser>
        <c:ser>
          <c:idx val="5"/>
          <c:order val="4"/>
          <c:tx>
            <c:strRef>
              <c:f>Sheet1!$F$8</c:f>
              <c:strCache>
                <c:ptCount val="1"/>
                <c:pt idx="0">
                  <c:v>DNN 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Sheet1!$F$9:$F$13</c:f>
              <c:numCache>
                <c:formatCode>General</c:formatCode>
                <c:ptCount val="5"/>
                <c:pt idx="0">
                  <c:v>0</c:v>
                </c:pt>
                <c:pt idx="1">
                  <c:v>18.9857288</c:v>
                </c:pt>
                <c:pt idx="2">
                  <c:v>30.453618799999997</c:v>
                </c:pt>
                <c:pt idx="3">
                  <c:v>39.946483199999996</c:v>
                </c:pt>
                <c:pt idx="4">
                  <c:v>48.865953099999999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55B-5246-8CBD-59B8ACD301B0}"/>
            </c:ext>
          </c:extLst>
        </c:ser>
        <c:ser>
          <c:idx val="6"/>
          <c:order val="5"/>
          <c:tx>
            <c:strRef>
              <c:f>Sheet1!$G$8</c:f>
              <c:strCache>
                <c:ptCount val="1"/>
                <c:pt idx="0">
                  <c:v>DNN 6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x"/>
            <c:size val="8"/>
            <c:spPr>
              <a:noFill/>
              <a:ln w="254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Sheet1!$G$9:$G$13</c:f>
              <c:numCache>
                <c:formatCode>General</c:formatCode>
                <c:ptCount val="5"/>
                <c:pt idx="0">
                  <c:v>0</c:v>
                </c:pt>
                <c:pt idx="1">
                  <c:v>33.2834705</c:v>
                </c:pt>
                <c:pt idx="2">
                  <c:v>43.810770399999996</c:v>
                </c:pt>
                <c:pt idx="3">
                  <c:v>52.916978299999997</c:v>
                </c:pt>
                <c:pt idx="4">
                  <c:v>60.508601299999995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55B-5246-8CBD-59B8ACD30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5914015"/>
        <c:axId val="701932415"/>
      </c:scatterChart>
      <c:valAx>
        <c:axId val="645914015"/>
        <c:scaling>
          <c:logBase val="2"/>
          <c:orientation val="minMax"/>
          <c:max val="16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932415"/>
        <c:crosses val="autoZero"/>
        <c:crossBetween val="midCat"/>
        <c:majorUnit val="2"/>
      </c:valAx>
      <c:valAx>
        <c:axId val="70193241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 algn="r" rtl="0"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914015"/>
        <c:crosses val="autoZero"/>
        <c:crossBetween val="midCat"/>
        <c:majorUnit val="20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9205770256791224"/>
          <c:y val="6.2947208329981033E-2"/>
          <c:w val="0.61563201412604551"/>
          <c:h val="0.18602605936861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70981000994624"/>
          <c:y val="3.3900554097404494E-2"/>
          <c:w val="0.76363924971690711"/>
          <c:h val="0.76516446333628596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Full Bisection Fattree</c:v>
                </c:pt>
              </c:strCache>
            </c:strRef>
          </c:tx>
          <c:spPr>
            <a:ln w="44450" cap="rnd">
              <a:solidFill>
                <a:srgbClr val="00B050"/>
              </a:solidFill>
              <a:round/>
            </a:ln>
            <a:effectLst/>
          </c:spPr>
          <c:marker>
            <c:symbol val="x"/>
            <c:size val="13"/>
            <c:spPr>
              <a:noFill/>
              <a:ln w="41275">
                <a:solidFill>
                  <a:srgbClr val="00B050"/>
                </a:solidFill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Sheet1!$B$2:$F$2</c:f>
              <c:numCache>
                <c:formatCode>0.00E+00</c:formatCode>
                <c:ptCount val="5"/>
                <c:pt idx="0">
                  <c:v>0.129552720466</c:v>
                </c:pt>
                <c:pt idx="1">
                  <c:v>0.129552720466</c:v>
                </c:pt>
                <c:pt idx="2">
                  <c:v>0.129552720466</c:v>
                </c:pt>
                <c:pt idx="3">
                  <c:v>0.129552720466</c:v>
                </c:pt>
                <c:pt idx="4">
                  <c:v>0.129552720466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D8-4E11-82B0-151AACA85697}"/>
            </c:ext>
          </c:extLst>
        </c:ser>
        <c:ser>
          <c:idx val="4"/>
          <c:order val="1"/>
          <c:tx>
            <c:strRef>
              <c:f>Sheet1!$A$5</c:f>
              <c:strCache>
                <c:ptCount val="1"/>
                <c:pt idx="0">
                  <c:v>Cost Equivalent Fattree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4"/>
              </a:solidFill>
              <a:ln w="31750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0.32443337719100002</c:v>
                </c:pt>
                <c:pt idx="1">
                  <c:v>0.33959885364600001</c:v>
                </c:pt>
                <c:pt idx="2">
                  <c:v>0.37782670234499999</c:v>
                </c:pt>
                <c:pt idx="3">
                  <c:v>0.38756853180099998</c:v>
                </c:pt>
                <c:pt idx="4">
                  <c:v>0.45209649149100001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D8-4E11-82B0-151AACA85697}"/>
            </c:ext>
          </c:extLst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TopoOpt (Patch Panel)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F0000"/>
              </a:solidFill>
              <a:ln w="31750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0.13154605475799999</c:v>
                </c:pt>
                <c:pt idx="1">
                  <c:v>0.13154605475799999</c:v>
                </c:pt>
                <c:pt idx="2">
                  <c:v>0.13154605475799999</c:v>
                </c:pt>
                <c:pt idx="3">
                  <c:v>0.13154605475799999</c:v>
                </c:pt>
                <c:pt idx="4">
                  <c:v>0.13154605475799999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D8-4E11-82B0-151AACA85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5914015"/>
        <c:axId val="701932415"/>
        <c:extLst/>
      </c:lineChart>
      <c:dateAx>
        <c:axId val="645914015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8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932415"/>
        <c:crosses val="autoZero"/>
        <c:auto val="0"/>
        <c:lblOffset val="0"/>
        <c:baseTimeUnit val="days"/>
      </c:dateAx>
      <c:valAx>
        <c:axId val="701932415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 algn="r" rtl="0"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91401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70981000994624"/>
          <c:y val="3.3900554097404494E-2"/>
          <c:w val="0.76363924971690711"/>
          <c:h val="0.76516446333628596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Full Bisection Fattree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x"/>
            <c:size val="13"/>
            <c:spPr>
              <a:noFill/>
              <a:ln w="31750">
                <a:solidFill>
                  <a:srgbClr val="FF0000"/>
                </a:solidFill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Sheet1!$B$2:$F$2</c:f>
              <c:numCache>
                <c:formatCode>0.00E+00</c:formatCode>
                <c:ptCount val="5"/>
                <c:pt idx="0">
                  <c:v>0.129552720466</c:v>
                </c:pt>
                <c:pt idx="1">
                  <c:v>0.129552720466</c:v>
                </c:pt>
                <c:pt idx="2">
                  <c:v>0.129552720466</c:v>
                </c:pt>
                <c:pt idx="3">
                  <c:v>0.129552720466</c:v>
                </c:pt>
                <c:pt idx="4">
                  <c:v>0.129552720466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6A-4AC2-A862-2E78EA888A0D}"/>
            </c:ext>
          </c:extLst>
        </c:ser>
        <c:ser>
          <c:idx val="0"/>
          <c:order val="1"/>
          <c:tx>
            <c:strRef>
              <c:f>Sheet1!$A$4</c:f>
              <c:strCache>
                <c:ptCount val="1"/>
                <c:pt idx="0">
                  <c:v>TopoOpt (Patch Panel)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3"/>
            <c:spPr>
              <a:solidFill>
                <a:schemeClr val="accent1"/>
              </a:solidFill>
              <a:ln w="31750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0.13154605475799999</c:v>
                </c:pt>
                <c:pt idx="1">
                  <c:v>0.13154605475799999</c:v>
                </c:pt>
                <c:pt idx="2">
                  <c:v>0.13154605475799999</c:v>
                </c:pt>
                <c:pt idx="3">
                  <c:v>0.13154605475799999</c:v>
                </c:pt>
                <c:pt idx="4">
                  <c:v>0.13154605475799999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6A-4AC2-A862-2E78EA888A0D}"/>
            </c:ext>
          </c:extLst>
        </c:ser>
        <c:ser>
          <c:idx val="4"/>
          <c:order val="2"/>
          <c:tx>
            <c:strRef>
              <c:f>Sheet1!$A$5</c:f>
              <c:strCache>
                <c:ptCount val="1"/>
                <c:pt idx="0">
                  <c:v>Cost Equivalent Fattree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4"/>
              </a:solidFill>
              <a:ln w="31750">
                <a:noFill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0.32443337719100002</c:v>
                </c:pt>
                <c:pt idx="1">
                  <c:v>0.33959885364600001</c:v>
                </c:pt>
                <c:pt idx="2">
                  <c:v>0.37782670234499999</c:v>
                </c:pt>
                <c:pt idx="3">
                  <c:v>0.38756853180099998</c:v>
                </c:pt>
                <c:pt idx="4">
                  <c:v>0.45209649149100001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6A-4AC2-A862-2E78EA888A0D}"/>
            </c:ext>
          </c:extLst>
        </c:ser>
        <c:ser>
          <c:idx val="1"/>
          <c:order val="3"/>
          <c:tx>
            <c:strRef>
              <c:f>Sheet1!$A$6</c:f>
              <c:strCache>
                <c:ptCount val="1"/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20%</c:v>
                </c:pt>
                <c:pt idx="1">
                  <c:v>40%</c:v>
                </c:pt>
                <c:pt idx="2">
                  <c:v>60%</c:v>
                </c:pt>
                <c:pt idx="3">
                  <c:v>80%</c:v>
                </c:pt>
                <c:pt idx="4">
                  <c:v>100%</c:v>
                </c:pt>
              </c:strCache>
              <c:extLst xmlns:c15="http://schemas.microsoft.com/office/drawing/2012/chart"/>
            </c:strRef>
          </c:cat>
          <c:val>
            <c:numRef>
              <c:f>Sheet1!$B$6:$F$6</c:f>
              <c:numCache>
                <c:formatCode>General</c:formatCode>
                <c:ptCount val="5"/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ED6A-4AC2-A862-2E78EA888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5914015"/>
        <c:axId val="701932415"/>
        <c:extLst>
          <c:ext xmlns:c15="http://schemas.microsoft.com/office/drawing/2012/chart" uri="{02D57815-91ED-43cb-92C2-25804820EDAC}">
            <c15:filteredLineSeries>
              <c15:ser>
                <c:idx val="6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rgbClr val="AE78D6"/>
                    </a:solidFill>
                    <a:round/>
                  </a:ln>
                  <a:effectLst/>
                </c:spPr>
                <c:marker>
                  <c:symbol val="plus"/>
                  <c:size val="11"/>
                  <c:spPr>
                    <a:noFill/>
                    <a:ln w="25400">
                      <a:solidFill>
                        <a:srgbClr val="AE78D6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Sheet1!$B$1:$F$1</c15:sqref>
                        </c15:formulaRef>
                      </c:ext>
                    </c:extLst>
                    <c:strCache>
                      <c:ptCount val="5"/>
                      <c:pt idx="0">
                        <c:v>20%</c:v>
                      </c:pt>
                      <c:pt idx="1">
                        <c:v>40%</c:v>
                      </c:pt>
                      <c:pt idx="2">
                        <c:v>60%</c:v>
                      </c:pt>
                      <c:pt idx="3">
                        <c:v>80%</c:v>
                      </c:pt>
                      <c:pt idx="4">
                        <c:v>100%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Sheet1!$B$8:$F$8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ED6A-4AC2-A862-2E78EA888A0D}"/>
                  </c:ext>
                </c:extLst>
              </c15:ser>
            </c15:filteredLineSeries>
          </c:ext>
        </c:extLst>
      </c:lineChart>
      <c:dateAx>
        <c:axId val="645914015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932415"/>
        <c:crosses val="autoZero"/>
        <c:auto val="0"/>
        <c:lblOffset val="0"/>
        <c:baseTimeUnit val="days"/>
      </c:dateAx>
      <c:valAx>
        <c:axId val="701932415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 algn="r"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914015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>
              <a:latin typeface="CSAIL Ebony Lt" panose="00000400000000000000" pitchFamily="50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1B0FD-E892-4A6A-A8C8-531FF322F0D0}" type="datetimeFigureOut">
              <a:rPr lang="es-AR" smtClean="0">
                <a:latin typeface="CSAIL Ebony Lt" panose="00000400000000000000" pitchFamily="50" charset="0"/>
              </a:rPr>
              <a:t>22/7/23</a:t>
            </a:fld>
            <a:endParaRPr lang="es-AR">
              <a:latin typeface="CSAIL Ebony Lt" panose="00000400000000000000" pitchFamily="50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>
              <a:latin typeface="CSAIL Ebony Lt" panose="00000400000000000000" pitchFamily="50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AF94C-2613-42E0-A37F-458C387AB622}" type="slidenum">
              <a:rPr lang="es-AR" smtClean="0">
                <a:latin typeface="CSAIL Ebony Lt" panose="00000400000000000000" pitchFamily="50" charset="0"/>
              </a:rPr>
              <a:t>‹#›</a:t>
            </a:fld>
            <a:endParaRPr lang="es-AR">
              <a:latin typeface="CSAIL Ebony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5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SAIL Ebony Lt" panose="00000400000000000000" pitchFamily="50" charset="0"/>
              </a:defRPr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SAIL Ebony Lt" panose="00000400000000000000" pitchFamily="50" charset="0"/>
              </a:defRPr>
            </a:lvl1pPr>
          </a:lstStyle>
          <a:p>
            <a:fld id="{F3211552-7D12-451A-9C61-E0804FEF77DC}" type="datetimeFigureOut">
              <a:rPr lang="es-AR" smtClean="0"/>
              <a:pPr/>
              <a:t>22/7/23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SAIL Ebony Lt" panose="00000400000000000000" pitchFamily="50" charset="0"/>
              </a:defRPr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SAIL Ebony Lt" panose="00000400000000000000" pitchFamily="50" charset="0"/>
              </a:defRPr>
            </a:lvl1pPr>
          </a:lstStyle>
          <a:p>
            <a:fld id="{A06EF3E0-2432-4F8D-94BE-043148DC8A05}" type="slidenum">
              <a:rPr lang="es-AR" smtClean="0"/>
              <a:pPr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975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SAIL Ebony Lt" panose="000004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SAIL Ebony Lt" panose="000004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SAIL Ebony Lt" panose="000004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SAIL Ebony Lt" panose="000004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SAIL Ebony Lt" panose="000004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519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NimbusRomNo9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447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771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7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74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59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1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4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0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27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9716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effectLst/>
                    <a:latin typeface="NimbusRomNo9L"/>
                  </a:rPr>
                  <a:t>While overlapping multiple permutations sounds straightforward, there is one more </a:t>
                </a:r>
                <a:r>
                  <a:rPr lang="en-US" sz="1800" dirty="0" err="1">
                    <a:effectLst/>
                    <a:latin typeface="NimbusRomNo9L"/>
                  </a:rPr>
                  <a:t>challange</a:t>
                </a:r>
                <a:r>
                  <a:rPr lang="en-US" sz="1800" dirty="0">
                    <a:effectLst/>
                    <a:latin typeface="NimbusRomNo9L"/>
                  </a:rPr>
                  <a:t>. navigating through the set of all possible </a:t>
                </a:r>
                <a:r>
                  <a:rPr lang="en-US" sz="1800" dirty="0" err="1">
                    <a:effectLst/>
                    <a:latin typeface="NimbusRomNo9L"/>
                  </a:rPr>
                  <a:t>AllReduce</a:t>
                </a:r>
                <a:r>
                  <a:rPr lang="en-US" sz="1800" dirty="0">
                    <a:effectLst/>
                    <a:latin typeface="NimbusRomNo9L"/>
                  </a:rPr>
                  <a:t> orderings is non-trivial, [click] since the number of possible permutations is </a:t>
                </a:r>
                <a:r>
                  <a:rPr lang="en-US" sz="1800" i="1" dirty="0">
                    <a:effectLst/>
                    <a:latin typeface="NimbusRomNo9L"/>
                  </a:rPr>
                  <a:t>O</a:t>
                </a:r>
                <a:r>
                  <a:rPr lang="en-US" sz="1800" dirty="0">
                    <a:effectLst/>
                    <a:latin typeface="CMR10"/>
                  </a:rPr>
                  <a:t>(</a:t>
                </a:r>
                <a:r>
                  <a:rPr lang="en-US" sz="1800" i="1" dirty="0">
                    <a:effectLst/>
                    <a:latin typeface="NimbusRomNo9L"/>
                  </a:rPr>
                  <a:t>n</a:t>
                </a:r>
                <a:r>
                  <a:rPr lang="en-US" sz="1800" dirty="0">
                    <a:effectLst/>
                    <a:latin typeface="NimbusRomNo9L"/>
                  </a:rPr>
                  <a:t>!</a:t>
                </a:r>
                <a:r>
                  <a:rPr lang="en-US" sz="1800" dirty="0">
                    <a:effectLst/>
                    <a:latin typeface="CMR10"/>
                  </a:rPr>
                  <a:t>) for n nodes</a:t>
                </a:r>
                <a:r>
                  <a:rPr lang="en-US" sz="1800" dirty="0">
                    <a:effectLst/>
                    <a:latin typeface="NimbusRomNo9L"/>
                  </a:rPr>
                  <a:t>. To reduce the search spaced of all possible permutations, TopoOpt designs ring generation rules to only find the regular permutations as the candidates.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effectLst/>
                    <a:latin typeface="NimbusRomNo9L"/>
                  </a:rPr>
                  <a:t>[click] We define regular permutation as a connection where </a:t>
                </a:r>
                <a:r>
                  <a:rPr lang="en-US" sz="2800" dirty="0"/>
                  <a:t>every server connects to another one with a fixed distance </a:t>
                </a:r>
                <a:r>
                  <a:rPr lang="en-US" sz="2800" i="0">
                    <a:latin typeface="Cambria Math" panose="02040503050406030204" pitchFamily="18" charset="0"/>
                  </a:rPr>
                  <a:t>𝛿</a:t>
                </a:r>
                <a:r>
                  <a:rPr lang="en-US" sz="2800" dirty="0">
                    <a:effectLst/>
                    <a:latin typeface="CSAIL Ebony Lt" panose="00000400000000000000" pitchFamily="50" charset="0"/>
                  </a:rPr>
                  <a:t> </a:t>
                </a:r>
                <a:r>
                  <a:rPr lang="en-US" sz="1800" dirty="0">
                    <a:effectLst/>
                    <a:latin typeface="NimbusRomNo9L"/>
                  </a:rPr>
                  <a:t>away</a:t>
                </a:r>
                <a:r>
                  <a:rPr lang="en-US" sz="1800" baseline="0" dirty="0">
                    <a:effectLst/>
                    <a:latin typeface="NimbusRomNo9L"/>
                  </a:rPr>
                  <a:t> from it. [click]H</a:t>
                </a:r>
                <a:r>
                  <a:rPr lang="en-US" sz="1800" dirty="0">
                    <a:effectLst/>
                    <a:latin typeface="NimbusRomNo9L"/>
                  </a:rPr>
                  <a:t>ere in this figure, the left two permutation are regular, with a delta of 1</a:t>
                </a:r>
                <a:r>
                  <a:rPr lang="en-US" sz="1800" baseline="0" dirty="0">
                    <a:effectLst/>
                    <a:latin typeface="NimbusRomNo9L"/>
                  </a:rPr>
                  <a:t> and 5.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r>
                  <a:rPr lang="en-US" dirty="0"/>
                  <a:t>[click] Properties of cyclic groups state that, these </a:t>
                </a:r>
                <a:r>
                  <a:rPr lang="en-US" i="0">
                    <a:latin typeface="Cambria Math" panose="02040503050406030204" pitchFamily="18" charset="0"/>
                  </a:rPr>
                  <a:t>𝛿</a:t>
                </a:r>
                <a:r>
                  <a:rPr lang="en-US" dirty="0"/>
                  <a:t> are the positive integers less than </a:t>
                </a:r>
                <a:r>
                  <a:rPr lang="en-US" i="0">
                    <a:latin typeface="Cambria Math" panose="02040503050406030204" pitchFamily="18" charset="0"/>
                  </a:rPr>
                  <a:t>𝑛</a:t>
                </a:r>
                <a:r>
                  <a:rPr lang="en-US" dirty="0"/>
                  <a:t>, such that </a:t>
                </a:r>
                <a:r>
                  <a:rPr lang="en-US" i="0">
                    <a:latin typeface="Cambria Math" panose="02040503050406030204" pitchFamily="18" charset="0"/>
                  </a:rPr>
                  <a:t>gcd⁡(</a:t>
                </a:r>
                <a:r>
                  <a:rPr lang="en-US" b="0" i="0">
                    <a:latin typeface="Cambria Math" panose="02040503050406030204" pitchFamily="18" charset="0"/>
                  </a:rPr>
                  <a:t>𝛿</a:t>
                </a:r>
                <a:r>
                  <a:rPr lang="en-US" i="0">
                    <a:latin typeface="Cambria Math" panose="02040503050406030204" pitchFamily="18" charset="0"/>
                  </a:rPr>
                  <a:t>, 𝑛)=1</a:t>
                </a:r>
                <a:r>
                  <a:rPr lang="en-US" dirty="0"/>
                  <a:t>, reducing the search space</a:t>
                </a:r>
                <a:r>
                  <a:rPr lang="en-US" baseline="0" dirty="0"/>
                  <a:t> to O(n)</a:t>
                </a:r>
                <a:endParaRPr lang="en-US" dirty="0"/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[click] Among all these</a:t>
                </a:r>
                <a:r>
                  <a:rPr lang="en-US" baseline="0" dirty="0"/>
                  <a:t> </a:t>
                </a:r>
                <a:r>
                  <a:rPr lang="en-US" dirty="0"/>
                  <a:t>possible </a:t>
                </a:r>
                <a:r>
                  <a:rPr lang="en-US" i="0">
                    <a:latin typeface="Cambria Math" panose="02040503050406030204" pitchFamily="18" charset="0"/>
                  </a:rPr>
                  <a:t>𝛿</a:t>
                </a:r>
                <a:r>
                  <a:rPr lang="en-US" dirty="0"/>
                  <a:t> distances, TopoOpt choose a set of them within the degree to minimize the cluster diameter 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[click] and</a:t>
                </a:r>
                <a:r>
                  <a:rPr lang="en-US" baseline="0" dirty="0"/>
                  <a:t> our algorithm bounds the diameter cluster to order of d time </a:t>
                </a:r>
                <a:r>
                  <a:rPr lang="en-US" baseline="0" dirty="0" err="1"/>
                  <a:t>dth</a:t>
                </a:r>
                <a:r>
                  <a:rPr lang="en-US" baseline="0" dirty="0"/>
                  <a:t> root of n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5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6419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4672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83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1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621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265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605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227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547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144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EF3E0-2432-4F8D-94BE-043148DC8A05}" type="slidenum">
              <a:rPr lang="es-AR" smtClean="0"/>
              <a:pPr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688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23887" y="1976804"/>
            <a:ext cx="10944226" cy="1038908"/>
          </a:xfrm>
        </p:spPr>
        <p:txBody>
          <a:bodyPr anchor="b"/>
          <a:lstStyle>
            <a:lvl1pPr algn="ctr">
              <a:defRPr sz="44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23887" y="3249000"/>
            <a:ext cx="10944226" cy="36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Name Last Name, </a:t>
            </a:r>
            <a:r>
              <a:rPr lang="en-US" b="0" i="1" noProof="0"/>
              <a:t>Job Title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F3673CC-3FCC-055C-33B4-D2C16716B0EA}"/>
              </a:ext>
            </a:extLst>
          </p:cNvPr>
          <p:cNvSpPr>
            <a:spLocks/>
          </p:cNvSpPr>
          <p:nvPr userDrawn="1"/>
        </p:nvSpPr>
        <p:spPr bwMode="auto">
          <a:xfrm>
            <a:off x="0" y="-1979199"/>
            <a:ext cx="12192000" cy="3257360"/>
          </a:xfrm>
          <a:custGeom>
            <a:avLst/>
            <a:gdLst>
              <a:gd name="T0" fmla="*/ 9898 w 19008"/>
              <a:gd name="T1" fmla="*/ 6208 h 6228"/>
              <a:gd name="T2" fmla="*/ 10023 w 19008"/>
              <a:gd name="T3" fmla="*/ 5970 h 6228"/>
              <a:gd name="T4" fmla="*/ 10134 w 19008"/>
              <a:gd name="T5" fmla="*/ 5901 h 6228"/>
              <a:gd name="T6" fmla="*/ 10257 w 19008"/>
              <a:gd name="T7" fmla="*/ 5835 h 6228"/>
              <a:gd name="T8" fmla="*/ 10395 w 19008"/>
              <a:gd name="T9" fmla="*/ 5771 h 6228"/>
              <a:gd name="T10" fmla="*/ 10546 w 19008"/>
              <a:gd name="T11" fmla="*/ 5711 h 6228"/>
              <a:gd name="T12" fmla="*/ 10709 w 19008"/>
              <a:gd name="T13" fmla="*/ 5654 h 6228"/>
              <a:gd name="T14" fmla="*/ 10883 w 19008"/>
              <a:gd name="T15" fmla="*/ 5602 h 6228"/>
              <a:gd name="T16" fmla="*/ 11069 w 19008"/>
              <a:gd name="T17" fmla="*/ 5554 h 6228"/>
              <a:gd name="T18" fmla="*/ 11263 w 19008"/>
              <a:gd name="T19" fmla="*/ 5510 h 6228"/>
              <a:gd name="T20" fmla="*/ 11468 w 19008"/>
              <a:gd name="T21" fmla="*/ 5470 h 6228"/>
              <a:gd name="T22" fmla="*/ 11682 w 19008"/>
              <a:gd name="T23" fmla="*/ 5436 h 6228"/>
              <a:gd name="T24" fmla="*/ 11904 w 19008"/>
              <a:gd name="T25" fmla="*/ 5406 h 6228"/>
              <a:gd name="T26" fmla="*/ 12133 w 19008"/>
              <a:gd name="T27" fmla="*/ 5381 h 6228"/>
              <a:gd name="T28" fmla="*/ 12369 w 19008"/>
              <a:gd name="T29" fmla="*/ 5364 h 6228"/>
              <a:gd name="T30" fmla="*/ 12612 w 19008"/>
              <a:gd name="T31" fmla="*/ 5350 h 6228"/>
              <a:gd name="T32" fmla="*/ 12859 w 19008"/>
              <a:gd name="T33" fmla="*/ 5345 h 6228"/>
              <a:gd name="T34" fmla="*/ 13129 w 19008"/>
              <a:gd name="T35" fmla="*/ 5345 h 6228"/>
              <a:gd name="T36" fmla="*/ 13411 w 19008"/>
              <a:gd name="T37" fmla="*/ 5353 h 6228"/>
              <a:gd name="T38" fmla="*/ 13689 w 19008"/>
              <a:gd name="T39" fmla="*/ 5368 h 6228"/>
              <a:gd name="T40" fmla="*/ 13960 w 19008"/>
              <a:gd name="T41" fmla="*/ 5391 h 6228"/>
              <a:gd name="T42" fmla="*/ 14224 w 19008"/>
              <a:gd name="T43" fmla="*/ 5419 h 6228"/>
              <a:gd name="T44" fmla="*/ 14479 w 19008"/>
              <a:gd name="T45" fmla="*/ 5454 h 6228"/>
              <a:gd name="T46" fmla="*/ 14724 w 19008"/>
              <a:gd name="T47" fmla="*/ 5493 h 6228"/>
              <a:gd name="T48" fmla="*/ 14957 w 19008"/>
              <a:gd name="T49" fmla="*/ 5537 h 6228"/>
              <a:gd name="T50" fmla="*/ 15178 w 19008"/>
              <a:gd name="T51" fmla="*/ 5584 h 6228"/>
              <a:gd name="T52" fmla="*/ 15386 w 19008"/>
              <a:gd name="T53" fmla="*/ 5637 h 6228"/>
              <a:gd name="T54" fmla="*/ 15579 w 19008"/>
              <a:gd name="T55" fmla="*/ 5690 h 6228"/>
              <a:gd name="T56" fmla="*/ 15756 w 19008"/>
              <a:gd name="T57" fmla="*/ 5747 h 6228"/>
              <a:gd name="T58" fmla="*/ 15917 w 19008"/>
              <a:gd name="T59" fmla="*/ 5804 h 6228"/>
              <a:gd name="T60" fmla="*/ 16059 w 19008"/>
              <a:gd name="T61" fmla="*/ 5863 h 6228"/>
              <a:gd name="T62" fmla="*/ 16182 w 19008"/>
              <a:gd name="T63" fmla="*/ 5923 h 6228"/>
              <a:gd name="T64" fmla="*/ 16285 w 19008"/>
              <a:gd name="T65" fmla="*/ 5982 h 6228"/>
              <a:gd name="T66" fmla="*/ 16328 w 19008"/>
              <a:gd name="T67" fmla="*/ 5343 h 6228"/>
              <a:gd name="T68" fmla="*/ 19008 w 19008"/>
              <a:gd name="T69" fmla="*/ 0 h 6228"/>
              <a:gd name="T70" fmla="*/ 0 w 19008"/>
              <a:gd name="T71" fmla="*/ 5556 h 6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08" h="6228">
                <a:moveTo>
                  <a:pt x="0" y="5556"/>
                </a:moveTo>
                <a:lnTo>
                  <a:pt x="9898" y="6208"/>
                </a:lnTo>
                <a:lnTo>
                  <a:pt x="9973" y="6006"/>
                </a:lnTo>
                <a:lnTo>
                  <a:pt x="10023" y="5970"/>
                </a:lnTo>
                <a:lnTo>
                  <a:pt x="10077" y="5936"/>
                </a:lnTo>
                <a:lnTo>
                  <a:pt x="10134" y="5901"/>
                </a:lnTo>
                <a:lnTo>
                  <a:pt x="10194" y="5867"/>
                </a:lnTo>
                <a:lnTo>
                  <a:pt x="10257" y="5835"/>
                </a:lnTo>
                <a:lnTo>
                  <a:pt x="10325" y="5803"/>
                </a:lnTo>
                <a:lnTo>
                  <a:pt x="10395" y="5771"/>
                </a:lnTo>
                <a:lnTo>
                  <a:pt x="10469" y="5740"/>
                </a:lnTo>
                <a:lnTo>
                  <a:pt x="10546" y="5711"/>
                </a:lnTo>
                <a:lnTo>
                  <a:pt x="10625" y="5682"/>
                </a:lnTo>
                <a:lnTo>
                  <a:pt x="10709" y="5654"/>
                </a:lnTo>
                <a:lnTo>
                  <a:pt x="10794" y="5627"/>
                </a:lnTo>
                <a:lnTo>
                  <a:pt x="10883" y="5602"/>
                </a:lnTo>
                <a:lnTo>
                  <a:pt x="10975" y="5577"/>
                </a:lnTo>
                <a:lnTo>
                  <a:pt x="11069" y="5554"/>
                </a:lnTo>
                <a:lnTo>
                  <a:pt x="11165" y="5531"/>
                </a:lnTo>
                <a:lnTo>
                  <a:pt x="11263" y="5510"/>
                </a:lnTo>
                <a:lnTo>
                  <a:pt x="11364" y="5489"/>
                </a:lnTo>
                <a:lnTo>
                  <a:pt x="11468" y="5470"/>
                </a:lnTo>
                <a:lnTo>
                  <a:pt x="11573" y="5453"/>
                </a:lnTo>
                <a:lnTo>
                  <a:pt x="11682" y="5436"/>
                </a:lnTo>
                <a:lnTo>
                  <a:pt x="11791" y="5421"/>
                </a:lnTo>
                <a:lnTo>
                  <a:pt x="11904" y="5406"/>
                </a:lnTo>
                <a:lnTo>
                  <a:pt x="12017" y="5393"/>
                </a:lnTo>
                <a:lnTo>
                  <a:pt x="12133" y="5381"/>
                </a:lnTo>
                <a:lnTo>
                  <a:pt x="12249" y="5372"/>
                </a:lnTo>
                <a:lnTo>
                  <a:pt x="12369" y="5364"/>
                </a:lnTo>
                <a:lnTo>
                  <a:pt x="12489" y="5356"/>
                </a:lnTo>
                <a:lnTo>
                  <a:pt x="12612" y="5350"/>
                </a:lnTo>
                <a:lnTo>
                  <a:pt x="12734" y="5347"/>
                </a:lnTo>
                <a:lnTo>
                  <a:pt x="12859" y="5345"/>
                </a:lnTo>
                <a:lnTo>
                  <a:pt x="12985" y="5343"/>
                </a:lnTo>
                <a:lnTo>
                  <a:pt x="13129" y="5345"/>
                </a:lnTo>
                <a:lnTo>
                  <a:pt x="13271" y="5348"/>
                </a:lnTo>
                <a:lnTo>
                  <a:pt x="13411" y="5353"/>
                </a:lnTo>
                <a:lnTo>
                  <a:pt x="13552" y="5360"/>
                </a:lnTo>
                <a:lnTo>
                  <a:pt x="13689" y="5368"/>
                </a:lnTo>
                <a:lnTo>
                  <a:pt x="13826" y="5379"/>
                </a:lnTo>
                <a:lnTo>
                  <a:pt x="13960" y="5391"/>
                </a:lnTo>
                <a:lnTo>
                  <a:pt x="14093" y="5404"/>
                </a:lnTo>
                <a:lnTo>
                  <a:pt x="14224" y="5419"/>
                </a:lnTo>
                <a:lnTo>
                  <a:pt x="14352" y="5436"/>
                </a:lnTo>
                <a:lnTo>
                  <a:pt x="14479" y="5454"/>
                </a:lnTo>
                <a:lnTo>
                  <a:pt x="14603" y="5473"/>
                </a:lnTo>
                <a:lnTo>
                  <a:pt x="14724" y="5493"/>
                </a:lnTo>
                <a:lnTo>
                  <a:pt x="14842" y="5514"/>
                </a:lnTo>
                <a:lnTo>
                  <a:pt x="14957" y="5537"/>
                </a:lnTo>
                <a:lnTo>
                  <a:pt x="15070" y="5561"/>
                </a:lnTo>
                <a:lnTo>
                  <a:pt x="15178" y="5584"/>
                </a:lnTo>
                <a:lnTo>
                  <a:pt x="15284" y="5611"/>
                </a:lnTo>
                <a:lnTo>
                  <a:pt x="15386" y="5637"/>
                </a:lnTo>
                <a:lnTo>
                  <a:pt x="15484" y="5663"/>
                </a:lnTo>
                <a:lnTo>
                  <a:pt x="15579" y="5690"/>
                </a:lnTo>
                <a:lnTo>
                  <a:pt x="15670" y="5719"/>
                </a:lnTo>
                <a:lnTo>
                  <a:pt x="15756" y="5747"/>
                </a:lnTo>
                <a:lnTo>
                  <a:pt x="15840" y="5776"/>
                </a:lnTo>
                <a:lnTo>
                  <a:pt x="15917" y="5804"/>
                </a:lnTo>
                <a:lnTo>
                  <a:pt x="15990" y="5834"/>
                </a:lnTo>
                <a:lnTo>
                  <a:pt x="16059" y="5863"/>
                </a:lnTo>
                <a:lnTo>
                  <a:pt x="16124" y="5893"/>
                </a:lnTo>
                <a:lnTo>
                  <a:pt x="16182" y="5923"/>
                </a:lnTo>
                <a:lnTo>
                  <a:pt x="16236" y="5953"/>
                </a:lnTo>
                <a:lnTo>
                  <a:pt x="16285" y="5982"/>
                </a:lnTo>
                <a:lnTo>
                  <a:pt x="16328" y="6012"/>
                </a:lnTo>
                <a:lnTo>
                  <a:pt x="16328" y="5343"/>
                </a:lnTo>
                <a:lnTo>
                  <a:pt x="19008" y="6228"/>
                </a:lnTo>
                <a:lnTo>
                  <a:pt x="19008" y="0"/>
                </a:lnTo>
                <a:lnTo>
                  <a:pt x="0" y="0"/>
                </a:lnTo>
                <a:lnTo>
                  <a:pt x="0" y="55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1F4FF-5FA2-A485-A2E7-233EB05C1C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6" y="171781"/>
            <a:ext cx="1054682" cy="5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7" y="590903"/>
            <a:ext cx="10944225" cy="1016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 hasCustomPrompt="1"/>
          </p:nvPr>
        </p:nvSpPr>
        <p:spPr>
          <a:xfrm>
            <a:off x="6307667" y="1700213"/>
            <a:ext cx="5260445" cy="3738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Image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623888" y="1700213"/>
            <a:ext cx="5294312" cy="3738562"/>
          </a:xfrm>
        </p:spPr>
        <p:txBody>
          <a:bodyPr/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710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8" y="598840"/>
            <a:ext cx="10586896" cy="9985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623887" y="1700214"/>
            <a:ext cx="3318721" cy="4118696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14" name="Marcador de texto 9"/>
          <p:cNvSpPr>
            <a:spLocks noGrp="1"/>
          </p:cNvSpPr>
          <p:nvPr>
            <p:ph type="body" sz="quarter" idx="14"/>
          </p:nvPr>
        </p:nvSpPr>
        <p:spPr>
          <a:xfrm>
            <a:off x="4229136" y="1700213"/>
            <a:ext cx="3318721" cy="4118697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15" name="Marcador de texto 9"/>
          <p:cNvSpPr>
            <a:spLocks noGrp="1"/>
          </p:cNvSpPr>
          <p:nvPr>
            <p:ph type="body" sz="quarter" idx="15"/>
          </p:nvPr>
        </p:nvSpPr>
        <p:spPr>
          <a:xfrm>
            <a:off x="7834385" y="1700213"/>
            <a:ext cx="3318721" cy="4118697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9050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8" y="598840"/>
            <a:ext cx="10586896" cy="8854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623887" y="2090058"/>
            <a:ext cx="3353629" cy="3728852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14" name="Marcador de texto 9"/>
          <p:cNvSpPr>
            <a:spLocks noGrp="1"/>
          </p:cNvSpPr>
          <p:nvPr>
            <p:ph type="body" sz="quarter" idx="14"/>
          </p:nvPr>
        </p:nvSpPr>
        <p:spPr>
          <a:xfrm>
            <a:off x="4229136" y="2090057"/>
            <a:ext cx="3379752" cy="3728853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15" name="Marcador de texto 9"/>
          <p:cNvSpPr>
            <a:spLocks noGrp="1"/>
          </p:cNvSpPr>
          <p:nvPr>
            <p:ph type="body" sz="quarter" idx="15"/>
          </p:nvPr>
        </p:nvSpPr>
        <p:spPr>
          <a:xfrm>
            <a:off x="7834385" y="2090057"/>
            <a:ext cx="3360737" cy="3728853"/>
          </a:xfrm>
        </p:spPr>
        <p:txBody>
          <a:bodyPr>
            <a:normAutofit/>
          </a:bodyPr>
          <a:lstStyle>
            <a:lvl1pPr marL="271463" indent="-271463"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701516" y="1950095"/>
            <a:ext cx="3276000" cy="0"/>
          </a:xfrm>
          <a:prstGeom prst="line">
            <a:avLst/>
          </a:prstGeom>
          <a:ln w="19050">
            <a:solidFill>
              <a:srgbClr val="EE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318512" y="1950095"/>
            <a:ext cx="3276000" cy="0"/>
          </a:xfrm>
          <a:prstGeom prst="line">
            <a:avLst/>
          </a:prstGeom>
          <a:ln w="19050">
            <a:solidFill>
              <a:srgbClr val="EE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>
            <a:off x="7923761" y="1950095"/>
            <a:ext cx="3276000" cy="0"/>
          </a:xfrm>
          <a:prstGeom prst="line">
            <a:avLst/>
          </a:prstGeom>
          <a:ln w="19050">
            <a:solidFill>
              <a:srgbClr val="EE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4"/>
          <p:cNvSpPr>
            <a:spLocks noGrp="1"/>
          </p:cNvSpPr>
          <p:nvPr>
            <p:ph type="body" sz="quarter" idx="19" hasCustomPrompt="1"/>
          </p:nvPr>
        </p:nvSpPr>
        <p:spPr>
          <a:xfrm>
            <a:off x="617538" y="1513603"/>
            <a:ext cx="3360737" cy="407987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SAIL Ebony Eb" panose="00000800000000000000" pitchFamily="50" charset="0"/>
              </a:defRPr>
            </a:lvl1pPr>
          </a:lstStyle>
          <a:p>
            <a:pPr lvl="0"/>
            <a:r>
              <a:rPr lang="en-US" noProof="0" dirty="0"/>
              <a:t>Click to Modify</a:t>
            </a:r>
          </a:p>
        </p:txBody>
      </p:sp>
      <p:sp>
        <p:nvSpPr>
          <p:cNvPr id="16" name="Marcador de texto 4"/>
          <p:cNvSpPr>
            <a:spLocks noGrp="1"/>
          </p:cNvSpPr>
          <p:nvPr>
            <p:ph type="body" sz="quarter" idx="20" hasCustomPrompt="1"/>
          </p:nvPr>
        </p:nvSpPr>
        <p:spPr>
          <a:xfrm>
            <a:off x="4236967" y="1515645"/>
            <a:ext cx="3360737" cy="407987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SAIL Ebony Eb" panose="00000800000000000000" pitchFamily="50" charset="0"/>
              </a:defRPr>
            </a:lvl1pPr>
          </a:lstStyle>
          <a:p>
            <a:pPr lvl="0"/>
            <a:r>
              <a:rPr lang="en-US" noProof="0" dirty="0"/>
              <a:t>Click to Modify</a:t>
            </a:r>
          </a:p>
        </p:txBody>
      </p:sp>
      <p:sp>
        <p:nvSpPr>
          <p:cNvPr id="17" name="Marcador de texto 4"/>
          <p:cNvSpPr>
            <a:spLocks noGrp="1"/>
          </p:cNvSpPr>
          <p:nvPr>
            <p:ph type="body" sz="quarter" idx="21" hasCustomPrompt="1"/>
          </p:nvPr>
        </p:nvSpPr>
        <p:spPr>
          <a:xfrm>
            <a:off x="7834385" y="1515645"/>
            <a:ext cx="3360737" cy="407987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CSAIL Ebony Eb" panose="00000800000000000000" pitchFamily="50" charset="0"/>
              </a:defRPr>
            </a:lvl1pPr>
          </a:lstStyle>
          <a:p>
            <a:pPr lvl="0"/>
            <a:r>
              <a:rPr lang="en-US" noProof="0" dirty="0"/>
              <a:t>Click to Modify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1297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8" y="4687208"/>
            <a:ext cx="10944224" cy="9985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4179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he title at th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7" y="590903"/>
            <a:ext cx="10944225" cy="1016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0469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3" hasCustomPrompt="1"/>
          </p:nvPr>
        </p:nvSpPr>
        <p:spPr>
          <a:xfrm>
            <a:off x="1465483" y="1837288"/>
            <a:ext cx="1838419" cy="1838419"/>
          </a:xfrm>
          <a:prstGeom prst="ellipse">
            <a:avLst/>
          </a:prstGeom>
          <a:ln w="19050">
            <a:solidFill>
              <a:srgbClr val="C7C9C7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Insert photo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1329823" y="3820594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Name Last Name</a:t>
            </a:r>
          </a:p>
        </p:txBody>
      </p:sp>
      <p:sp>
        <p:nvSpPr>
          <p:cNvPr id="10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1329823" y="4485865"/>
            <a:ext cx="2119170" cy="1190658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1" name="Marcador de posición de imagen 6"/>
          <p:cNvSpPr>
            <a:spLocks noGrp="1"/>
          </p:cNvSpPr>
          <p:nvPr>
            <p:ph type="pic" sz="quarter" idx="16" hasCustomPrompt="1"/>
          </p:nvPr>
        </p:nvSpPr>
        <p:spPr>
          <a:xfrm>
            <a:off x="3900865" y="1837288"/>
            <a:ext cx="1838419" cy="1838419"/>
          </a:xfrm>
          <a:prstGeom prst="ellipse">
            <a:avLst/>
          </a:prstGeom>
          <a:ln w="19050">
            <a:solidFill>
              <a:srgbClr val="C7C9C7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Insert photo</a:t>
            </a:r>
          </a:p>
        </p:txBody>
      </p:sp>
      <p:sp>
        <p:nvSpPr>
          <p:cNvPr id="12" name="Marcador de texto 8"/>
          <p:cNvSpPr>
            <a:spLocks noGrp="1"/>
          </p:cNvSpPr>
          <p:nvPr>
            <p:ph type="body" sz="quarter" idx="17" hasCustomPrompt="1"/>
          </p:nvPr>
        </p:nvSpPr>
        <p:spPr>
          <a:xfrm>
            <a:off x="3765205" y="3820594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Name Last Name</a:t>
            </a:r>
          </a:p>
        </p:txBody>
      </p:sp>
      <p:sp>
        <p:nvSpPr>
          <p:cNvPr id="13" name="Marcador de texto 8"/>
          <p:cNvSpPr>
            <a:spLocks noGrp="1"/>
          </p:cNvSpPr>
          <p:nvPr>
            <p:ph type="body" sz="quarter" idx="18" hasCustomPrompt="1"/>
          </p:nvPr>
        </p:nvSpPr>
        <p:spPr>
          <a:xfrm>
            <a:off x="3765205" y="4485865"/>
            <a:ext cx="2119170" cy="1190658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Marcador de posición de imagen 6"/>
          <p:cNvSpPr>
            <a:spLocks noGrp="1"/>
          </p:cNvSpPr>
          <p:nvPr>
            <p:ph type="pic" sz="quarter" idx="19" hasCustomPrompt="1"/>
          </p:nvPr>
        </p:nvSpPr>
        <p:spPr>
          <a:xfrm>
            <a:off x="6336247" y="1837288"/>
            <a:ext cx="1838419" cy="1838419"/>
          </a:xfrm>
          <a:prstGeom prst="ellipse">
            <a:avLst/>
          </a:prstGeom>
          <a:ln w="19050">
            <a:solidFill>
              <a:srgbClr val="C7C9C7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Insert photo</a:t>
            </a:r>
          </a:p>
        </p:txBody>
      </p:sp>
      <p:sp>
        <p:nvSpPr>
          <p:cNvPr id="15" name="Marcador de texto 8"/>
          <p:cNvSpPr>
            <a:spLocks noGrp="1"/>
          </p:cNvSpPr>
          <p:nvPr>
            <p:ph type="body" sz="quarter" idx="20" hasCustomPrompt="1"/>
          </p:nvPr>
        </p:nvSpPr>
        <p:spPr>
          <a:xfrm>
            <a:off x="6200587" y="3820594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Name Last Name</a:t>
            </a:r>
          </a:p>
        </p:txBody>
      </p:sp>
      <p:sp>
        <p:nvSpPr>
          <p:cNvPr id="16" name="Marcador de texto 8"/>
          <p:cNvSpPr>
            <a:spLocks noGrp="1"/>
          </p:cNvSpPr>
          <p:nvPr>
            <p:ph type="body" sz="quarter" idx="21" hasCustomPrompt="1"/>
          </p:nvPr>
        </p:nvSpPr>
        <p:spPr>
          <a:xfrm>
            <a:off x="6200587" y="4485865"/>
            <a:ext cx="2119170" cy="1190658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7" name="Marcador de posición de imagen 6"/>
          <p:cNvSpPr>
            <a:spLocks noGrp="1"/>
          </p:cNvSpPr>
          <p:nvPr>
            <p:ph type="pic" sz="quarter" idx="22" hasCustomPrompt="1"/>
          </p:nvPr>
        </p:nvSpPr>
        <p:spPr>
          <a:xfrm>
            <a:off x="8771629" y="1837288"/>
            <a:ext cx="1838419" cy="1838419"/>
          </a:xfrm>
          <a:prstGeom prst="ellipse">
            <a:avLst/>
          </a:prstGeom>
          <a:ln w="19050">
            <a:solidFill>
              <a:srgbClr val="C7C9C7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Insert photo</a:t>
            </a:r>
          </a:p>
        </p:txBody>
      </p:sp>
      <p:sp>
        <p:nvSpPr>
          <p:cNvPr id="18" name="Marcador de texto 8"/>
          <p:cNvSpPr>
            <a:spLocks noGrp="1"/>
          </p:cNvSpPr>
          <p:nvPr>
            <p:ph type="body" sz="quarter" idx="23" hasCustomPrompt="1"/>
          </p:nvPr>
        </p:nvSpPr>
        <p:spPr>
          <a:xfrm>
            <a:off x="8635969" y="3820594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Name Last Name</a:t>
            </a:r>
          </a:p>
        </p:txBody>
      </p:sp>
      <p:sp>
        <p:nvSpPr>
          <p:cNvPr id="19" name="Marcador de texto 8"/>
          <p:cNvSpPr>
            <a:spLocks noGrp="1"/>
          </p:cNvSpPr>
          <p:nvPr>
            <p:ph type="body" sz="quarter" idx="24" hasCustomPrompt="1"/>
          </p:nvPr>
        </p:nvSpPr>
        <p:spPr>
          <a:xfrm>
            <a:off x="8635969" y="4485865"/>
            <a:ext cx="2119170" cy="1190658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25" hasCustomPrompt="1"/>
          </p:nvPr>
        </p:nvSpPr>
        <p:spPr>
          <a:xfrm>
            <a:off x="1329823" y="4116905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8E908F"/>
                </a:solidFill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Job title</a:t>
            </a:r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26" hasCustomPrompt="1"/>
          </p:nvPr>
        </p:nvSpPr>
        <p:spPr>
          <a:xfrm>
            <a:off x="3765205" y="4116905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8E908F"/>
                </a:solidFill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Job title</a:t>
            </a:r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27" hasCustomPrompt="1"/>
          </p:nvPr>
        </p:nvSpPr>
        <p:spPr>
          <a:xfrm>
            <a:off x="6200587" y="4116905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8E908F"/>
                </a:solidFill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Job title</a:t>
            </a:r>
          </a:p>
        </p:txBody>
      </p:sp>
      <p:sp>
        <p:nvSpPr>
          <p:cNvPr id="23" name="Marcador de texto 8"/>
          <p:cNvSpPr>
            <a:spLocks noGrp="1"/>
          </p:cNvSpPr>
          <p:nvPr>
            <p:ph type="body" sz="quarter" idx="28" hasCustomPrompt="1"/>
          </p:nvPr>
        </p:nvSpPr>
        <p:spPr>
          <a:xfrm>
            <a:off x="8635969" y="4116905"/>
            <a:ext cx="2119170" cy="244475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8E908F"/>
                </a:solidFill>
                <a:latin typeface="CSAIL Ebony Lt" panose="00000400000000000000" pitchFamily="50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noProof="0"/>
              <a:t>Job title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24" name="Marcador de número de diapositiva 2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059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048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6135688"/>
            <a:ext cx="5856288" cy="722313"/>
          </a:xfrm>
          <a:custGeom>
            <a:avLst/>
            <a:gdLst>
              <a:gd name="T0" fmla="*/ 0 w 11066"/>
              <a:gd name="T1" fmla="*/ 1364 h 1364"/>
              <a:gd name="T2" fmla="*/ 10832 w 11066"/>
              <a:gd name="T3" fmla="*/ 1364 h 1364"/>
              <a:gd name="T4" fmla="*/ 11066 w 11066"/>
              <a:gd name="T5" fmla="*/ 731 h 1364"/>
              <a:gd name="T6" fmla="*/ 0 w 11066"/>
              <a:gd name="T7" fmla="*/ 0 h 1364"/>
              <a:gd name="T8" fmla="*/ 0 w 11066"/>
              <a:gd name="T9" fmla="*/ 1364 h 1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66" h="1364">
                <a:moveTo>
                  <a:pt x="0" y="1364"/>
                </a:moveTo>
                <a:lnTo>
                  <a:pt x="10832" y="1364"/>
                </a:lnTo>
                <a:lnTo>
                  <a:pt x="11066" y="731"/>
                </a:lnTo>
                <a:lnTo>
                  <a:pt x="0" y="0"/>
                </a:lnTo>
                <a:lnTo>
                  <a:pt x="0" y="1364"/>
                </a:lnTo>
                <a:close/>
              </a:path>
            </a:pathLst>
          </a:custGeom>
          <a:solidFill>
            <a:srgbClr val="8E90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5726113" y="5978525"/>
            <a:ext cx="4157663" cy="879475"/>
          </a:xfrm>
          <a:custGeom>
            <a:avLst/>
            <a:gdLst>
              <a:gd name="T0" fmla="*/ 7855 w 7855"/>
              <a:gd name="T1" fmla="*/ 795 h 1662"/>
              <a:gd name="T2" fmla="*/ 7747 w 7855"/>
              <a:gd name="T3" fmla="*/ 725 h 1662"/>
              <a:gd name="T4" fmla="*/ 7613 w 7855"/>
              <a:gd name="T5" fmla="*/ 655 h 1662"/>
              <a:gd name="T6" fmla="*/ 7454 w 7855"/>
              <a:gd name="T7" fmla="*/ 584 h 1662"/>
              <a:gd name="T8" fmla="*/ 7276 w 7855"/>
              <a:gd name="T9" fmla="*/ 514 h 1662"/>
              <a:gd name="T10" fmla="*/ 7076 w 7855"/>
              <a:gd name="T11" fmla="*/ 445 h 1662"/>
              <a:gd name="T12" fmla="*/ 6855 w 7855"/>
              <a:gd name="T13" fmla="*/ 380 h 1662"/>
              <a:gd name="T14" fmla="*/ 6618 w 7855"/>
              <a:gd name="T15" fmla="*/ 317 h 1662"/>
              <a:gd name="T16" fmla="*/ 6363 w 7855"/>
              <a:gd name="T17" fmla="*/ 257 h 1662"/>
              <a:gd name="T18" fmla="*/ 6094 w 7855"/>
              <a:gd name="T19" fmla="*/ 202 h 1662"/>
              <a:gd name="T20" fmla="*/ 5810 w 7855"/>
              <a:gd name="T21" fmla="*/ 153 h 1662"/>
              <a:gd name="T22" fmla="*/ 5513 w 7855"/>
              <a:gd name="T23" fmla="*/ 110 h 1662"/>
              <a:gd name="T24" fmla="*/ 5205 w 7855"/>
              <a:gd name="T25" fmla="*/ 72 h 1662"/>
              <a:gd name="T26" fmla="*/ 4888 w 7855"/>
              <a:gd name="T27" fmla="*/ 42 h 1662"/>
              <a:gd name="T28" fmla="*/ 4563 w 7855"/>
              <a:gd name="T29" fmla="*/ 19 h 1662"/>
              <a:gd name="T30" fmla="*/ 4230 w 7855"/>
              <a:gd name="T31" fmla="*/ 4 h 1662"/>
              <a:gd name="T32" fmla="*/ 3892 w 7855"/>
              <a:gd name="T33" fmla="*/ 0 h 1662"/>
              <a:gd name="T34" fmla="*/ 3595 w 7855"/>
              <a:gd name="T35" fmla="*/ 4 h 1662"/>
              <a:gd name="T36" fmla="*/ 3304 w 7855"/>
              <a:gd name="T37" fmla="*/ 14 h 1662"/>
              <a:gd name="T38" fmla="*/ 3021 w 7855"/>
              <a:gd name="T39" fmla="*/ 33 h 1662"/>
              <a:gd name="T40" fmla="*/ 2744 w 7855"/>
              <a:gd name="T41" fmla="*/ 59 h 1662"/>
              <a:gd name="T42" fmla="*/ 2476 w 7855"/>
              <a:gd name="T43" fmla="*/ 91 h 1662"/>
              <a:gd name="T44" fmla="*/ 2219 w 7855"/>
              <a:gd name="T45" fmla="*/ 129 h 1662"/>
              <a:gd name="T46" fmla="*/ 1971 w 7855"/>
              <a:gd name="T47" fmla="*/ 173 h 1662"/>
              <a:gd name="T48" fmla="*/ 1733 w 7855"/>
              <a:gd name="T49" fmla="*/ 223 h 1662"/>
              <a:gd name="T50" fmla="*/ 1507 w 7855"/>
              <a:gd name="T51" fmla="*/ 277 h 1662"/>
              <a:gd name="T52" fmla="*/ 1296 w 7855"/>
              <a:gd name="T53" fmla="*/ 338 h 1662"/>
              <a:gd name="T54" fmla="*/ 1095 w 7855"/>
              <a:gd name="T55" fmla="*/ 403 h 1662"/>
              <a:gd name="T56" fmla="*/ 910 w 7855"/>
              <a:gd name="T57" fmla="*/ 473 h 1662"/>
              <a:gd name="T58" fmla="*/ 738 w 7855"/>
              <a:gd name="T59" fmla="*/ 546 h 1662"/>
              <a:gd name="T60" fmla="*/ 583 w 7855"/>
              <a:gd name="T61" fmla="*/ 623 h 1662"/>
              <a:gd name="T62" fmla="*/ 443 w 7855"/>
              <a:gd name="T63" fmla="*/ 704 h 1662"/>
              <a:gd name="T64" fmla="*/ 322 w 7855"/>
              <a:gd name="T65" fmla="*/ 789 h 1662"/>
              <a:gd name="T66" fmla="*/ 7855 w 7855"/>
              <a:gd name="T67" fmla="*/ 166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855" h="1662">
                <a:moveTo>
                  <a:pt x="7855" y="1662"/>
                </a:moveTo>
                <a:lnTo>
                  <a:pt x="7855" y="795"/>
                </a:lnTo>
                <a:lnTo>
                  <a:pt x="7804" y="760"/>
                </a:lnTo>
                <a:lnTo>
                  <a:pt x="7747" y="725"/>
                </a:lnTo>
                <a:lnTo>
                  <a:pt x="7682" y="689"/>
                </a:lnTo>
                <a:lnTo>
                  <a:pt x="7613" y="655"/>
                </a:lnTo>
                <a:lnTo>
                  <a:pt x="7537" y="619"/>
                </a:lnTo>
                <a:lnTo>
                  <a:pt x="7454" y="584"/>
                </a:lnTo>
                <a:lnTo>
                  <a:pt x="7368" y="549"/>
                </a:lnTo>
                <a:lnTo>
                  <a:pt x="7276" y="514"/>
                </a:lnTo>
                <a:lnTo>
                  <a:pt x="7178" y="480"/>
                </a:lnTo>
                <a:lnTo>
                  <a:pt x="7076" y="445"/>
                </a:lnTo>
                <a:lnTo>
                  <a:pt x="6968" y="412"/>
                </a:lnTo>
                <a:lnTo>
                  <a:pt x="6855" y="380"/>
                </a:lnTo>
                <a:lnTo>
                  <a:pt x="6739" y="348"/>
                </a:lnTo>
                <a:lnTo>
                  <a:pt x="6618" y="317"/>
                </a:lnTo>
                <a:lnTo>
                  <a:pt x="6493" y="288"/>
                </a:lnTo>
                <a:lnTo>
                  <a:pt x="6363" y="257"/>
                </a:lnTo>
                <a:lnTo>
                  <a:pt x="6230" y="230"/>
                </a:lnTo>
                <a:lnTo>
                  <a:pt x="6094" y="202"/>
                </a:lnTo>
                <a:lnTo>
                  <a:pt x="5953" y="178"/>
                </a:lnTo>
                <a:lnTo>
                  <a:pt x="5810" y="153"/>
                </a:lnTo>
                <a:lnTo>
                  <a:pt x="5663" y="130"/>
                </a:lnTo>
                <a:lnTo>
                  <a:pt x="5513" y="110"/>
                </a:lnTo>
                <a:lnTo>
                  <a:pt x="5361" y="90"/>
                </a:lnTo>
                <a:lnTo>
                  <a:pt x="5205" y="72"/>
                </a:lnTo>
                <a:lnTo>
                  <a:pt x="5048" y="56"/>
                </a:lnTo>
                <a:lnTo>
                  <a:pt x="4888" y="42"/>
                </a:lnTo>
                <a:lnTo>
                  <a:pt x="4727" y="29"/>
                </a:lnTo>
                <a:lnTo>
                  <a:pt x="4563" y="19"/>
                </a:lnTo>
                <a:lnTo>
                  <a:pt x="4397" y="10"/>
                </a:lnTo>
                <a:lnTo>
                  <a:pt x="4230" y="4"/>
                </a:lnTo>
                <a:lnTo>
                  <a:pt x="4062" y="1"/>
                </a:lnTo>
                <a:lnTo>
                  <a:pt x="3892" y="0"/>
                </a:lnTo>
                <a:lnTo>
                  <a:pt x="3744" y="1"/>
                </a:lnTo>
                <a:lnTo>
                  <a:pt x="3595" y="4"/>
                </a:lnTo>
                <a:lnTo>
                  <a:pt x="3448" y="9"/>
                </a:lnTo>
                <a:lnTo>
                  <a:pt x="3304" y="14"/>
                </a:lnTo>
                <a:lnTo>
                  <a:pt x="3162" y="23"/>
                </a:lnTo>
                <a:lnTo>
                  <a:pt x="3021" y="33"/>
                </a:lnTo>
                <a:lnTo>
                  <a:pt x="2881" y="45"/>
                </a:lnTo>
                <a:lnTo>
                  <a:pt x="2744" y="59"/>
                </a:lnTo>
                <a:lnTo>
                  <a:pt x="2609" y="74"/>
                </a:lnTo>
                <a:lnTo>
                  <a:pt x="2476" y="91"/>
                </a:lnTo>
                <a:lnTo>
                  <a:pt x="2347" y="108"/>
                </a:lnTo>
                <a:lnTo>
                  <a:pt x="2219" y="129"/>
                </a:lnTo>
                <a:lnTo>
                  <a:pt x="2093" y="150"/>
                </a:lnTo>
                <a:lnTo>
                  <a:pt x="1971" y="173"/>
                </a:lnTo>
                <a:lnTo>
                  <a:pt x="1850" y="197"/>
                </a:lnTo>
                <a:lnTo>
                  <a:pt x="1733" y="223"/>
                </a:lnTo>
                <a:lnTo>
                  <a:pt x="1620" y="250"/>
                </a:lnTo>
                <a:lnTo>
                  <a:pt x="1507" y="277"/>
                </a:lnTo>
                <a:lnTo>
                  <a:pt x="1399" y="308"/>
                </a:lnTo>
                <a:lnTo>
                  <a:pt x="1296" y="338"/>
                </a:lnTo>
                <a:lnTo>
                  <a:pt x="1193" y="370"/>
                </a:lnTo>
                <a:lnTo>
                  <a:pt x="1095" y="403"/>
                </a:lnTo>
                <a:lnTo>
                  <a:pt x="1000" y="436"/>
                </a:lnTo>
                <a:lnTo>
                  <a:pt x="910" y="473"/>
                </a:lnTo>
                <a:lnTo>
                  <a:pt x="822" y="509"/>
                </a:lnTo>
                <a:lnTo>
                  <a:pt x="738" y="546"/>
                </a:lnTo>
                <a:lnTo>
                  <a:pt x="659" y="584"/>
                </a:lnTo>
                <a:lnTo>
                  <a:pt x="583" y="623"/>
                </a:lnTo>
                <a:lnTo>
                  <a:pt x="511" y="663"/>
                </a:lnTo>
                <a:lnTo>
                  <a:pt x="443" y="704"/>
                </a:lnTo>
                <a:lnTo>
                  <a:pt x="381" y="746"/>
                </a:lnTo>
                <a:lnTo>
                  <a:pt x="322" y="789"/>
                </a:lnTo>
                <a:lnTo>
                  <a:pt x="0" y="1662"/>
                </a:lnTo>
                <a:lnTo>
                  <a:pt x="7855" y="1662"/>
                </a:lnTo>
                <a:close/>
              </a:path>
            </a:pathLst>
          </a:custGeom>
          <a:solidFill>
            <a:srgbClr val="8E90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883776" y="5978525"/>
            <a:ext cx="2308225" cy="879475"/>
          </a:xfrm>
          <a:custGeom>
            <a:avLst/>
            <a:gdLst>
              <a:gd name="T0" fmla="*/ 0 w 4363"/>
              <a:gd name="T1" fmla="*/ 1662 h 1662"/>
              <a:gd name="T2" fmla="*/ 4363 w 4363"/>
              <a:gd name="T3" fmla="*/ 1662 h 1662"/>
              <a:gd name="T4" fmla="*/ 4363 w 4363"/>
              <a:gd name="T5" fmla="*/ 1445 h 1662"/>
              <a:gd name="T6" fmla="*/ 0 w 4363"/>
              <a:gd name="T7" fmla="*/ 0 h 1662"/>
              <a:gd name="T8" fmla="*/ 0 w 4363"/>
              <a:gd name="T9" fmla="*/ 166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3" h="1662">
                <a:moveTo>
                  <a:pt x="0" y="1662"/>
                </a:moveTo>
                <a:lnTo>
                  <a:pt x="4363" y="1662"/>
                </a:lnTo>
                <a:lnTo>
                  <a:pt x="4363" y="1445"/>
                </a:lnTo>
                <a:lnTo>
                  <a:pt x="0" y="0"/>
                </a:lnTo>
                <a:lnTo>
                  <a:pt x="0" y="1662"/>
                </a:lnTo>
                <a:close/>
              </a:path>
            </a:pathLst>
          </a:custGeom>
          <a:solidFill>
            <a:srgbClr val="8E90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7" y="590903"/>
            <a:ext cx="10944225" cy="1016000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stA="45000" endPos="0" dist="50800" dir="5400000" sy="-100000" algn="bl" rotWithShape="0"/>
                </a:effectLst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586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23887" y="3977339"/>
            <a:ext cx="10944226" cy="1003041"/>
          </a:xfrm>
        </p:spPr>
        <p:txBody>
          <a:bodyPr anchor="b"/>
          <a:lstStyle>
            <a:lvl1pPr algn="ctr">
              <a:defRPr sz="4400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5506793"/>
            <a:ext cx="3045063" cy="905072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 userDrawn="1"/>
        </p:nvSpPr>
        <p:spPr bwMode="auto">
          <a:xfrm>
            <a:off x="-12192" y="-22062"/>
            <a:ext cx="12204192" cy="3716175"/>
          </a:xfrm>
          <a:custGeom>
            <a:avLst/>
            <a:gdLst>
              <a:gd name="T0" fmla="*/ 11998 w 23040"/>
              <a:gd name="T1" fmla="*/ 5673 h 5697"/>
              <a:gd name="T2" fmla="*/ 12149 w 23040"/>
              <a:gd name="T3" fmla="*/ 5385 h 5697"/>
              <a:gd name="T4" fmla="*/ 12283 w 23040"/>
              <a:gd name="T5" fmla="*/ 5301 h 5697"/>
              <a:gd name="T6" fmla="*/ 12433 w 23040"/>
              <a:gd name="T7" fmla="*/ 5221 h 5697"/>
              <a:gd name="T8" fmla="*/ 12600 w 23040"/>
              <a:gd name="T9" fmla="*/ 5143 h 5697"/>
              <a:gd name="T10" fmla="*/ 12783 w 23040"/>
              <a:gd name="T11" fmla="*/ 5071 h 5697"/>
              <a:gd name="T12" fmla="*/ 12980 w 23040"/>
              <a:gd name="T13" fmla="*/ 5002 h 5697"/>
              <a:gd name="T14" fmla="*/ 13192 w 23040"/>
              <a:gd name="T15" fmla="*/ 4939 h 5697"/>
              <a:gd name="T16" fmla="*/ 13416 w 23040"/>
              <a:gd name="T17" fmla="*/ 4880 h 5697"/>
              <a:gd name="T18" fmla="*/ 13653 w 23040"/>
              <a:gd name="T19" fmla="*/ 4826 h 5697"/>
              <a:gd name="T20" fmla="*/ 13900 w 23040"/>
              <a:gd name="T21" fmla="*/ 4779 h 5697"/>
              <a:gd name="T22" fmla="*/ 14160 w 23040"/>
              <a:gd name="T23" fmla="*/ 4737 h 5697"/>
              <a:gd name="T24" fmla="*/ 14429 w 23040"/>
              <a:gd name="T25" fmla="*/ 4701 h 5697"/>
              <a:gd name="T26" fmla="*/ 14707 w 23040"/>
              <a:gd name="T27" fmla="*/ 4672 h 5697"/>
              <a:gd name="T28" fmla="*/ 14993 w 23040"/>
              <a:gd name="T29" fmla="*/ 4649 h 5697"/>
              <a:gd name="T30" fmla="*/ 15287 w 23040"/>
              <a:gd name="T31" fmla="*/ 4635 h 5697"/>
              <a:gd name="T32" fmla="*/ 15587 w 23040"/>
              <a:gd name="T33" fmla="*/ 4626 h 5697"/>
              <a:gd name="T34" fmla="*/ 15913 w 23040"/>
              <a:gd name="T35" fmla="*/ 4626 h 5697"/>
              <a:gd name="T36" fmla="*/ 16256 w 23040"/>
              <a:gd name="T37" fmla="*/ 4636 h 5697"/>
              <a:gd name="T38" fmla="*/ 16593 w 23040"/>
              <a:gd name="T39" fmla="*/ 4655 h 5697"/>
              <a:gd name="T40" fmla="*/ 16921 w 23040"/>
              <a:gd name="T41" fmla="*/ 4683 h 5697"/>
              <a:gd name="T42" fmla="*/ 17241 w 23040"/>
              <a:gd name="T43" fmla="*/ 4717 h 5697"/>
              <a:gd name="T44" fmla="*/ 17551 w 23040"/>
              <a:gd name="T45" fmla="*/ 4759 h 5697"/>
              <a:gd name="T46" fmla="*/ 17847 w 23040"/>
              <a:gd name="T47" fmla="*/ 4806 h 5697"/>
              <a:gd name="T48" fmla="*/ 18130 w 23040"/>
              <a:gd name="T49" fmla="*/ 4860 h 5697"/>
              <a:gd name="T50" fmla="*/ 18397 w 23040"/>
              <a:gd name="T51" fmla="*/ 4917 h 5697"/>
              <a:gd name="T52" fmla="*/ 18649 w 23040"/>
              <a:gd name="T53" fmla="*/ 4980 h 5697"/>
              <a:gd name="T54" fmla="*/ 18884 w 23040"/>
              <a:gd name="T55" fmla="*/ 5045 h 5697"/>
              <a:gd name="T56" fmla="*/ 19099 w 23040"/>
              <a:gd name="T57" fmla="*/ 5114 h 5697"/>
              <a:gd name="T58" fmla="*/ 19293 w 23040"/>
              <a:gd name="T59" fmla="*/ 5183 h 5697"/>
              <a:gd name="T60" fmla="*/ 19466 w 23040"/>
              <a:gd name="T61" fmla="*/ 5255 h 5697"/>
              <a:gd name="T62" fmla="*/ 19614 w 23040"/>
              <a:gd name="T63" fmla="*/ 5327 h 5697"/>
              <a:gd name="T64" fmla="*/ 19740 w 23040"/>
              <a:gd name="T65" fmla="*/ 5399 h 5697"/>
              <a:gd name="T66" fmla="*/ 19791 w 23040"/>
              <a:gd name="T67" fmla="*/ 4625 h 5697"/>
              <a:gd name="T68" fmla="*/ 23040 w 23040"/>
              <a:gd name="T69" fmla="*/ 0 h 5697"/>
              <a:gd name="T70" fmla="*/ 0 w 23040"/>
              <a:gd name="T71" fmla="*/ 4884 h 5697"/>
              <a:gd name="connsiteX0" fmla="*/ 10 w 10010"/>
              <a:gd name="connsiteY0" fmla="*/ 10900 h 12327"/>
              <a:gd name="connsiteX1" fmla="*/ 5217 w 10010"/>
              <a:gd name="connsiteY1" fmla="*/ 12285 h 12327"/>
              <a:gd name="connsiteX2" fmla="*/ 5257 w 10010"/>
              <a:gd name="connsiteY2" fmla="*/ 11855 h 12327"/>
              <a:gd name="connsiteX3" fmla="*/ 5283 w 10010"/>
              <a:gd name="connsiteY3" fmla="*/ 11779 h 12327"/>
              <a:gd name="connsiteX4" fmla="*/ 5311 w 10010"/>
              <a:gd name="connsiteY4" fmla="*/ 11706 h 12327"/>
              <a:gd name="connsiteX5" fmla="*/ 5341 w 10010"/>
              <a:gd name="connsiteY5" fmla="*/ 11632 h 12327"/>
              <a:gd name="connsiteX6" fmla="*/ 5373 w 10010"/>
              <a:gd name="connsiteY6" fmla="*/ 11560 h 12327"/>
              <a:gd name="connsiteX7" fmla="*/ 5406 w 10010"/>
              <a:gd name="connsiteY7" fmla="*/ 11491 h 12327"/>
              <a:gd name="connsiteX8" fmla="*/ 5442 w 10010"/>
              <a:gd name="connsiteY8" fmla="*/ 11423 h 12327"/>
              <a:gd name="connsiteX9" fmla="*/ 5479 w 10010"/>
              <a:gd name="connsiteY9" fmla="*/ 11355 h 12327"/>
              <a:gd name="connsiteX10" fmla="*/ 5517 w 10010"/>
              <a:gd name="connsiteY10" fmla="*/ 11291 h 12327"/>
              <a:gd name="connsiteX11" fmla="*/ 5558 w 10010"/>
              <a:gd name="connsiteY11" fmla="*/ 11228 h 12327"/>
              <a:gd name="connsiteX12" fmla="*/ 5600 w 10010"/>
              <a:gd name="connsiteY12" fmla="*/ 11165 h 12327"/>
              <a:gd name="connsiteX13" fmla="*/ 5644 w 10010"/>
              <a:gd name="connsiteY13" fmla="*/ 11107 h 12327"/>
              <a:gd name="connsiteX14" fmla="*/ 5689 w 10010"/>
              <a:gd name="connsiteY14" fmla="*/ 11051 h 12327"/>
              <a:gd name="connsiteX15" fmla="*/ 5736 w 10010"/>
              <a:gd name="connsiteY15" fmla="*/ 10996 h 12327"/>
              <a:gd name="connsiteX16" fmla="*/ 5784 w 10010"/>
              <a:gd name="connsiteY16" fmla="*/ 10942 h 12327"/>
              <a:gd name="connsiteX17" fmla="*/ 5833 w 10010"/>
              <a:gd name="connsiteY17" fmla="*/ 10893 h 12327"/>
              <a:gd name="connsiteX18" fmla="*/ 5884 w 10010"/>
              <a:gd name="connsiteY18" fmla="*/ 10844 h 12327"/>
              <a:gd name="connsiteX19" fmla="*/ 5936 w 10010"/>
              <a:gd name="connsiteY19" fmla="*/ 10798 h 12327"/>
              <a:gd name="connsiteX20" fmla="*/ 5989 w 10010"/>
              <a:gd name="connsiteY20" fmla="*/ 10756 h 12327"/>
              <a:gd name="connsiteX21" fmla="*/ 6043 w 10010"/>
              <a:gd name="connsiteY21" fmla="*/ 10716 h 12327"/>
              <a:gd name="connsiteX22" fmla="*/ 6099 w 10010"/>
              <a:gd name="connsiteY22" fmla="*/ 10677 h 12327"/>
              <a:gd name="connsiteX23" fmla="*/ 6156 w 10010"/>
              <a:gd name="connsiteY23" fmla="*/ 10642 h 12327"/>
              <a:gd name="connsiteX24" fmla="*/ 6213 w 10010"/>
              <a:gd name="connsiteY24" fmla="*/ 10609 h 12327"/>
              <a:gd name="connsiteX25" fmla="*/ 6273 w 10010"/>
              <a:gd name="connsiteY25" fmla="*/ 10579 h 12327"/>
              <a:gd name="connsiteX26" fmla="*/ 6332 w 10010"/>
              <a:gd name="connsiteY26" fmla="*/ 10551 h 12327"/>
              <a:gd name="connsiteX27" fmla="*/ 6393 w 10010"/>
              <a:gd name="connsiteY27" fmla="*/ 10528 h 12327"/>
              <a:gd name="connsiteX28" fmla="*/ 6454 w 10010"/>
              <a:gd name="connsiteY28" fmla="*/ 10505 h 12327"/>
              <a:gd name="connsiteX29" fmla="*/ 6517 w 10010"/>
              <a:gd name="connsiteY29" fmla="*/ 10487 h 12327"/>
              <a:gd name="connsiteX30" fmla="*/ 6581 w 10010"/>
              <a:gd name="connsiteY30" fmla="*/ 10473 h 12327"/>
              <a:gd name="connsiteX31" fmla="*/ 6645 w 10010"/>
              <a:gd name="connsiteY31" fmla="*/ 10463 h 12327"/>
              <a:gd name="connsiteX32" fmla="*/ 6709 w 10010"/>
              <a:gd name="connsiteY32" fmla="*/ 10452 h 12327"/>
              <a:gd name="connsiteX33" fmla="*/ 6775 w 10010"/>
              <a:gd name="connsiteY33" fmla="*/ 10447 h 12327"/>
              <a:gd name="connsiteX34" fmla="*/ 6841 w 10010"/>
              <a:gd name="connsiteY34" fmla="*/ 10445 h 12327"/>
              <a:gd name="connsiteX35" fmla="*/ 6917 w 10010"/>
              <a:gd name="connsiteY35" fmla="*/ 10447 h 12327"/>
              <a:gd name="connsiteX36" fmla="*/ 6992 w 10010"/>
              <a:gd name="connsiteY36" fmla="*/ 10456 h 12327"/>
              <a:gd name="connsiteX37" fmla="*/ 7066 w 10010"/>
              <a:gd name="connsiteY37" fmla="*/ 10465 h 12327"/>
              <a:gd name="connsiteX38" fmla="*/ 7139 w 10010"/>
              <a:gd name="connsiteY38" fmla="*/ 10480 h 12327"/>
              <a:gd name="connsiteX39" fmla="*/ 7212 w 10010"/>
              <a:gd name="connsiteY39" fmla="*/ 10498 h 12327"/>
              <a:gd name="connsiteX40" fmla="*/ 7284 w 10010"/>
              <a:gd name="connsiteY40" fmla="*/ 10521 h 12327"/>
              <a:gd name="connsiteX41" fmla="*/ 7354 w 10010"/>
              <a:gd name="connsiteY41" fmla="*/ 10547 h 12327"/>
              <a:gd name="connsiteX42" fmla="*/ 7424 w 10010"/>
              <a:gd name="connsiteY42" fmla="*/ 10573 h 12327"/>
              <a:gd name="connsiteX43" fmla="*/ 7493 w 10010"/>
              <a:gd name="connsiteY43" fmla="*/ 10607 h 12327"/>
              <a:gd name="connsiteX44" fmla="*/ 7561 w 10010"/>
              <a:gd name="connsiteY44" fmla="*/ 10642 h 12327"/>
              <a:gd name="connsiteX45" fmla="*/ 7628 w 10010"/>
              <a:gd name="connsiteY45" fmla="*/ 10681 h 12327"/>
              <a:gd name="connsiteX46" fmla="*/ 7692 w 10010"/>
              <a:gd name="connsiteY46" fmla="*/ 10721 h 12327"/>
              <a:gd name="connsiteX47" fmla="*/ 7756 w 10010"/>
              <a:gd name="connsiteY47" fmla="*/ 10763 h 12327"/>
              <a:gd name="connsiteX48" fmla="*/ 7818 w 10010"/>
              <a:gd name="connsiteY48" fmla="*/ 10809 h 12327"/>
              <a:gd name="connsiteX49" fmla="*/ 7879 w 10010"/>
              <a:gd name="connsiteY49" fmla="*/ 10858 h 12327"/>
              <a:gd name="connsiteX50" fmla="*/ 7938 w 10010"/>
              <a:gd name="connsiteY50" fmla="*/ 10907 h 12327"/>
              <a:gd name="connsiteX51" fmla="*/ 7995 w 10010"/>
              <a:gd name="connsiteY51" fmla="*/ 10958 h 12327"/>
              <a:gd name="connsiteX52" fmla="*/ 8051 w 10010"/>
              <a:gd name="connsiteY52" fmla="*/ 11014 h 12327"/>
              <a:gd name="connsiteX53" fmla="*/ 8104 w 10010"/>
              <a:gd name="connsiteY53" fmla="*/ 11068 h 12327"/>
              <a:gd name="connsiteX54" fmla="*/ 8156 w 10010"/>
              <a:gd name="connsiteY54" fmla="*/ 11125 h 12327"/>
              <a:gd name="connsiteX55" fmla="*/ 8206 w 10010"/>
              <a:gd name="connsiteY55" fmla="*/ 11183 h 12327"/>
              <a:gd name="connsiteX56" fmla="*/ 8254 w 10010"/>
              <a:gd name="connsiteY56" fmla="*/ 11244 h 12327"/>
              <a:gd name="connsiteX57" fmla="*/ 8299 w 10010"/>
              <a:gd name="connsiteY57" fmla="*/ 11304 h 12327"/>
              <a:gd name="connsiteX58" fmla="*/ 8343 w 10010"/>
              <a:gd name="connsiteY58" fmla="*/ 11365 h 12327"/>
              <a:gd name="connsiteX59" fmla="*/ 8384 w 10010"/>
              <a:gd name="connsiteY59" fmla="*/ 11425 h 12327"/>
              <a:gd name="connsiteX60" fmla="*/ 8422 w 10010"/>
              <a:gd name="connsiteY60" fmla="*/ 11488 h 12327"/>
              <a:gd name="connsiteX61" fmla="*/ 8459 w 10010"/>
              <a:gd name="connsiteY61" fmla="*/ 11551 h 12327"/>
              <a:gd name="connsiteX62" fmla="*/ 8493 w 10010"/>
              <a:gd name="connsiteY62" fmla="*/ 11614 h 12327"/>
              <a:gd name="connsiteX63" fmla="*/ 8523 w 10010"/>
              <a:gd name="connsiteY63" fmla="*/ 11678 h 12327"/>
              <a:gd name="connsiteX64" fmla="*/ 8552 w 10010"/>
              <a:gd name="connsiteY64" fmla="*/ 11741 h 12327"/>
              <a:gd name="connsiteX65" fmla="*/ 8578 w 10010"/>
              <a:gd name="connsiteY65" fmla="*/ 11804 h 12327"/>
              <a:gd name="connsiteX66" fmla="*/ 8600 w 10010"/>
              <a:gd name="connsiteY66" fmla="*/ 11867 h 12327"/>
              <a:gd name="connsiteX67" fmla="*/ 8600 w 10010"/>
              <a:gd name="connsiteY67" fmla="*/ 10445 h 12327"/>
              <a:gd name="connsiteX68" fmla="*/ 10010 w 10010"/>
              <a:gd name="connsiteY68" fmla="*/ 12327 h 12327"/>
              <a:gd name="connsiteX69" fmla="*/ 10010 w 10010"/>
              <a:gd name="connsiteY69" fmla="*/ 2327 h 12327"/>
              <a:gd name="connsiteX70" fmla="*/ 0 w 10010"/>
              <a:gd name="connsiteY70" fmla="*/ 0 h 12327"/>
              <a:gd name="connsiteX71" fmla="*/ 10 w 10010"/>
              <a:gd name="connsiteY71" fmla="*/ 10900 h 12327"/>
              <a:gd name="connsiteX0" fmla="*/ 10 w 10010"/>
              <a:gd name="connsiteY0" fmla="*/ 10900 h 12327"/>
              <a:gd name="connsiteX1" fmla="*/ 5217 w 10010"/>
              <a:gd name="connsiteY1" fmla="*/ 12285 h 12327"/>
              <a:gd name="connsiteX2" fmla="*/ 5257 w 10010"/>
              <a:gd name="connsiteY2" fmla="*/ 11855 h 12327"/>
              <a:gd name="connsiteX3" fmla="*/ 5283 w 10010"/>
              <a:gd name="connsiteY3" fmla="*/ 11779 h 12327"/>
              <a:gd name="connsiteX4" fmla="*/ 5311 w 10010"/>
              <a:gd name="connsiteY4" fmla="*/ 11706 h 12327"/>
              <a:gd name="connsiteX5" fmla="*/ 5341 w 10010"/>
              <a:gd name="connsiteY5" fmla="*/ 11632 h 12327"/>
              <a:gd name="connsiteX6" fmla="*/ 5373 w 10010"/>
              <a:gd name="connsiteY6" fmla="*/ 11560 h 12327"/>
              <a:gd name="connsiteX7" fmla="*/ 5406 w 10010"/>
              <a:gd name="connsiteY7" fmla="*/ 11491 h 12327"/>
              <a:gd name="connsiteX8" fmla="*/ 5442 w 10010"/>
              <a:gd name="connsiteY8" fmla="*/ 11423 h 12327"/>
              <a:gd name="connsiteX9" fmla="*/ 5479 w 10010"/>
              <a:gd name="connsiteY9" fmla="*/ 11355 h 12327"/>
              <a:gd name="connsiteX10" fmla="*/ 5517 w 10010"/>
              <a:gd name="connsiteY10" fmla="*/ 11291 h 12327"/>
              <a:gd name="connsiteX11" fmla="*/ 5558 w 10010"/>
              <a:gd name="connsiteY11" fmla="*/ 11228 h 12327"/>
              <a:gd name="connsiteX12" fmla="*/ 5600 w 10010"/>
              <a:gd name="connsiteY12" fmla="*/ 11165 h 12327"/>
              <a:gd name="connsiteX13" fmla="*/ 5644 w 10010"/>
              <a:gd name="connsiteY13" fmla="*/ 11107 h 12327"/>
              <a:gd name="connsiteX14" fmla="*/ 5689 w 10010"/>
              <a:gd name="connsiteY14" fmla="*/ 11051 h 12327"/>
              <a:gd name="connsiteX15" fmla="*/ 5736 w 10010"/>
              <a:gd name="connsiteY15" fmla="*/ 10996 h 12327"/>
              <a:gd name="connsiteX16" fmla="*/ 5784 w 10010"/>
              <a:gd name="connsiteY16" fmla="*/ 10942 h 12327"/>
              <a:gd name="connsiteX17" fmla="*/ 5833 w 10010"/>
              <a:gd name="connsiteY17" fmla="*/ 10893 h 12327"/>
              <a:gd name="connsiteX18" fmla="*/ 5884 w 10010"/>
              <a:gd name="connsiteY18" fmla="*/ 10844 h 12327"/>
              <a:gd name="connsiteX19" fmla="*/ 5936 w 10010"/>
              <a:gd name="connsiteY19" fmla="*/ 10798 h 12327"/>
              <a:gd name="connsiteX20" fmla="*/ 5989 w 10010"/>
              <a:gd name="connsiteY20" fmla="*/ 10756 h 12327"/>
              <a:gd name="connsiteX21" fmla="*/ 6043 w 10010"/>
              <a:gd name="connsiteY21" fmla="*/ 10716 h 12327"/>
              <a:gd name="connsiteX22" fmla="*/ 6099 w 10010"/>
              <a:gd name="connsiteY22" fmla="*/ 10677 h 12327"/>
              <a:gd name="connsiteX23" fmla="*/ 6156 w 10010"/>
              <a:gd name="connsiteY23" fmla="*/ 10642 h 12327"/>
              <a:gd name="connsiteX24" fmla="*/ 6213 w 10010"/>
              <a:gd name="connsiteY24" fmla="*/ 10609 h 12327"/>
              <a:gd name="connsiteX25" fmla="*/ 6273 w 10010"/>
              <a:gd name="connsiteY25" fmla="*/ 10579 h 12327"/>
              <a:gd name="connsiteX26" fmla="*/ 6332 w 10010"/>
              <a:gd name="connsiteY26" fmla="*/ 10551 h 12327"/>
              <a:gd name="connsiteX27" fmla="*/ 6393 w 10010"/>
              <a:gd name="connsiteY27" fmla="*/ 10528 h 12327"/>
              <a:gd name="connsiteX28" fmla="*/ 6454 w 10010"/>
              <a:gd name="connsiteY28" fmla="*/ 10505 h 12327"/>
              <a:gd name="connsiteX29" fmla="*/ 6517 w 10010"/>
              <a:gd name="connsiteY29" fmla="*/ 10487 h 12327"/>
              <a:gd name="connsiteX30" fmla="*/ 6581 w 10010"/>
              <a:gd name="connsiteY30" fmla="*/ 10473 h 12327"/>
              <a:gd name="connsiteX31" fmla="*/ 6645 w 10010"/>
              <a:gd name="connsiteY31" fmla="*/ 10463 h 12327"/>
              <a:gd name="connsiteX32" fmla="*/ 6709 w 10010"/>
              <a:gd name="connsiteY32" fmla="*/ 10452 h 12327"/>
              <a:gd name="connsiteX33" fmla="*/ 6775 w 10010"/>
              <a:gd name="connsiteY33" fmla="*/ 10447 h 12327"/>
              <a:gd name="connsiteX34" fmla="*/ 6841 w 10010"/>
              <a:gd name="connsiteY34" fmla="*/ 10445 h 12327"/>
              <a:gd name="connsiteX35" fmla="*/ 6917 w 10010"/>
              <a:gd name="connsiteY35" fmla="*/ 10447 h 12327"/>
              <a:gd name="connsiteX36" fmla="*/ 6992 w 10010"/>
              <a:gd name="connsiteY36" fmla="*/ 10456 h 12327"/>
              <a:gd name="connsiteX37" fmla="*/ 7066 w 10010"/>
              <a:gd name="connsiteY37" fmla="*/ 10465 h 12327"/>
              <a:gd name="connsiteX38" fmla="*/ 7139 w 10010"/>
              <a:gd name="connsiteY38" fmla="*/ 10480 h 12327"/>
              <a:gd name="connsiteX39" fmla="*/ 7212 w 10010"/>
              <a:gd name="connsiteY39" fmla="*/ 10498 h 12327"/>
              <a:gd name="connsiteX40" fmla="*/ 7284 w 10010"/>
              <a:gd name="connsiteY40" fmla="*/ 10521 h 12327"/>
              <a:gd name="connsiteX41" fmla="*/ 7354 w 10010"/>
              <a:gd name="connsiteY41" fmla="*/ 10547 h 12327"/>
              <a:gd name="connsiteX42" fmla="*/ 7424 w 10010"/>
              <a:gd name="connsiteY42" fmla="*/ 10573 h 12327"/>
              <a:gd name="connsiteX43" fmla="*/ 7493 w 10010"/>
              <a:gd name="connsiteY43" fmla="*/ 10607 h 12327"/>
              <a:gd name="connsiteX44" fmla="*/ 7561 w 10010"/>
              <a:gd name="connsiteY44" fmla="*/ 10642 h 12327"/>
              <a:gd name="connsiteX45" fmla="*/ 7628 w 10010"/>
              <a:gd name="connsiteY45" fmla="*/ 10681 h 12327"/>
              <a:gd name="connsiteX46" fmla="*/ 7692 w 10010"/>
              <a:gd name="connsiteY46" fmla="*/ 10721 h 12327"/>
              <a:gd name="connsiteX47" fmla="*/ 7756 w 10010"/>
              <a:gd name="connsiteY47" fmla="*/ 10763 h 12327"/>
              <a:gd name="connsiteX48" fmla="*/ 7818 w 10010"/>
              <a:gd name="connsiteY48" fmla="*/ 10809 h 12327"/>
              <a:gd name="connsiteX49" fmla="*/ 7879 w 10010"/>
              <a:gd name="connsiteY49" fmla="*/ 10858 h 12327"/>
              <a:gd name="connsiteX50" fmla="*/ 7938 w 10010"/>
              <a:gd name="connsiteY50" fmla="*/ 10907 h 12327"/>
              <a:gd name="connsiteX51" fmla="*/ 7995 w 10010"/>
              <a:gd name="connsiteY51" fmla="*/ 10958 h 12327"/>
              <a:gd name="connsiteX52" fmla="*/ 8051 w 10010"/>
              <a:gd name="connsiteY52" fmla="*/ 11014 h 12327"/>
              <a:gd name="connsiteX53" fmla="*/ 8104 w 10010"/>
              <a:gd name="connsiteY53" fmla="*/ 11068 h 12327"/>
              <a:gd name="connsiteX54" fmla="*/ 8156 w 10010"/>
              <a:gd name="connsiteY54" fmla="*/ 11125 h 12327"/>
              <a:gd name="connsiteX55" fmla="*/ 8206 w 10010"/>
              <a:gd name="connsiteY55" fmla="*/ 11183 h 12327"/>
              <a:gd name="connsiteX56" fmla="*/ 8254 w 10010"/>
              <a:gd name="connsiteY56" fmla="*/ 11244 h 12327"/>
              <a:gd name="connsiteX57" fmla="*/ 8299 w 10010"/>
              <a:gd name="connsiteY57" fmla="*/ 11304 h 12327"/>
              <a:gd name="connsiteX58" fmla="*/ 8343 w 10010"/>
              <a:gd name="connsiteY58" fmla="*/ 11365 h 12327"/>
              <a:gd name="connsiteX59" fmla="*/ 8384 w 10010"/>
              <a:gd name="connsiteY59" fmla="*/ 11425 h 12327"/>
              <a:gd name="connsiteX60" fmla="*/ 8422 w 10010"/>
              <a:gd name="connsiteY60" fmla="*/ 11488 h 12327"/>
              <a:gd name="connsiteX61" fmla="*/ 8459 w 10010"/>
              <a:gd name="connsiteY61" fmla="*/ 11551 h 12327"/>
              <a:gd name="connsiteX62" fmla="*/ 8493 w 10010"/>
              <a:gd name="connsiteY62" fmla="*/ 11614 h 12327"/>
              <a:gd name="connsiteX63" fmla="*/ 8523 w 10010"/>
              <a:gd name="connsiteY63" fmla="*/ 11678 h 12327"/>
              <a:gd name="connsiteX64" fmla="*/ 8552 w 10010"/>
              <a:gd name="connsiteY64" fmla="*/ 11741 h 12327"/>
              <a:gd name="connsiteX65" fmla="*/ 8578 w 10010"/>
              <a:gd name="connsiteY65" fmla="*/ 11804 h 12327"/>
              <a:gd name="connsiteX66" fmla="*/ 8600 w 10010"/>
              <a:gd name="connsiteY66" fmla="*/ 11867 h 12327"/>
              <a:gd name="connsiteX67" fmla="*/ 8600 w 10010"/>
              <a:gd name="connsiteY67" fmla="*/ 10445 h 12327"/>
              <a:gd name="connsiteX68" fmla="*/ 10010 w 10010"/>
              <a:gd name="connsiteY68" fmla="*/ 12327 h 12327"/>
              <a:gd name="connsiteX69" fmla="*/ 10010 w 10010"/>
              <a:gd name="connsiteY69" fmla="*/ 42 h 12327"/>
              <a:gd name="connsiteX70" fmla="*/ 0 w 10010"/>
              <a:gd name="connsiteY70" fmla="*/ 0 h 12327"/>
              <a:gd name="connsiteX71" fmla="*/ 10 w 10010"/>
              <a:gd name="connsiteY71" fmla="*/ 10900 h 1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0010" h="12327">
                <a:moveTo>
                  <a:pt x="10" y="10900"/>
                </a:moveTo>
                <a:lnTo>
                  <a:pt x="5217" y="12285"/>
                </a:lnTo>
                <a:cubicBezTo>
                  <a:pt x="5230" y="12142"/>
                  <a:pt x="5244" y="11998"/>
                  <a:pt x="5257" y="11855"/>
                </a:cubicBezTo>
                <a:cubicBezTo>
                  <a:pt x="5266" y="11830"/>
                  <a:pt x="5274" y="11804"/>
                  <a:pt x="5283" y="11779"/>
                </a:cubicBezTo>
                <a:cubicBezTo>
                  <a:pt x="5292" y="11755"/>
                  <a:pt x="5302" y="11730"/>
                  <a:pt x="5311" y="11706"/>
                </a:cubicBezTo>
                <a:cubicBezTo>
                  <a:pt x="5321" y="11681"/>
                  <a:pt x="5331" y="11657"/>
                  <a:pt x="5341" y="11632"/>
                </a:cubicBezTo>
                <a:cubicBezTo>
                  <a:pt x="5352" y="11608"/>
                  <a:pt x="5362" y="11584"/>
                  <a:pt x="5373" y="11560"/>
                </a:cubicBezTo>
                <a:lnTo>
                  <a:pt x="5406" y="11491"/>
                </a:lnTo>
                <a:cubicBezTo>
                  <a:pt x="5418" y="11468"/>
                  <a:pt x="5430" y="11446"/>
                  <a:pt x="5442" y="11423"/>
                </a:cubicBezTo>
                <a:cubicBezTo>
                  <a:pt x="5454" y="11400"/>
                  <a:pt x="5467" y="11378"/>
                  <a:pt x="5479" y="11355"/>
                </a:cubicBezTo>
                <a:cubicBezTo>
                  <a:pt x="5492" y="11334"/>
                  <a:pt x="5504" y="11312"/>
                  <a:pt x="5517" y="11291"/>
                </a:cubicBezTo>
                <a:cubicBezTo>
                  <a:pt x="5531" y="11270"/>
                  <a:pt x="5544" y="11249"/>
                  <a:pt x="5558" y="11228"/>
                </a:cubicBezTo>
                <a:lnTo>
                  <a:pt x="5600" y="11165"/>
                </a:lnTo>
                <a:cubicBezTo>
                  <a:pt x="5615" y="11146"/>
                  <a:pt x="5629" y="11126"/>
                  <a:pt x="5644" y="11107"/>
                </a:cubicBezTo>
                <a:cubicBezTo>
                  <a:pt x="5659" y="11088"/>
                  <a:pt x="5674" y="11070"/>
                  <a:pt x="5689" y="11051"/>
                </a:cubicBezTo>
                <a:cubicBezTo>
                  <a:pt x="5705" y="11033"/>
                  <a:pt x="5720" y="11014"/>
                  <a:pt x="5736" y="10996"/>
                </a:cubicBezTo>
                <a:lnTo>
                  <a:pt x="5784" y="10942"/>
                </a:lnTo>
                <a:lnTo>
                  <a:pt x="5833" y="10893"/>
                </a:lnTo>
                <a:cubicBezTo>
                  <a:pt x="5850" y="10877"/>
                  <a:pt x="5867" y="10860"/>
                  <a:pt x="5884" y="10844"/>
                </a:cubicBezTo>
                <a:lnTo>
                  <a:pt x="5936" y="10798"/>
                </a:lnTo>
                <a:cubicBezTo>
                  <a:pt x="5954" y="10784"/>
                  <a:pt x="5971" y="10770"/>
                  <a:pt x="5989" y="10756"/>
                </a:cubicBezTo>
                <a:cubicBezTo>
                  <a:pt x="6007" y="10743"/>
                  <a:pt x="6025" y="10729"/>
                  <a:pt x="6043" y="10716"/>
                </a:cubicBezTo>
                <a:cubicBezTo>
                  <a:pt x="6062" y="10703"/>
                  <a:pt x="6080" y="10690"/>
                  <a:pt x="6099" y="10677"/>
                </a:cubicBezTo>
                <a:cubicBezTo>
                  <a:pt x="6118" y="10665"/>
                  <a:pt x="6137" y="10654"/>
                  <a:pt x="6156" y="10642"/>
                </a:cubicBezTo>
                <a:lnTo>
                  <a:pt x="6213" y="10609"/>
                </a:lnTo>
                <a:lnTo>
                  <a:pt x="6273" y="10579"/>
                </a:lnTo>
                <a:cubicBezTo>
                  <a:pt x="6293" y="10570"/>
                  <a:pt x="6312" y="10560"/>
                  <a:pt x="6332" y="10551"/>
                </a:cubicBezTo>
                <a:cubicBezTo>
                  <a:pt x="6352" y="10543"/>
                  <a:pt x="6373" y="10536"/>
                  <a:pt x="6393" y="10528"/>
                </a:cubicBezTo>
                <a:cubicBezTo>
                  <a:pt x="6413" y="10520"/>
                  <a:pt x="6434" y="10513"/>
                  <a:pt x="6454" y="10505"/>
                </a:cubicBezTo>
                <a:lnTo>
                  <a:pt x="6517" y="10487"/>
                </a:lnTo>
                <a:cubicBezTo>
                  <a:pt x="6538" y="10482"/>
                  <a:pt x="6560" y="10478"/>
                  <a:pt x="6581" y="10473"/>
                </a:cubicBezTo>
                <a:cubicBezTo>
                  <a:pt x="6602" y="10470"/>
                  <a:pt x="6624" y="10466"/>
                  <a:pt x="6645" y="10463"/>
                </a:cubicBezTo>
                <a:cubicBezTo>
                  <a:pt x="6666" y="10459"/>
                  <a:pt x="6688" y="10456"/>
                  <a:pt x="6709" y="10452"/>
                </a:cubicBezTo>
                <a:cubicBezTo>
                  <a:pt x="6731" y="10450"/>
                  <a:pt x="6753" y="10449"/>
                  <a:pt x="6775" y="10447"/>
                </a:cubicBezTo>
                <a:cubicBezTo>
                  <a:pt x="6797" y="10446"/>
                  <a:pt x="6819" y="10446"/>
                  <a:pt x="6841" y="10445"/>
                </a:cubicBezTo>
                <a:cubicBezTo>
                  <a:pt x="6866" y="10446"/>
                  <a:pt x="6892" y="10446"/>
                  <a:pt x="6917" y="10447"/>
                </a:cubicBezTo>
                <a:lnTo>
                  <a:pt x="6992" y="10456"/>
                </a:lnTo>
                <a:lnTo>
                  <a:pt x="7066" y="10465"/>
                </a:lnTo>
                <a:lnTo>
                  <a:pt x="7139" y="10480"/>
                </a:lnTo>
                <a:lnTo>
                  <a:pt x="7212" y="10498"/>
                </a:lnTo>
                <a:cubicBezTo>
                  <a:pt x="7236" y="10506"/>
                  <a:pt x="7260" y="10513"/>
                  <a:pt x="7284" y="10521"/>
                </a:cubicBezTo>
                <a:cubicBezTo>
                  <a:pt x="7307" y="10530"/>
                  <a:pt x="7331" y="10538"/>
                  <a:pt x="7354" y="10547"/>
                </a:cubicBezTo>
                <a:cubicBezTo>
                  <a:pt x="7377" y="10556"/>
                  <a:pt x="7401" y="10564"/>
                  <a:pt x="7424" y="10573"/>
                </a:cubicBezTo>
                <a:cubicBezTo>
                  <a:pt x="7447" y="10584"/>
                  <a:pt x="7470" y="10596"/>
                  <a:pt x="7493" y="10607"/>
                </a:cubicBezTo>
                <a:lnTo>
                  <a:pt x="7561" y="10642"/>
                </a:lnTo>
                <a:lnTo>
                  <a:pt x="7628" y="10681"/>
                </a:lnTo>
                <a:lnTo>
                  <a:pt x="7692" y="10721"/>
                </a:lnTo>
                <a:cubicBezTo>
                  <a:pt x="7713" y="10735"/>
                  <a:pt x="7735" y="10749"/>
                  <a:pt x="7756" y="10763"/>
                </a:cubicBezTo>
                <a:cubicBezTo>
                  <a:pt x="7777" y="10778"/>
                  <a:pt x="7797" y="10794"/>
                  <a:pt x="7818" y="10809"/>
                </a:cubicBezTo>
                <a:lnTo>
                  <a:pt x="7879" y="10858"/>
                </a:lnTo>
                <a:cubicBezTo>
                  <a:pt x="7899" y="10874"/>
                  <a:pt x="7918" y="10891"/>
                  <a:pt x="7938" y="10907"/>
                </a:cubicBezTo>
                <a:lnTo>
                  <a:pt x="7995" y="10958"/>
                </a:lnTo>
                <a:lnTo>
                  <a:pt x="8051" y="11014"/>
                </a:lnTo>
                <a:cubicBezTo>
                  <a:pt x="8069" y="11032"/>
                  <a:pt x="8086" y="11050"/>
                  <a:pt x="8104" y="11068"/>
                </a:cubicBezTo>
                <a:cubicBezTo>
                  <a:pt x="8121" y="11087"/>
                  <a:pt x="8139" y="11106"/>
                  <a:pt x="8156" y="11125"/>
                </a:cubicBezTo>
                <a:cubicBezTo>
                  <a:pt x="8173" y="11144"/>
                  <a:pt x="8189" y="11164"/>
                  <a:pt x="8206" y="11183"/>
                </a:cubicBezTo>
                <a:cubicBezTo>
                  <a:pt x="8222" y="11203"/>
                  <a:pt x="8238" y="11224"/>
                  <a:pt x="8254" y="11244"/>
                </a:cubicBezTo>
                <a:lnTo>
                  <a:pt x="8299" y="11304"/>
                </a:lnTo>
                <a:cubicBezTo>
                  <a:pt x="8314" y="11324"/>
                  <a:pt x="8328" y="11345"/>
                  <a:pt x="8343" y="11365"/>
                </a:cubicBezTo>
                <a:cubicBezTo>
                  <a:pt x="8357" y="11385"/>
                  <a:pt x="8370" y="11405"/>
                  <a:pt x="8384" y="11425"/>
                </a:cubicBezTo>
                <a:cubicBezTo>
                  <a:pt x="8397" y="11446"/>
                  <a:pt x="8409" y="11467"/>
                  <a:pt x="8422" y="11488"/>
                </a:cubicBezTo>
                <a:cubicBezTo>
                  <a:pt x="8434" y="11509"/>
                  <a:pt x="8447" y="11530"/>
                  <a:pt x="8459" y="11551"/>
                </a:cubicBezTo>
                <a:cubicBezTo>
                  <a:pt x="8470" y="11572"/>
                  <a:pt x="8482" y="11593"/>
                  <a:pt x="8493" y="11614"/>
                </a:cubicBezTo>
                <a:cubicBezTo>
                  <a:pt x="8503" y="11635"/>
                  <a:pt x="8513" y="11657"/>
                  <a:pt x="8523" y="11678"/>
                </a:cubicBezTo>
                <a:cubicBezTo>
                  <a:pt x="8533" y="11699"/>
                  <a:pt x="8542" y="11720"/>
                  <a:pt x="8552" y="11741"/>
                </a:cubicBezTo>
                <a:cubicBezTo>
                  <a:pt x="8561" y="11762"/>
                  <a:pt x="8569" y="11783"/>
                  <a:pt x="8578" y="11804"/>
                </a:cubicBezTo>
                <a:cubicBezTo>
                  <a:pt x="8585" y="11825"/>
                  <a:pt x="8593" y="11846"/>
                  <a:pt x="8600" y="11867"/>
                </a:cubicBezTo>
                <a:lnTo>
                  <a:pt x="8600" y="10445"/>
                </a:lnTo>
                <a:lnTo>
                  <a:pt x="10010" y="12327"/>
                </a:lnTo>
                <a:lnTo>
                  <a:pt x="10010" y="42"/>
                </a:lnTo>
                <a:lnTo>
                  <a:pt x="0" y="0"/>
                </a:lnTo>
                <a:cubicBezTo>
                  <a:pt x="3" y="3633"/>
                  <a:pt x="7" y="7267"/>
                  <a:pt x="10" y="1090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4494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C2D2-66E3-E248-A295-D170623C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429"/>
            <a:ext cx="10515600" cy="10009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24644-2C17-AF41-915E-FF7CEB40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032"/>
            <a:ext cx="10515600" cy="4969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A5A8D-5CE5-4E46-A170-2D6AF975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074CC-A424-1F41-BA15-2ECA0AC99F8E}" type="datetime1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857C9-2A9F-C540-97BE-D03B0F8C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2FA4-4817-9F4B-A836-7573A681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1816" y="6476852"/>
            <a:ext cx="2743200" cy="365125"/>
          </a:xfrm>
        </p:spPr>
        <p:txBody>
          <a:bodyPr/>
          <a:lstStyle/>
          <a:p>
            <a:fld id="{42C482D4-FBB0-0848-B013-A96A49915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6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17539" y="3452814"/>
            <a:ext cx="10956922" cy="1048949"/>
          </a:xfrm>
        </p:spPr>
        <p:txBody>
          <a:bodyPr anchor="b"/>
          <a:lstStyle>
            <a:lvl1pPr algn="ctr">
              <a:defRPr sz="44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17539" y="4623771"/>
            <a:ext cx="10950574" cy="36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baseline="0">
                <a:latin typeface="CSAIL Ebony Eb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Name Last Name, </a:t>
            </a:r>
            <a:r>
              <a:rPr lang="en-US" b="0" i="1" noProof="0"/>
              <a:t>Job Title</a:t>
            </a:r>
          </a:p>
        </p:txBody>
      </p:sp>
      <p:sp>
        <p:nvSpPr>
          <p:cNvPr id="5" name="Freeform 5"/>
          <p:cNvSpPr>
            <a:spLocks/>
          </p:cNvSpPr>
          <p:nvPr userDrawn="1"/>
        </p:nvSpPr>
        <p:spPr bwMode="auto">
          <a:xfrm>
            <a:off x="4983163" y="-434975"/>
            <a:ext cx="2325688" cy="1943100"/>
          </a:xfrm>
          <a:custGeom>
            <a:avLst/>
            <a:gdLst>
              <a:gd name="T0" fmla="*/ 521 w 4394"/>
              <a:gd name="T1" fmla="*/ 3670 h 3670"/>
              <a:gd name="T2" fmla="*/ 3356 w 4394"/>
              <a:gd name="T3" fmla="*/ 3084 h 3670"/>
              <a:gd name="T4" fmla="*/ 4394 w 4394"/>
              <a:gd name="T5" fmla="*/ 289 h 3670"/>
              <a:gd name="T6" fmla="*/ 0 w 4394"/>
              <a:gd name="T7" fmla="*/ 0 h 3670"/>
              <a:gd name="T8" fmla="*/ 521 w 4394"/>
              <a:gd name="T9" fmla="*/ 367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70">
                <a:moveTo>
                  <a:pt x="521" y="3670"/>
                </a:moveTo>
                <a:lnTo>
                  <a:pt x="3356" y="3084"/>
                </a:lnTo>
                <a:lnTo>
                  <a:pt x="4394" y="289"/>
                </a:lnTo>
                <a:lnTo>
                  <a:pt x="0" y="0"/>
                </a:lnTo>
                <a:lnTo>
                  <a:pt x="521" y="367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2935288" y="-434975"/>
            <a:ext cx="2324100" cy="1943100"/>
          </a:xfrm>
          <a:custGeom>
            <a:avLst/>
            <a:gdLst>
              <a:gd name="T0" fmla="*/ 3872 w 4393"/>
              <a:gd name="T1" fmla="*/ 0 h 3670"/>
              <a:gd name="T2" fmla="*/ 1038 w 4393"/>
              <a:gd name="T3" fmla="*/ 588 h 3670"/>
              <a:gd name="T4" fmla="*/ 0 w 4393"/>
              <a:gd name="T5" fmla="*/ 3380 h 3670"/>
              <a:gd name="T6" fmla="*/ 4393 w 4393"/>
              <a:gd name="T7" fmla="*/ 3670 h 3670"/>
              <a:gd name="T8" fmla="*/ 3872 w 4393"/>
              <a:gd name="T9" fmla="*/ 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3" h="3670">
                <a:moveTo>
                  <a:pt x="3872" y="0"/>
                </a:moveTo>
                <a:lnTo>
                  <a:pt x="1038" y="588"/>
                </a:lnTo>
                <a:lnTo>
                  <a:pt x="0" y="3380"/>
                </a:lnTo>
                <a:lnTo>
                  <a:pt x="4393" y="3670"/>
                </a:lnTo>
                <a:lnTo>
                  <a:pt x="3872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6759575" y="-592137"/>
            <a:ext cx="2325688" cy="1943100"/>
          </a:xfrm>
          <a:custGeom>
            <a:avLst/>
            <a:gdLst>
              <a:gd name="T0" fmla="*/ 3871 w 4394"/>
              <a:gd name="T1" fmla="*/ 0 h 3670"/>
              <a:gd name="T2" fmla="*/ 1038 w 4394"/>
              <a:gd name="T3" fmla="*/ 586 h 3670"/>
              <a:gd name="T4" fmla="*/ 0 w 4394"/>
              <a:gd name="T5" fmla="*/ 3381 h 3670"/>
              <a:gd name="T6" fmla="*/ 4394 w 4394"/>
              <a:gd name="T7" fmla="*/ 3670 h 3670"/>
              <a:gd name="T8" fmla="*/ 3871 w 4394"/>
              <a:gd name="T9" fmla="*/ 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70">
                <a:moveTo>
                  <a:pt x="3871" y="0"/>
                </a:moveTo>
                <a:lnTo>
                  <a:pt x="1038" y="586"/>
                </a:lnTo>
                <a:lnTo>
                  <a:pt x="0" y="3381"/>
                </a:lnTo>
                <a:lnTo>
                  <a:pt x="4394" y="3670"/>
                </a:lnTo>
                <a:lnTo>
                  <a:pt x="3871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8" name="Freeform 11"/>
          <p:cNvSpPr>
            <a:spLocks/>
          </p:cNvSpPr>
          <p:nvPr userDrawn="1"/>
        </p:nvSpPr>
        <p:spPr bwMode="auto">
          <a:xfrm>
            <a:off x="6759575" y="1196975"/>
            <a:ext cx="2325688" cy="1941513"/>
          </a:xfrm>
          <a:custGeom>
            <a:avLst/>
            <a:gdLst>
              <a:gd name="T0" fmla="*/ 521 w 4394"/>
              <a:gd name="T1" fmla="*/ 3668 h 3668"/>
              <a:gd name="T2" fmla="*/ 3356 w 4394"/>
              <a:gd name="T3" fmla="*/ 3082 h 3668"/>
              <a:gd name="T4" fmla="*/ 4394 w 4394"/>
              <a:gd name="T5" fmla="*/ 289 h 3668"/>
              <a:gd name="T6" fmla="*/ 0 w 4394"/>
              <a:gd name="T7" fmla="*/ 0 h 3668"/>
              <a:gd name="T8" fmla="*/ 521 w 4394"/>
              <a:gd name="T9" fmla="*/ 3668 h 3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68">
                <a:moveTo>
                  <a:pt x="521" y="3668"/>
                </a:moveTo>
                <a:lnTo>
                  <a:pt x="3356" y="3082"/>
                </a:lnTo>
                <a:lnTo>
                  <a:pt x="4394" y="289"/>
                </a:lnTo>
                <a:lnTo>
                  <a:pt x="0" y="0"/>
                </a:lnTo>
                <a:lnTo>
                  <a:pt x="521" y="3668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9" name="Freeform 13"/>
          <p:cNvSpPr>
            <a:spLocks/>
          </p:cNvSpPr>
          <p:nvPr userDrawn="1"/>
        </p:nvSpPr>
        <p:spPr bwMode="auto">
          <a:xfrm>
            <a:off x="2935288" y="1354138"/>
            <a:ext cx="2324100" cy="1941513"/>
          </a:xfrm>
          <a:custGeom>
            <a:avLst/>
            <a:gdLst>
              <a:gd name="T0" fmla="*/ 521 w 4393"/>
              <a:gd name="T1" fmla="*/ 3669 h 3669"/>
              <a:gd name="T2" fmla="*/ 3355 w 4393"/>
              <a:gd name="T3" fmla="*/ 3083 h 3669"/>
              <a:gd name="T4" fmla="*/ 4393 w 4393"/>
              <a:gd name="T5" fmla="*/ 290 h 3669"/>
              <a:gd name="T6" fmla="*/ 0 w 4393"/>
              <a:gd name="T7" fmla="*/ 0 h 3669"/>
              <a:gd name="T8" fmla="*/ 521 w 4393"/>
              <a:gd name="T9" fmla="*/ 3669 h 3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3" h="3669">
                <a:moveTo>
                  <a:pt x="521" y="3669"/>
                </a:moveTo>
                <a:lnTo>
                  <a:pt x="3355" y="3083"/>
                </a:lnTo>
                <a:lnTo>
                  <a:pt x="4393" y="290"/>
                </a:lnTo>
                <a:lnTo>
                  <a:pt x="0" y="0"/>
                </a:lnTo>
                <a:lnTo>
                  <a:pt x="521" y="3669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0" name="Freeform 19"/>
          <p:cNvSpPr>
            <a:spLocks/>
          </p:cNvSpPr>
          <p:nvPr userDrawn="1"/>
        </p:nvSpPr>
        <p:spPr bwMode="auto">
          <a:xfrm>
            <a:off x="4710113" y="1196975"/>
            <a:ext cx="2325688" cy="1941513"/>
          </a:xfrm>
          <a:custGeom>
            <a:avLst/>
            <a:gdLst>
              <a:gd name="T0" fmla="*/ 3873 w 4394"/>
              <a:gd name="T1" fmla="*/ 0 h 3668"/>
              <a:gd name="T2" fmla="*/ 1038 w 4394"/>
              <a:gd name="T3" fmla="*/ 586 h 3668"/>
              <a:gd name="T4" fmla="*/ 0 w 4394"/>
              <a:gd name="T5" fmla="*/ 3379 h 3668"/>
              <a:gd name="T6" fmla="*/ 4394 w 4394"/>
              <a:gd name="T7" fmla="*/ 3668 h 3668"/>
              <a:gd name="T8" fmla="*/ 3873 w 4394"/>
              <a:gd name="T9" fmla="*/ 0 h 3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68">
                <a:moveTo>
                  <a:pt x="3873" y="0"/>
                </a:moveTo>
                <a:lnTo>
                  <a:pt x="1038" y="586"/>
                </a:lnTo>
                <a:lnTo>
                  <a:pt x="0" y="3379"/>
                </a:lnTo>
                <a:lnTo>
                  <a:pt x="4394" y="3668"/>
                </a:lnTo>
                <a:lnTo>
                  <a:pt x="3873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1" name="Freeform 25"/>
          <p:cNvSpPr>
            <a:spLocks/>
          </p:cNvSpPr>
          <p:nvPr userDrawn="1"/>
        </p:nvSpPr>
        <p:spPr bwMode="auto">
          <a:xfrm>
            <a:off x="8535988" y="1039813"/>
            <a:ext cx="2324100" cy="1941513"/>
          </a:xfrm>
          <a:custGeom>
            <a:avLst/>
            <a:gdLst>
              <a:gd name="T0" fmla="*/ 3871 w 4392"/>
              <a:gd name="T1" fmla="*/ 0 h 3670"/>
              <a:gd name="T2" fmla="*/ 1038 w 4392"/>
              <a:gd name="T3" fmla="*/ 588 h 3670"/>
              <a:gd name="T4" fmla="*/ 0 w 4392"/>
              <a:gd name="T5" fmla="*/ 3381 h 3670"/>
              <a:gd name="T6" fmla="*/ 4392 w 4392"/>
              <a:gd name="T7" fmla="*/ 3670 h 3670"/>
              <a:gd name="T8" fmla="*/ 3871 w 4392"/>
              <a:gd name="T9" fmla="*/ 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2" h="3670">
                <a:moveTo>
                  <a:pt x="3871" y="0"/>
                </a:moveTo>
                <a:lnTo>
                  <a:pt x="1038" y="588"/>
                </a:lnTo>
                <a:lnTo>
                  <a:pt x="0" y="3381"/>
                </a:lnTo>
                <a:lnTo>
                  <a:pt x="4392" y="3670"/>
                </a:lnTo>
                <a:lnTo>
                  <a:pt x="3871" y="0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3" name="Freeform 29"/>
          <p:cNvSpPr>
            <a:spLocks/>
          </p:cNvSpPr>
          <p:nvPr userDrawn="1"/>
        </p:nvSpPr>
        <p:spPr bwMode="auto">
          <a:xfrm>
            <a:off x="10583863" y="1039813"/>
            <a:ext cx="1608138" cy="1941513"/>
          </a:xfrm>
          <a:custGeom>
            <a:avLst/>
            <a:gdLst>
              <a:gd name="T0" fmla="*/ 521 w 3039"/>
              <a:gd name="T1" fmla="*/ 3670 h 3670"/>
              <a:gd name="T2" fmla="*/ 3039 w 3039"/>
              <a:gd name="T3" fmla="*/ 3149 h 3670"/>
              <a:gd name="T4" fmla="*/ 3039 w 3039"/>
              <a:gd name="T5" fmla="*/ 201 h 3670"/>
              <a:gd name="T6" fmla="*/ 0 w 3039"/>
              <a:gd name="T7" fmla="*/ 0 h 3670"/>
              <a:gd name="T8" fmla="*/ 521 w 3039"/>
              <a:gd name="T9" fmla="*/ 367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9" h="3670">
                <a:moveTo>
                  <a:pt x="521" y="3670"/>
                </a:moveTo>
                <a:lnTo>
                  <a:pt x="3039" y="3149"/>
                </a:lnTo>
                <a:lnTo>
                  <a:pt x="3039" y="201"/>
                </a:lnTo>
                <a:lnTo>
                  <a:pt x="0" y="0"/>
                </a:lnTo>
                <a:lnTo>
                  <a:pt x="521" y="3670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4" name="Freeform 31"/>
          <p:cNvSpPr>
            <a:spLocks/>
          </p:cNvSpPr>
          <p:nvPr userDrawn="1"/>
        </p:nvSpPr>
        <p:spPr bwMode="auto">
          <a:xfrm>
            <a:off x="10583863" y="-657225"/>
            <a:ext cx="1608138" cy="1803400"/>
          </a:xfrm>
          <a:custGeom>
            <a:avLst/>
            <a:gdLst>
              <a:gd name="T0" fmla="*/ 1038 w 3039"/>
              <a:gd name="T1" fmla="*/ 414 h 3407"/>
              <a:gd name="T2" fmla="*/ 0 w 3039"/>
              <a:gd name="T3" fmla="*/ 3206 h 3407"/>
              <a:gd name="T4" fmla="*/ 3039 w 3039"/>
              <a:gd name="T5" fmla="*/ 3407 h 3407"/>
              <a:gd name="T6" fmla="*/ 3039 w 3039"/>
              <a:gd name="T7" fmla="*/ 0 h 3407"/>
              <a:gd name="T8" fmla="*/ 1038 w 3039"/>
              <a:gd name="T9" fmla="*/ 414 h 3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9" h="3407">
                <a:moveTo>
                  <a:pt x="1038" y="414"/>
                </a:moveTo>
                <a:lnTo>
                  <a:pt x="0" y="3206"/>
                </a:lnTo>
                <a:lnTo>
                  <a:pt x="3039" y="3407"/>
                </a:lnTo>
                <a:lnTo>
                  <a:pt x="3039" y="0"/>
                </a:lnTo>
                <a:lnTo>
                  <a:pt x="1038" y="414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5" name="Freeform 33"/>
          <p:cNvSpPr>
            <a:spLocks/>
          </p:cNvSpPr>
          <p:nvPr userDrawn="1"/>
        </p:nvSpPr>
        <p:spPr bwMode="auto">
          <a:xfrm>
            <a:off x="8807450" y="-592137"/>
            <a:ext cx="2325688" cy="1943100"/>
          </a:xfrm>
          <a:custGeom>
            <a:avLst/>
            <a:gdLst>
              <a:gd name="T0" fmla="*/ 523 w 4394"/>
              <a:gd name="T1" fmla="*/ 3670 h 3670"/>
              <a:gd name="T2" fmla="*/ 3356 w 4394"/>
              <a:gd name="T3" fmla="*/ 3082 h 3670"/>
              <a:gd name="T4" fmla="*/ 4394 w 4394"/>
              <a:gd name="T5" fmla="*/ 290 h 3670"/>
              <a:gd name="T6" fmla="*/ 0 w 4394"/>
              <a:gd name="T7" fmla="*/ 0 h 3670"/>
              <a:gd name="T8" fmla="*/ 523 w 4394"/>
              <a:gd name="T9" fmla="*/ 3670 h 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70">
                <a:moveTo>
                  <a:pt x="523" y="3670"/>
                </a:moveTo>
                <a:lnTo>
                  <a:pt x="3356" y="3082"/>
                </a:lnTo>
                <a:lnTo>
                  <a:pt x="4394" y="290"/>
                </a:lnTo>
                <a:lnTo>
                  <a:pt x="0" y="0"/>
                </a:lnTo>
                <a:lnTo>
                  <a:pt x="523" y="367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6" name="Freeform 35"/>
          <p:cNvSpPr>
            <a:spLocks/>
          </p:cNvSpPr>
          <p:nvPr userDrawn="1"/>
        </p:nvSpPr>
        <p:spPr bwMode="auto">
          <a:xfrm>
            <a:off x="885825" y="1354138"/>
            <a:ext cx="2324100" cy="1941513"/>
          </a:xfrm>
          <a:custGeom>
            <a:avLst/>
            <a:gdLst>
              <a:gd name="T0" fmla="*/ 3871 w 4392"/>
              <a:gd name="T1" fmla="*/ 0 h 3669"/>
              <a:gd name="T2" fmla="*/ 1037 w 4392"/>
              <a:gd name="T3" fmla="*/ 587 h 3669"/>
              <a:gd name="T4" fmla="*/ 0 w 4392"/>
              <a:gd name="T5" fmla="*/ 3379 h 3669"/>
              <a:gd name="T6" fmla="*/ 4392 w 4392"/>
              <a:gd name="T7" fmla="*/ 3669 h 3669"/>
              <a:gd name="T8" fmla="*/ 3871 w 4392"/>
              <a:gd name="T9" fmla="*/ 0 h 3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2" h="3669">
                <a:moveTo>
                  <a:pt x="3871" y="0"/>
                </a:moveTo>
                <a:lnTo>
                  <a:pt x="1037" y="587"/>
                </a:lnTo>
                <a:lnTo>
                  <a:pt x="0" y="3379"/>
                </a:lnTo>
                <a:lnTo>
                  <a:pt x="4392" y="3669"/>
                </a:lnTo>
                <a:lnTo>
                  <a:pt x="3871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7" name="Freeform 39"/>
          <p:cNvSpPr>
            <a:spLocks/>
          </p:cNvSpPr>
          <p:nvPr userDrawn="1"/>
        </p:nvSpPr>
        <p:spPr bwMode="auto">
          <a:xfrm>
            <a:off x="1158875" y="-276225"/>
            <a:ext cx="2325688" cy="1941513"/>
          </a:xfrm>
          <a:custGeom>
            <a:avLst/>
            <a:gdLst>
              <a:gd name="T0" fmla="*/ 522 w 4394"/>
              <a:gd name="T1" fmla="*/ 3669 h 3669"/>
              <a:gd name="T2" fmla="*/ 3356 w 4394"/>
              <a:gd name="T3" fmla="*/ 3082 h 3669"/>
              <a:gd name="T4" fmla="*/ 4394 w 4394"/>
              <a:gd name="T5" fmla="*/ 290 h 3669"/>
              <a:gd name="T6" fmla="*/ 0 w 4394"/>
              <a:gd name="T7" fmla="*/ 0 h 3669"/>
              <a:gd name="T8" fmla="*/ 522 w 4394"/>
              <a:gd name="T9" fmla="*/ 3669 h 3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4" h="3669">
                <a:moveTo>
                  <a:pt x="522" y="3669"/>
                </a:moveTo>
                <a:lnTo>
                  <a:pt x="3356" y="3082"/>
                </a:lnTo>
                <a:lnTo>
                  <a:pt x="4394" y="290"/>
                </a:lnTo>
                <a:lnTo>
                  <a:pt x="0" y="0"/>
                </a:lnTo>
                <a:lnTo>
                  <a:pt x="522" y="3669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8" name="Freeform 57"/>
          <p:cNvSpPr>
            <a:spLocks/>
          </p:cNvSpPr>
          <p:nvPr userDrawn="1"/>
        </p:nvSpPr>
        <p:spPr bwMode="auto">
          <a:xfrm>
            <a:off x="3175" y="-276225"/>
            <a:ext cx="1431925" cy="1941513"/>
          </a:xfrm>
          <a:custGeom>
            <a:avLst/>
            <a:gdLst>
              <a:gd name="T0" fmla="*/ 0 w 2706"/>
              <a:gd name="T1" fmla="*/ 451 h 3669"/>
              <a:gd name="T2" fmla="*/ 0 w 2706"/>
              <a:gd name="T3" fmla="*/ 3490 h 3669"/>
              <a:gd name="T4" fmla="*/ 2706 w 2706"/>
              <a:gd name="T5" fmla="*/ 3669 h 3669"/>
              <a:gd name="T6" fmla="*/ 2184 w 2706"/>
              <a:gd name="T7" fmla="*/ 0 h 3669"/>
              <a:gd name="T8" fmla="*/ 0 w 2706"/>
              <a:gd name="T9" fmla="*/ 451 h 3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6" h="3669">
                <a:moveTo>
                  <a:pt x="0" y="451"/>
                </a:moveTo>
                <a:lnTo>
                  <a:pt x="0" y="3490"/>
                </a:lnTo>
                <a:lnTo>
                  <a:pt x="2706" y="3669"/>
                </a:lnTo>
                <a:lnTo>
                  <a:pt x="2184" y="0"/>
                </a:lnTo>
                <a:lnTo>
                  <a:pt x="0" y="451"/>
                </a:lnTo>
                <a:close/>
              </a:path>
            </a:pathLst>
          </a:cu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19" name="Freeform 59"/>
          <p:cNvSpPr>
            <a:spLocks/>
          </p:cNvSpPr>
          <p:nvPr userDrawn="1"/>
        </p:nvSpPr>
        <p:spPr bwMode="auto">
          <a:xfrm>
            <a:off x="3175" y="1570038"/>
            <a:ext cx="1431925" cy="1755775"/>
          </a:xfrm>
          <a:custGeom>
            <a:avLst/>
            <a:gdLst>
              <a:gd name="T0" fmla="*/ 0 w 2706"/>
              <a:gd name="T1" fmla="*/ 3317 h 3317"/>
              <a:gd name="T2" fmla="*/ 1669 w 2706"/>
              <a:gd name="T3" fmla="*/ 2971 h 3317"/>
              <a:gd name="T4" fmla="*/ 2706 w 2706"/>
              <a:gd name="T5" fmla="*/ 179 h 3317"/>
              <a:gd name="T6" fmla="*/ 0 w 2706"/>
              <a:gd name="T7" fmla="*/ 0 h 3317"/>
              <a:gd name="T8" fmla="*/ 0 w 2706"/>
              <a:gd name="T9" fmla="*/ 3317 h 3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6" h="3317">
                <a:moveTo>
                  <a:pt x="0" y="3317"/>
                </a:moveTo>
                <a:lnTo>
                  <a:pt x="1669" y="2971"/>
                </a:lnTo>
                <a:lnTo>
                  <a:pt x="2706" y="179"/>
                </a:lnTo>
                <a:lnTo>
                  <a:pt x="0" y="0"/>
                </a:lnTo>
                <a:lnTo>
                  <a:pt x="0" y="3317"/>
                </a:lnTo>
                <a:close/>
              </a:path>
            </a:pathLst>
          </a:cu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5506793"/>
            <a:ext cx="3045063" cy="9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-11875"/>
            <a:ext cx="12192000" cy="4085666"/>
          </a:xfrm>
          <a:custGeom>
            <a:avLst/>
            <a:gdLst>
              <a:gd name="T0" fmla="*/ 9898 w 19008"/>
              <a:gd name="T1" fmla="*/ 6208 h 6228"/>
              <a:gd name="T2" fmla="*/ 10023 w 19008"/>
              <a:gd name="T3" fmla="*/ 5970 h 6228"/>
              <a:gd name="T4" fmla="*/ 10134 w 19008"/>
              <a:gd name="T5" fmla="*/ 5901 h 6228"/>
              <a:gd name="T6" fmla="*/ 10257 w 19008"/>
              <a:gd name="T7" fmla="*/ 5835 h 6228"/>
              <a:gd name="T8" fmla="*/ 10395 w 19008"/>
              <a:gd name="T9" fmla="*/ 5771 h 6228"/>
              <a:gd name="T10" fmla="*/ 10546 w 19008"/>
              <a:gd name="T11" fmla="*/ 5711 h 6228"/>
              <a:gd name="T12" fmla="*/ 10709 w 19008"/>
              <a:gd name="T13" fmla="*/ 5654 h 6228"/>
              <a:gd name="T14" fmla="*/ 10883 w 19008"/>
              <a:gd name="T15" fmla="*/ 5602 h 6228"/>
              <a:gd name="T16" fmla="*/ 11069 w 19008"/>
              <a:gd name="T17" fmla="*/ 5554 h 6228"/>
              <a:gd name="T18" fmla="*/ 11263 w 19008"/>
              <a:gd name="T19" fmla="*/ 5510 h 6228"/>
              <a:gd name="T20" fmla="*/ 11468 w 19008"/>
              <a:gd name="T21" fmla="*/ 5470 h 6228"/>
              <a:gd name="T22" fmla="*/ 11682 w 19008"/>
              <a:gd name="T23" fmla="*/ 5436 h 6228"/>
              <a:gd name="T24" fmla="*/ 11904 w 19008"/>
              <a:gd name="T25" fmla="*/ 5406 h 6228"/>
              <a:gd name="T26" fmla="*/ 12133 w 19008"/>
              <a:gd name="T27" fmla="*/ 5381 h 6228"/>
              <a:gd name="T28" fmla="*/ 12369 w 19008"/>
              <a:gd name="T29" fmla="*/ 5364 h 6228"/>
              <a:gd name="T30" fmla="*/ 12612 w 19008"/>
              <a:gd name="T31" fmla="*/ 5350 h 6228"/>
              <a:gd name="T32" fmla="*/ 12859 w 19008"/>
              <a:gd name="T33" fmla="*/ 5345 h 6228"/>
              <a:gd name="T34" fmla="*/ 13129 w 19008"/>
              <a:gd name="T35" fmla="*/ 5345 h 6228"/>
              <a:gd name="T36" fmla="*/ 13411 w 19008"/>
              <a:gd name="T37" fmla="*/ 5353 h 6228"/>
              <a:gd name="T38" fmla="*/ 13689 w 19008"/>
              <a:gd name="T39" fmla="*/ 5368 h 6228"/>
              <a:gd name="T40" fmla="*/ 13960 w 19008"/>
              <a:gd name="T41" fmla="*/ 5391 h 6228"/>
              <a:gd name="T42" fmla="*/ 14224 w 19008"/>
              <a:gd name="T43" fmla="*/ 5419 h 6228"/>
              <a:gd name="T44" fmla="*/ 14479 w 19008"/>
              <a:gd name="T45" fmla="*/ 5454 h 6228"/>
              <a:gd name="T46" fmla="*/ 14724 w 19008"/>
              <a:gd name="T47" fmla="*/ 5493 h 6228"/>
              <a:gd name="T48" fmla="*/ 14957 w 19008"/>
              <a:gd name="T49" fmla="*/ 5537 h 6228"/>
              <a:gd name="T50" fmla="*/ 15178 w 19008"/>
              <a:gd name="T51" fmla="*/ 5584 h 6228"/>
              <a:gd name="T52" fmla="*/ 15386 w 19008"/>
              <a:gd name="T53" fmla="*/ 5637 h 6228"/>
              <a:gd name="T54" fmla="*/ 15579 w 19008"/>
              <a:gd name="T55" fmla="*/ 5690 h 6228"/>
              <a:gd name="T56" fmla="*/ 15756 w 19008"/>
              <a:gd name="T57" fmla="*/ 5747 h 6228"/>
              <a:gd name="T58" fmla="*/ 15917 w 19008"/>
              <a:gd name="T59" fmla="*/ 5804 h 6228"/>
              <a:gd name="T60" fmla="*/ 16059 w 19008"/>
              <a:gd name="T61" fmla="*/ 5863 h 6228"/>
              <a:gd name="T62" fmla="*/ 16182 w 19008"/>
              <a:gd name="T63" fmla="*/ 5923 h 6228"/>
              <a:gd name="T64" fmla="*/ 16285 w 19008"/>
              <a:gd name="T65" fmla="*/ 5982 h 6228"/>
              <a:gd name="T66" fmla="*/ 16328 w 19008"/>
              <a:gd name="T67" fmla="*/ 5343 h 6228"/>
              <a:gd name="T68" fmla="*/ 19008 w 19008"/>
              <a:gd name="T69" fmla="*/ 0 h 6228"/>
              <a:gd name="T70" fmla="*/ 0 w 19008"/>
              <a:gd name="T71" fmla="*/ 5556 h 6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08" h="6228">
                <a:moveTo>
                  <a:pt x="0" y="5556"/>
                </a:moveTo>
                <a:lnTo>
                  <a:pt x="9898" y="6208"/>
                </a:lnTo>
                <a:lnTo>
                  <a:pt x="9973" y="6006"/>
                </a:lnTo>
                <a:lnTo>
                  <a:pt x="10023" y="5970"/>
                </a:lnTo>
                <a:lnTo>
                  <a:pt x="10077" y="5936"/>
                </a:lnTo>
                <a:lnTo>
                  <a:pt x="10134" y="5901"/>
                </a:lnTo>
                <a:lnTo>
                  <a:pt x="10194" y="5867"/>
                </a:lnTo>
                <a:lnTo>
                  <a:pt x="10257" y="5835"/>
                </a:lnTo>
                <a:lnTo>
                  <a:pt x="10325" y="5803"/>
                </a:lnTo>
                <a:lnTo>
                  <a:pt x="10395" y="5771"/>
                </a:lnTo>
                <a:lnTo>
                  <a:pt x="10469" y="5740"/>
                </a:lnTo>
                <a:lnTo>
                  <a:pt x="10546" y="5711"/>
                </a:lnTo>
                <a:lnTo>
                  <a:pt x="10625" y="5682"/>
                </a:lnTo>
                <a:lnTo>
                  <a:pt x="10709" y="5654"/>
                </a:lnTo>
                <a:lnTo>
                  <a:pt x="10794" y="5627"/>
                </a:lnTo>
                <a:lnTo>
                  <a:pt x="10883" y="5602"/>
                </a:lnTo>
                <a:lnTo>
                  <a:pt x="10975" y="5577"/>
                </a:lnTo>
                <a:lnTo>
                  <a:pt x="11069" y="5554"/>
                </a:lnTo>
                <a:lnTo>
                  <a:pt x="11165" y="5531"/>
                </a:lnTo>
                <a:lnTo>
                  <a:pt x="11263" y="5510"/>
                </a:lnTo>
                <a:lnTo>
                  <a:pt x="11364" y="5489"/>
                </a:lnTo>
                <a:lnTo>
                  <a:pt x="11468" y="5470"/>
                </a:lnTo>
                <a:lnTo>
                  <a:pt x="11573" y="5453"/>
                </a:lnTo>
                <a:lnTo>
                  <a:pt x="11682" y="5436"/>
                </a:lnTo>
                <a:lnTo>
                  <a:pt x="11791" y="5421"/>
                </a:lnTo>
                <a:lnTo>
                  <a:pt x="11904" y="5406"/>
                </a:lnTo>
                <a:lnTo>
                  <a:pt x="12017" y="5393"/>
                </a:lnTo>
                <a:lnTo>
                  <a:pt x="12133" y="5381"/>
                </a:lnTo>
                <a:lnTo>
                  <a:pt x="12249" y="5372"/>
                </a:lnTo>
                <a:lnTo>
                  <a:pt x="12369" y="5364"/>
                </a:lnTo>
                <a:lnTo>
                  <a:pt x="12489" y="5356"/>
                </a:lnTo>
                <a:lnTo>
                  <a:pt x="12612" y="5350"/>
                </a:lnTo>
                <a:lnTo>
                  <a:pt x="12734" y="5347"/>
                </a:lnTo>
                <a:lnTo>
                  <a:pt x="12859" y="5345"/>
                </a:lnTo>
                <a:lnTo>
                  <a:pt x="12985" y="5343"/>
                </a:lnTo>
                <a:lnTo>
                  <a:pt x="13129" y="5345"/>
                </a:lnTo>
                <a:lnTo>
                  <a:pt x="13271" y="5348"/>
                </a:lnTo>
                <a:lnTo>
                  <a:pt x="13411" y="5353"/>
                </a:lnTo>
                <a:lnTo>
                  <a:pt x="13552" y="5360"/>
                </a:lnTo>
                <a:lnTo>
                  <a:pt x="13689" y="5368"/>
                </a:lnTo>
                <a:lnTo>
                  <a:pt x="13826" y="5379"/>
                </a:lnTo>
                <a:lnTo>
                  <a:pt x="13960" y="5391"/>
                </a:lnTo>
                <a:lnTo>
                  <a:pt x="14093" y="5404"/>
                </a:lnTo>
                <a:lnTo>
                  <a:pt x="14224" y="5419"/>
                </a:lnTo>
                <a:lnTo>
                  <a:pt x="14352" y="5436"/>
                </a:lnTo>
                <a:lnTo>
                  <a:pt x="14479" y="5454"/>
                </a:lnTo>
                <a:lnTo>
                  <a:pt x="14603" y="5473"/>
                </a:lnTo>
                <a:lnTo>
                  <a:pt x="14724" y="5493"/>
                </a:lnTo>
                <a:lnTo>
                  <a:pt x="14842" y="5514"/>
                </a:lnTo>
                <a:lnTo>
                  <a:pt x="14957" y="5537"/>
                </a:lnTo>
                <a:lnTo>
                  <a:pt x="15070" y="5561"/>
                </a:lnTo>
                <a:lnTo>
                  <a:pt x="15178" y="5584"/>
                </a:lnTo>
                <a:lnTo>
                  <a:pt x="15284" y="5611"/>
                </a:lnTo>
                <a:lnTo>
                  <a:pt x="15386" y="5637"/>
                </a:lnTo>
                <a:lnTo>
                  <a:pt x="15484" y="5663"/>
                </a:lnTo>
                <a:lnTo>
                  <a:pt x="15579" y="5690"/>
                </a:lnTo>
                <a:lnTo>
                  <a:pt x="15670" y="5719"/>
                </a:lnTo>
                <a:lnTo>
                  <a:pt x="15756" y="5747"/>
                </a:lnTo>
                <a:lnTo>
                  <a:pt x="15840" y="5776"/>
                </a:lnTo>
                <a:lnTo>
                  <a:pt x="15917" y="5804"/>
                </a:lnTo>
                <a:lnTo>
                  <a:pt x="15990" y="5834"/>
                </a:lnTo>
                <a:lnTo>
                  <a:pt x="16059" y="5863"/>
                </a:lnTo>
                <a:lnTo>
                  <a:pt x="16124" y="5893"/>
                </a:lnTo>
                <a:lnTo>
                  <a:pt x="16182" y="5923"/>
                </a:lnTo>
                <a:lnTo>
                  <a:pt x="16236" y="5953"/>
                </a:lnTo>
                <a:lnTo>
                  <a:pt x="16285" y="5982"/>
                </a:lnTo>
                <a:lnTo>
                  <a:pt x="16328" y="6012"/>
                </a:lnTo>
                <a:lnTo>
                  <a:pt x="16328" y="5343"/>
                </a:lnTo>
                <a:lnTo>
                  <a:pt x="19008" y="6228"/>
                </a:lnTo>
                <a:lnTo>
                  <a:pt x="19008" y="0"/>
                </a:lnTo>
                <a:lnTo>
                  <a:pt x="0" y="0"/>
                </a:lnTo>
                <a:lnTo>
                  <a:pt x="0" y="55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>
              <a:latin typeface="CSAIL Ebony Lt" panose="00000400000000000000" pitchFamily="50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8" y="4144945"/>
            <a:ext cx="10944224" cy="2003928"/>
          </a:xfrm>
        </p:spPr>
        <p:txBody>
          <a:bodyPr anchor="b"/>
          <a:lstStyle>
            <a:lvl1pPr>
              <a:defRPr sz="5400" baseline="0">
                <a:solidFill>
                  <a:srgbClr val="8E908F"/>
                </a:solidFill>
              </a:defRPr>
            </a:lvl1pPr>
          </a:lstStyle>
          <a:p>
            <a:r>
              <a:rPr lang="en-US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3954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numb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-11875"/>
            <a:ext cx="12192000" cy="4085666"/>
          </a:xfrm>
          <a:custGeom>
            <a:avLst/>
            <a:gdLst>
              <a:gd name="T0" fmla="*/ 9898 w 19008"/>
              <a:gd name="T1" fmla="*/ 6208 h 6228"/>
              <a:gd name="T2" fmla="*/ 10023 w 19008"/>
              <a:gd name="T3" fmla="*/ 5970 h 6228"/>
              <a:gd name="T4" fmla="*/ 10134 w 19008"/>
              <a:gd name="T5" fmla="*/ 5901 h 6228"/>
              <a:gd name="T6" fmla="*/ 10257 w 19008"/>
              <a:gd name="T7" fmla="*/ 5835 h 6228"/>
              <a:gd name="T8" fmla="*/ 10395 w 19008"/>
              <a:gd name="T9" fmla="*/ 5771 h 6228"/>
              <a:gd name="T10" fmla="*/ 10546 w 19008"/>
              <a:gd name="T11" fmla="*/ 5711 h 6228"/>
              <a:gd name="T12" fmla="*/ 10709 w 19008"/>
              <a:gd name="T13" fmla="*/ 5654 h 6228"/>
              <a:gd name="T14" fmla="*/ 10883 w 19008"/>
              <a:gd name="T15" fmla="*/ 5602 h 6228"/>
              <a:gd name="T16" fmla="*/ 11069 w 19008"/>
              <a:gd name="T17" fmla="*/ 5554 h 6228"/>
              <a:gd name="T18" fmla="*/ 11263 w 19008"/>
              <a:gd name="T19" fmla="*/ 5510 h 6228"/>
              <a:gd name="T20" fmla="*/ 11468 w 19008"/>
              <a:gd name="T21" fmla="*/ 5470 h 6228"/>
              <a:gd name="T22" fmla="*/ 11682 w 19008"/>
              <a:gd name="T23" fmla="*/ 5436 h 6228"/>
              <a:gd name="T24" fmla="*/ 11904 w 19008"/>
              <a:gd name="T25" fmla="*/ 5406 h 6228"/>
              <a:gd name="T26" fmla="*/ 12133 w 19008"/>
              <a:gd name="T27" fmla="*/ 5381 h 6228"/>
              <a:gd name="T28" fmla="*/ 12369 w 19008"/>
              <a:gd name="T29" fmla="*/ 5364 h 6228"/>
              <a:gd name="T30" fmla="*/ 12612 w 19008"/>
              <a:gd name="T31" fmla="*/ 5350 h 6228"/>
              <a:gd name="T32" fmla="*/ 12859 w 19008"/>
              <a:gd name="T33" fmla="*/ 5345 h 6228"/>
              <a:gd name="T34" fmla="*/ 13129 w 19008"/>
              <a:gd name="T35" fmla="*/ 5345 h 6228"/>
              <a:gd name="T36" fmla="*/ 13411 w 19008"/>
              <a:gd name="T37" fmla="*/ 5353 h 6228"/>
              <a:gd name="T38" fmla="*/ 13689 w 19008"/>
              <a:gd name="T39" fmla="*/ 5368 h 6228"/>
              <a:gd name="T40" fmla="*/ 13960 w 19008"/>
              <a:gd name="T41" fmla="*/ 5391 h 6228"/>
              <a:gd name="T42" fmla="*/ 14224 w 19008"/>
              <a:gd name="T43" fmla="*/ 5419 h 6228"/>
              <a:gd name="T44" fmla="*/ 14479 w 19008"/>
              <a:gd name="T45" fmla="*/ 5454 h 6228"/>
              <a:gd name="T46" fmla="*/ 14724 w 19008"/>
              <a:gd name="T47" fmla="*/ 5493 h 6228"/>
              <a:gd name="T48" fmla="*/ 14957 w 19008"/>
              <a:gd name="T49" fmla="*/ 5537 h 6228"/>
              <a:gd name="T50" fmla="*/ 15178 w 19008"/>
              <a:gd name="T51" fmla="*/ 5584 h 6228"/>
              <a:gd name="T52" fmla="*/ 15386 w 19008"/>
              <a:gd name="T53" fmla="*/ 5637 h 6228"/>
              <a:gd name="T54" fmla="*/ 15579 w 19008"/>
              <a:gd name="T55" fmla="*/ 5690 h 6228"/>
              <a:gd name="T56" fmla="*/ 15756 w 19008"/>
              <a:gd name="T57" fmla="*/ 5747 h 6228"/>
              <a:gd name="T58" fmla="*/ 15917 w 19008"/>
              <a:gd name="T59" fmla="*/ 5804 h 6228"/>
              <a:gd name="T60" fmla="*/ 16059 w 19008"/>
              <a:gd name="T61" fmla="*/ 5863 h 6228"/>
              <a:gd name="T62" fmla="*/ 16182 w 19008"/>
              <a:gd name="T63" fmla="*/ 5923 h 6228"/>
              <a:gd name="T64" fmla="*/ 16285 w 19008"/>
              <a:gd name="T65" fmla="*/ 5982 h 6228"/>
              <a:gd name="T66" fmla="*/ 16328 w 19008"/>
              <a:gd name="T67" fmla="*/ 5343 h 6228"/>
              <a:gd name="T68" fmla="*/ 19008 w 19008"/>
              <a:gd name="T69" fmla="*/ 0 h 6228"/>
              <a:gd name="T70" fmla="*/ 0 w 19008"/>
              <a:gd name="T71" fmla="*/ 5556 h 6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08" h="6228">
                <a:moveTo>
                  <a:pt x="0" y="5556"/>
                </a:moveTo>
                <a:lnTo>
                  <a:pt x="9898" y="6208"/>
                </a:lnTo>
                <a:lnTo>
                  <a:pt x="9973" y="6006"/>
                </a:lnTo>
                <a:lnTo>
                  <a:pt x="10023" y="5970"/>
                </a:lnTo>
                <a:lnTo>
                  <a:pt x="10077" y="5936"/>
                </a:lnTo>
                <a:lnTo>
                  <a:pt x="10134" y="5901"/>
                </a:lnTo>
                <a:lnTo>
                  <a:pt x="10194" y="5867"/>
                </a:lnTo>
                <a:lnTo>
                  <a:pt x="10257" y="5835"/>
                </a:lnTo>
                <a:lnTo>
                  <a:pt x="10325" y="5803"/>
                </a:lnTo>
                <a:lnTo>
                  <a:pt x="10395" y="5771"/>
                </a:lnTo>
                <a:lnTo>
                  <a:pt x="10469" y="5740"/>
                </a:lnTo>
                <a:lnTo>
                  <a:pt x="10546" y="5711"/>
                </a:lnTo>
                <a:lnTo>
                  <a:pt x="10625" y="5682"/>
                </a:lnTo>
                <a:lnTo>
                  <a:pt x="10709" y="5654"/>
                </a:lnTo>
                <a:lnTo>
                  <a:pt x="10794" y="5627"/>
                </a:lnTo>
                <a:lnTo>
                  <a:pt x="10883" y="5602"/>
                </a:lnTo>
                <a:lnTo>
                  <a:pt x="10975" y="5577"/>
                </a:lnTo>
                <a:lnTo>
                  <a:pt x="11069" y="5554"/>
                </a:lnTo>
                <a:lnTo>
                  <a:pt x="11165" y="5531"/>
                </a:lnTo>
                <a:lnTo>
                  <a:pt x="11263" y="5510"/>
                </a:lnTo>
                <a:lnTo>
                  <a:pt x="11364" y="5489"/>
                </a:lnTo>
                <a:lnTo>
                  <a:pt x="11468" y="5470"/>
                </a:lnTo>
                <a:lnTo>
                  <a:pt x="11573" y="5453"/>
                </a:lnTo>
                <a:lnTo>
                  <a:pt x="11682" y="5436"/>
                </a:lnTo>
                <a:lnTo>
                  <a:pt x="11791" y="5421"/>
                </a:lnTo>
                <a:lnTo>
                  <a:pt x="11904" y="5406"/>
                </a:lnTo>
                <a:lnTo>
                  <a:pt x="12017" y="5393"/>
                </a:lnTo>
                <a:lnTo>
                  <a:pt x="12133" y="5381"/>
                </a:lnTo>
                <a:lnTo>
                  <a:pt x="12249" y="5372"/>
                </a:lnTo>
                <a:lnTo>
                  <a:pt x="12369" y="5364"/>
                </a:lnTo>
                <a:lnTo>
                  <a:pt x="12489" y="5356"/>
                </a:lnTo>
                <a:lnTo>
                  <a:pt x="12612" y="5350"/>
                </a:lnTo>
                <a:lnTo>
                  <a:pt x="12734" y="5347"/>
                </a:lnTo>
                <a:lnTo>
                  <a:pt x="12859" y="5345"/>
                </a:lnTo>
                <a:lnTo>
                  <a:pt x="12985" y="5343"/>
                </a:lnTo>
                <a:lnTo>
                  <a:pt x="13129" y="5345"/>
                </a:lnTo>
                <a:lnTo>
                  <a:pt x="13271" y="5348"/>
                </a:lnTo>
                <a:lnTo>
                  <a:pt x="13411" y="5353"/>
                </a:lnTo>
                <a:lnTo>
                  <a:pt x="13552" y="5360"/>
                </a:lnTo>
                <a:lnTo>
                  <a:pt x="13689" y="5368"/>
                </a:lnTo>
                <a:lnTo>
                  <a:pt x="13826" y="5379"/>
                </a:lnTo>
                <a:lnTo>
                  <a:pt x="13960" y="5391"/>
                </a:lnTo>
                <a:lnTo>
                  <a:pt x="14093" y="5404"/>
                </a:lnTo>
                <a:lnTo>
                  <a:pt x="14224" y="5419"/>
                </a:lnTo>
                <a:lnTo>
                  <a:pt x="14352" y="5436"/>
                </a:lnTo>
                <a:lnTo>
                  <a:pt x="14479" y="5454"/>
                </a:lnTo>
                <a:lnTo>
                  <a:pt x="14603" y="5473"/>
                </a:lnTo>
                <a:lnTo>
                  <a:pt x="14724" y="5493"/>
                </a:lnTo>
                <a:lnTo>
                  <a:pt x="14842" y="5514"/>
                </a:lnTo>
                <a:lnTo>
                  <a:pt x="14957" y="5537"/>
                </a:lnTo>
                <a:lnTo>
                  <a:pt x="15070" y="5561"/>
                </a:lnTo>
                <a:lnTo>
                  <a:pt x="15178" y="5584"/>
                </a:lnTo>
                <a:lnTo>
                  <a:pt x="15284" y="5611"/>
                </a:lnTo>
                <a:lnTo>
                  <a:pt x="15386" y="5637"/>
                </a:lnTo>
                <a:lnTo>
                  <a:pt x="15484" y="5663"/>
                </a:lnTo>
                <a:lnTo>
                  <a:pt x="15579" y="5690"/>
                </a:lnTo>
                <a:lnTo>
                  <a:pt x="15670" y="5719"/>
                </a:lnTo>
                <a:lnTo>
                  <a:pt x="15756" y="5747"/>
                </a:lnTo>
                <a:lnTo>
                  <a:pt x="15840" y="5776"/>
                </a:lnTo>
                <a:lnTo>
                  <a:pt x="15917" y="5804"/>
                </a:lnTo>
                <a:lnTo>
                  <a:pt x="15990" y="5834"/>
                </a:lnTo>
                <a:lnTo>
                  <a:pt x="16059" y="5863"/>
                </a:lnTo>
                <a:lnTo>
                  <a:pt x="16124" y="5893"/>
                </a:lnTo>
                <a:lnTo>
                  <a:pt x="16182" y="5923"/>
                </a:lnTo>
                <a:lnTo>
                  <a:pt x="16236" y="5953"/>
                </a:lnTo>
                <a:lnTo>
                  <a:pt x="16285" y="5982"/>
                </a:lnTo>
                <a:lnTo>
                  <a:pt x="16328" y="6012"/>
                </a:lnTo>
                <a:lnTo>
                  <a:pt x="16328" y="5343"/>
                </a:lnTo>
                <a:lnTo>
                  <a:pt x="19008" y="6228"/>
                </a:lnTo>
                <a:lnTo>
                  <a:pt x="19008" y="0"/>
                </a:lnTo>
                <a:lnTo>
                  <a:pt x="0" y="0"/>
                </a:lnTo>
                <a:lnTo>
                  <a:pt x="0" y="55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>
              <a:latin typeface="CSAIL Ebony Lt" panose="00000400000000000000" pitchFamily="50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9" y="4172938"/>
            <a:ext cx="5147520" cy="2059912"/>
          </a:xfrm>
        </p:spPr>
        <p:txBody>
          <a:bodyPr anchor="b"/>
          <a:lstStyle>
            <a:lvl1pPr>
              <a:defRPr sz="11500" baseline="0">
                <a:solidFill>
                  <a:schemeClr val="accent3"/>
                </a:solidFill>
              </a:defRPr>
            </a:lvl1pPr>
          </a:lstStyle>
          <a:p>
            <a:r>
              <a:rPr lang="es-AR" dirty="0"/>
              <a:t>#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144964"/>
            <a:ext cx="4591050" cy="1772337"/>
          </a:xfrm>
        </p:spPr>
        <p:txBody>
          <a:bodyPr anchor="b"/>
          <a:lstStyle>
            <a:lvl1pPr marL="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487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19" name="Título 1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322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7" y="598840"/>
            <a:ext cx="10944225" cy="99853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3888" y="1690688"/>
            <a:ext cx="5220000" cy="4140096"/>
          </a:xfrm>
        </p:spPr>
        <p:txBody>
          <a:bodyPr/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48112" y="1690688"/>
            <a:ext cx="5220000" cy="4140000"/>
          </a:xfrm>
        </p:spPr>
        <p:txBody>
          <a:bodyPr/>
          <a:lstStyle>
            <a:lvl1pPr>
              <a:defRPr/>
            </a:lvl1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516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17538" y="598840"/>
            <a:ext cx="10944226" cy="87731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9" y="1473056"/>
            <a:ext cx="5184000" cy="51423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CSAIL Ebony Eb" panose="000008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subtitle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3888" y="2192688"/>
            <a:ext cx="5184000" cy="351229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7763" y="1484313"/>
            <a:ext cx="5184000" cy="51423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SAIL Ebony Eb" panose="000008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subtitle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377764" y="2192688"/>
            <a:ext cx="5184000" cy="351229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701517" y="2062057"/>
            <a:ext cx="5104800" cy="0"/>
          </a:xfrm>
          <a:prstGeom prst="line">
            <a:avLst/>
          </a:prstGeom>
          <a:ln w="19050">
            <a:solidFill>
              <a:srgbClr val="EE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6461742" y="2062057"/>
            <a:ext cx="5106371" cy="0"/>
          </a:xfrm>
          <a:prstGeom prst="line">
            <a:avLst/>
          </a:prstGeom>
          <a:ln w="19050">
            <a:solidFill>
              <a:srgbClr val="EE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981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8" y="590903"/>
            <a:ext cx="5400000" cy="1016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 hasCustomPrompt="1"/>
          </p:nvPr>
        </p:nvSpPr>
        <p:spPr>
          <a:xfrm>
            <a:off x="6361611" y="705798"/>
            <a:ext cx="5206502" cy="48736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Image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623888" y="1700213"/>
            <a:ext cx="5400675" cy="3735387"/>
          </a:xfrm>
        </p:spPr>
        <p:txBody>
          <a:bodyPr/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448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3887" y="590903"/>
            <a:ext cx="10944225" cy="1016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 hasCustomPrompt="1"/>
          </p:nvPr>
        </p:nvSpPr>
        <p:spPr>
          <a:xfrm>
            <a:off x="7896225" y="1700213"/>
            <a:ext cx="3671887" cy="3738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Image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623888" y="1700213"/>
            <a:ext cx="6985000" cy="3738562"/>
          </a:xfrm>
        </p:spPr>
        <p:txBody>
          <a:bodyPr/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dirty="0"/>
              <a:t>TopoOpt | NSDI 2023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© 2023 Weiyang Wang, MIT CSAIL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7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6135688"/>
            <a:ext cx="5856288" cy="722313"/>
          </a:xfrm>
          <a:custGeom>
            <a:avLst/>
            <a:gdLst>
              <a:gd name="T0" fmla="*/ 0 w 11066"/>
              <a:gd name="T1" fmla="*/ 1364 h 1364"/>
              <a:gd name="T2" fmla="*/ 10832 w 11066"/>
              <a:gd name="T3" fmla="*/ 1364 h 1364"/>
              <a:gd name="T4" fmla="*/ 11066 w 11066"/>
              <a:gd name="T5" fmla="*/ 731 h 1364"/>
              <a:gd name="T6" fmla="*/ 0 w 11066"/>
              <a:gd name="T7" fmla="*/ 0 h 1364"/>
              <a:gd name="T8" fmla="*/ 0 w 11066"/>
              <a:gd name="T9" fmla="*/ 1364 h 1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66" h="1364">
                <a:moveTo>
                  <a:pt x="0" y="1364"/>
                </a:moveTo>
                <a:lnTo>
                  <a:pt x="10832" y="1364"/>
                </a:lnTo>
                <a:lnTo>
                  <a:pt x="11066" y="731"/>
                </a:lnTo>
                <a:lnTo>
                  <a:pt x="0" y="0"/>
                </a:lnTo>
                <a:lnTo>
                  <a:pt x="0" y="1364"/>
                </a:lnTo>
                <a:close/>
              </a:path>
            </a:pathLst>
          </a:custGeom>
          <a:solidFill>
            <a:srgbClr val="B947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>
              <a:latin typeface="CSAIL Ebony Lt" panose="00000400000000000000" pitchFamily="50" charset="0"/>
            </a:endParaRPr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5726113" y="5978525"/>
            <a:ext cx="4157663" cy="879475"/>
          </a:xfrm>
          <a:custGeom>
            <a:avLst/>
            <a:gdLst>
              <a:gd name="T0" fmla="*/ 7855 w 7855"/>
              <a:gd name="T1" fmla="*/ 795 h 1662"/>
              <a:gd name="T2" fmla="*/ 7747 w 7855"/>
              <a:gd name="T3" fmla="*/ 725 h 1662"/>
              <a:gd name="T4" fmla="*/ 7613 w 7855"/>
              <a:gd name="T5" fmla="*/ 655 h 1662"/>
              <a:gd name="T6" fmla="*/ 7454 w 7855"/>
              <a:gd name="T7" fmla="*/ 584 h 1662"/>
              <a:gd name="T8" fmla="*/ 7276 w 7855"/>
              <a:gd name="T9" fmla="*/ 514 h 1662"/>
              <a:gd name="T10" fmla="*/ 7076 w 7855"/>
              <a:gd name="T11" fmla="*/ 445 h 1662"/>
              <a:gd name="T12" fmla="*/ 6855 w 7855"/>
              <a:gd name="T13" fmla="*/ 380 h 1662"/>
              <a:gd name="T14" fmla="*/ 6618 w 7855"/>
              <a:gd name="T15" fmla="*/ 317 h 1662"/>
              <a:gd name="T16" fmla="*/ 6363 w 7855"/>
              <a:gd name="T17" fmla="*/ 257 h 1662"/>
              <a:gd name="T18" fmla="*/ 6094 w 7855"/>
              <a:gd name="T19" fmla="*/ 202 h 1662"/>
              <a:gd name="T20" fmla="*/ 5810 w 7855"/>
              <a:gd name="T21" fmla="*/ 153 h 1662"/>
              <a:gd name="T22" fmla="*/ 5513 w 7855"/>
              <a:gd name="T23" fmla="*/ 110 h 1662"/>
              <a:gd name="T24" fmla="*/ 5205 w 7855"/>
              <a:gd name="T25" fmla="*/ 72 h 1662"/>
              <a:gd name="T26" fmla="*/ 4888 w 7855"/>
              <a:gd name="T27" fmla="*/ 42 h 1662"/>
              <a:gd name="T28" fmla="*/ 4563 w 7855"/>
              <a:gd name="T29" fmla="*/ 19 h 1662"/>
              <a:gd name="T30" fmla="*/ 4230 w 7855"/>
              <a:gd name="T31" fmla="*/ 4 h 1662"/>
              <a:gd name="T32" fmla="*/ 3892 w 7855"/>
              <a:gd name="T33" fmla="*/ 0 h 1662"/>
              <a:gd name="T34" fmla="*/ 3595 w 7855"/>
              <a:gd name="T35" fmla="*/ 4 h 1662"/>
              <a:gd name="T36" fmla="*/ 3304 w 7855"/>
              <a:gd name="T37" fmla="*/ 14 h 1662"/>
              <a:gd name="T38" fmla="*/ 3021 w 7855"/>
              <a:gd name="T39" fmla="*/ 33 h 1662"/>
              <a:gd name="T40" fmla="*/ 2744 w 7855"/>
              <a:gd name="T41" fmla="*/ 59 h 1662"/>
              <a:gd name="T42" fmla="*/ 2476 w 7855"/>
              <a:gd name="T43" fmla="*/ 91 h 1662"/>
              <a:gd name="T44" fmla="*/ 2219 w 7855"/>
              <a:gd name="T45" fmla="*/ 129 h 1662"/>
              <a:gd name="T46" fmla="*/ 1971 w 7855"/>
              <a:gd name="T47" fmla="*/ 173 h 1662"/>
              <a:gd name="T48" fmla="*/ 1733 w 7855"/>
              <a:gd name="T49" fmla="*/ 223 h 1662"/>
              <a:gd name="T50" fmla="*/ 1507 w 7855"/>
              <a:gd name="T51" fmla="*/ 277 h 1662"/>
              <a:gd name="T52" fmla="*/ 1296 w 7855"/>
              <a:gd name="T53" fmla="*/ 338 h 1662"/>
              <a:gd name="T54" fmla="*/ 1095 w 7855"/>
              <a:gd name="T55" fmla="*/ 403 h 1662"/>
              <a:gd name="T56" fmla="*/ 910 w 7855"/>
              <a:gd name="T57" fmla="*/ 473 h 1662"/>
              <a:gd name="T58" fmla="*/ 738 w 7855"/>
              <a:gd name="T59" fmla="*/ 546 h 1662"/>
              <a:gd name="T60" fmla="*/ 583 w 7855"/>
              <a:gd name="T61" fmla="*/ 623 h 1662"/>
              <a:gd name="T62" fmla="*/ 443 w 7855"/>
              <a:gd name="T63" fmla="*/ 704 h 1662"/>
              <a:gd name="T64" fmla="*/ 322 w 7855"/>
              <a:gd name="T65" fmla="*/ 789 h 1662"/>
              <a:gd name="T66" fmla="*/ 7855 w 7855"/>
              <a:gd name="T67" fmla="*/ 166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855" h="1662">
                <a:moveTo>
                  <a:pt x="7855" y="1662"/>
                </a:moveTo>
                <a:lnTo>
                  <a:pt x="7855" y="795"/>
                </a:lnTo>
                <a:lnTo>
                  <a:pt x="7804" y="760"/>
                </a:lnTo>
                <a:lnTo>
                  <a:pt x="7747" y="725"/>
                </a:lnTo>
                <a:lnTo>
                  <a:pt x="7682" y="689"/>
                </a:lnTo>
                <a:lnTo>
                  <a:pt x="7613" y="655"/>
                </a:lnTo>
                <a:lnTo>
                  <a:pt x="7537" y="619"/>
                </a:lnTo>
                <a:lnTo>
                  <a:pt x="7454" y="584"/>
                </a:lnTo>
                <a:lnTo>
                  <a:pt x="7368" y="549"/>
                </a:lnTo>
                <a:lnTo>
                  <a:pt x="7276" y="514"/>
                </a:lnTo>
                <a:lnTo>
                  <a:pt x="7178" y="480"/>
                </a:lnTo>
                <a:lnTo>
                  <a:pt x="7076" y="445"/>
                </a:lnTo>
                <a:lnTo>
                  <a:pt x="6968" y="412"/>
                </a:lnTo>
                <a:lnTo>
                  <a:pt x="6855" y="380"/>
                </a:lnTo>
                <a:lnTo>
                  <a:pt x="6739" y="348"/>
                </a:lnTo>
                <a:lnTo>
                  <a:pt x="6618" y="317"/>
                </a:lnTo>
                <a:lnTo>
                  <a:pt x="6493" y="288"/>
                </a:lnTo>
                <a:lnTo>
                  <a:pt x="6363" y="257"/>
                </a:lnTo>
                <a:lnTo>
                  <a:pt x="6230" y="230"/>
                </a:lnTo>
                <a:lnTo>
                  <a:pt x="6094" y="202"/>
                </a:lnTo>
                <a:lnTo>
                  <a:pt x="5953" y="178"/>
                </a:lnTo>
                <a:lnTo>
                  <a:pt x="5810" y="153"/>
                </a:lnTo>
                <a:lnTo>
                  <a:pt x="5663" y="130"/>
                </a:lnTo>
                <a:lnTo>
                  <a:pt x="5513" y="110"/>
                </a:lnTo>
                <a:lnTo>
                  <a:pt x="5361" y="90"/>
                </a:lnTo>
                <a:lnTo>
                  <a:pt x="5205" y="72"/>
                </a:lnTo>
                <a:lnTo>
                  <a:pt x="5048" y="56"/>
                </a:lnTo>
                <a:lnTo>
                  <a:pt x="4888" y="42"/>
                </a:lnTo>
                <a:lnTo>
                  <a:pt x="4727" y="29"/>
                </a:lnTo>
                <a:lnTo>
                  <a:pt x="4563" y="19"/>
                </a:lnTo>
                <a:lnTo>
                  <a:pt x="4397" y="10"/>
                </a:lnTo>
                <a:lnTo>
                  <a:pt x="4230" y="4"/>
                </a:lnTo>
                <a:lnTo>
                  <a:pt x="4062" y="1"/>
                </a:lnTo>
                <a:lnTo>
                  <a:pt x="3892" y="0"/>
                </a:lnTo>
                <a:lnTo>
                  <a:pt x="3744" y="1"/>
                </a:lnTo>
                <a:lnTo>
                  <a:pt x="3595" y="4"/>
                </a:lnTo>
                <a:lnTo>
                  <a:pt x="3448" y="9"/>
                </a:lnTo>
                <a:lnTo>
                  <a:pt x="3304" y="14"/>
                </a:lnTo>
                <a:lnTo>
                  <a:pt x="3162" y="23"/>
                </a:lnTo>
                <a:lnTo>
                  <a:pt x="3021" y="33"/>
                </a:lnTo>
                <a:lnTo>
                  <a:pt x="2881" y="45"/>
                </a:lnTo>
                <a:lnTo>
                  <a:pt x="2744" y="59"/>
                </a:lnTo>
                <a:lnTo>
                  <a:pt x="2609" y="74"/>
                </a:lnTo>
                <a:lnTo>
                  <a:pt x="2476" y="91"/>
                </a:lnTo>
                <a:lnTo>
                  <a:pt x="2347" y="108"/>
                </a:lnTo>
                <a:lnTo>
                  <a:pt x="2219" y="129"/>
                </a:lnTo>
                <a:lnTo>
                  <a:pt x="2093" y="150"/>
                </a:lnTo>
                <a:lnTo>
                  <a:pt x="1971" y="173"/>
                </a:lnTo>
                <a:lnTo>
                  <a:pt x="1850" y="197"/>
                </a:lnTo>
                <a:lnTo>
                  <a:pt x="1733" y="223"/>
                </a:lnTo>
                <a:lnTo>
                  <a:pt x="1620" y="250"/>
                </a:lnTo>
                <a:lnTo>
                  <a:pt x="1507" y="277"/>
                </a:lnTo>
                <a:lnTo>
                  <a:pt x="1399" y="308"/>
                </a:lnTo>
                <a:lnTo>
                  <a:pt x="1296" y="338"/>
                </a:lnTo>
                <a:lnTo>
                  <a:pt x="1193" y="370"/>
                </a:lnTo>
                <a:lnTo>
                  <a:pt x="1095" y="403"/>
                </a:lnTo>
                <a:lnTo>
                  <a:pt x="1000" y="436"/>
                </a:lnTo>
                <a:lnTo>
                  <a:pt x="910" y="473"/>
                </a:lnTo>
                <a:lnTo>
                  <a:pt x="822" y="509"/>
                </a:lnTo>
                <a:lnTo>
                  <a:pt x="738" y="546"/>
                </a:lnTo>
                <a:lnTo>
                  <a:pt x="659" y="584"/>
                </a:lnTo>
                <a:lnTo>
                  <a:pt x="583" y="623"/>
                </a:lnTo>
                <a:lnTo>
                  <a:pt x="511" y="663"/>
                </a:lnTo>
                <a:lnTo>
                  <a:pt x="443" y="704"/>
                </a:lnTo>
                <a:lnTo>
                  <a:pt x="381" y="746"/>
                </a:lnTo>
                <a:lnTo>
                  <a:pt x="322" y="789"/>
                </a:lnTo>
                <a:lnTo>
                  <a:pt x="0" y="1662"/>
                </a:lnTo>
                <a:lnTo>
                  <a:pt x="7855" y="1662"/>
                </a:lnTo>
                <a:close/>
              </a:path>
            </a:pathLst>
          </a:custGeom>
          <a:solidFill>
            <a:srgbClr val="F0B32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9" name="Freeform 7"/>
          <p:cNvSpPr>
            <a:spLocks/>
          </p:cNvSpPr>
          <p:nvPr userDrawn="1"/>
        </p:nvSpPr>
        <p:spPr bwMode="auto">
          <a:xfrm>
            <a:off x="9883776" y="5978525"/>
            <a:ext cx="2308225" cy="879475"/>
          </a:xfrm>
          <a:custGeom>
            <a:avLst/>
            <a:gdLst>
              <a:gd name="T0" fmla="*/ 0 w 4363"/>
              <a:gd name="T1" fmla="*/ 1662 h 1662"/>
              <a:gd name="T2" fmla="*/ 4363 w 4363"/>
              <a:gd name="T3" fmla="*/ 1662 h 1662"/>
              <a:gd name="T4" fmla="*/ 4363 w 4363"/>
              <a:gd name="T5" fmla="*/ 1445 h 1662"/>
              <a:gd name="T6" fmla="*/ 0 w 4363"/>
              <a:gd name="T7" fmla="*/ 0 h 1662"/>
              <a:gd name="T8" fmla="*/ 0 w 4363"/>
              <a:gd name="T9" fmla="*/ 166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3" h="1662">
                <a:moveTo>
                  <a:pt x="0" y="1662"/>
                </a:moveTo>
                <a:lnTo>
                  <a:pt x="4363" y="1662"/>
                </a:lnTo>
                <a:lnTo>
                  <a:pt x="4363" y="1445"/>
                </a:lnTo>
                <a:lnTo>
                  <a:pt x="0" y="0"/>
                </a:lnTo>
                <a:lnTo>
                  <a:pt x="0" y="1662"/>
                </a:lnTo>
                <a:close/>
              </a:path>
            </a:pathLst>
          </a:custGeom>
          <a:solidFill>
            <a:srgbClr val="898D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>
              <a:latin typeface="CSAIL Ebony Lt" panose="00000400000000000000" pitchFamily="50" charset="0"/>
            </a:endParaRPr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3888" y="598840"/>
            <a:ext cx="10944224" cy="885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noProof="0"/>
              <a:t>Click to edit title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7" y="1690687"/>
            <a:ext cx="10944225" cy="421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lvl="0" indent="-179388"/>
            <a:r>
              <a:rPr lang="en-US" noProof="0"/>
              <a:t>Edit Master text styles</a:t>
            </a:r>
          </a:p>
          <a:p>
            <a:pPr marL="628650" lvl="1" indent="-171450"/>
            <a:r>
              <a:rPr lang="en-US" noProof="0"/>
              <a:t>Second level</a:t>
            </a:r>
          </a:p>
          <a:p>
            <a:pPr marL="1077913" lvl="2" indent="-163513"/>
            <a:r>
              <a:rPr lang="en-US" noProof="0"/>
              <a:t>Third level</a:t>
            </a:r>
          </a:p>
          <a:p>
            <a:pPr marL="1524000" lvl="3" indent="-152400"/>
            <a:r>
              <a:rPr lang="en-US" noProof="0"/>
              <a:t>Fourth level</a:t>
            </a:r>
          </a:p>
          <a:p>
            <a:pPr marL="1973263" lvl="4" indent="-144463"/>
            <a:r>
              <a:rPr lang="en-US" noProof="0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3888" y="6421666"/>
            <a:ext cx="2743200" cy="36512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AR" sz="800" smtClean="0">
                <a:solidFill>
                  <a:schemeClr val="bg1"/>
                </a:solidFill>
                <a:latin typeface="CSAIL Ebony Lt" panose="00000400000000000000" pitchFamily="50" charset="0"/>
              </a:defRPr>
            </a:lvl1pPr>
          </a:lstStyle>
          <a:p>
            <a:r>
              <a:rPr lang="en-US" noProof="0" dirty="0"/>
              <a:t>TopoOpt | NSDI 2023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73772" y="6421666"/>
            <a:ext cx="3545716" cy="365125"/>
          </a:xfrm>
          <a:prstGeom prst="rect">
            <a:avLst/>
          </a:prstGeom>
        </p:spPr>
        <p:txBody>
          <a:bodyPr anchor="ctr"/>
          <a:lstStyle>
            <a:lvl1pPr>
              <a:defRPr lang="es-AR" sz="800" smtClean="0">
                <a:solidFill>
                  <a:schemeClr val="bg1"/>
                </a:solidFill>
                <a:latin typeface="CSAIL Ebony Lt" panose="00000400000000000000" pitchFamily="50" charset="0"/>
              </a:defRPr>
            </a:lvl1pPr>
          </a:lstStyle>
          <a:p>
            <a:r>
              <a:rPr lang="en-US" noProof="0" dirty="0"/>
              <a:t>© 2023 Weiyang Wang, MIT CSAIL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013950" y="6421666"/>
            <a:ext cx="133984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>
              <a:defRPr lang="es-AR" sz="800" smtClean="0">
                <a:solidFill>
                  <a:schemeClr val="bg1"/>
                </a:solidFill>
                <a:latin typeface="CSAIL Ebony Lt" panose="00000400000000000000" pitchFamily="50" charset="0"/>
              </a:defRPr>
            </a:lvl1pPr>
          </a:lstStyle>
          <a:p>
            <a:r>
              <a:rPr lang="en-US" noProof="0"/>
              <a:t>Slide  </a:t>
            </a:r>
            <a:fld id="{CEB86D5D-798B-4E57-B7C0-9E20D430E99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328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8" r:id="rId3"/>
    <p:sldLayoutId id="2147483667" r:id="rId4"/>
    <p:sldLayoutId id="2147483650" r:id="rId5"/>
    <p:sldLayoutId id="2147483652" r:id="rId6"/>
    <p:sldLayoutId id="2147483653" r:id="rId7"/>
    <p:sldLayoutId id="2147483657" r:id="rId8"/>
    <p:sldLayoutId id="2147483663" r:id="rId9"/>
    <p:sldLayoutId id="2147483675" r:id="rId10"/>
    <p:sldLayoutId id="2147483665" r:id="rId11"/>
    <p:sldLayoutId id="2147483678" r:id="rId12"/>
    <p:sldLayoutId id="2147483674" r:id="rId13"/>
    <p:sldLayoutId id="2147483676" r:id="rId14"/>
    <p:sldLayoutId id="2147483679" r:id="rId15"/>
    <p:sldLayoutId id="2147483655" r:id="rId16"/>
    <p:sldLayoutId id="2147483681" r:id="rId17"/>
    <p:sldLayoutId id="2147483682" r:id="rId18"/>
    <p:sldLayoutId id="2147483683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AR" sz="3600" kern="1200" dirty="0">
          <a:solidFill>
            <a:srgbClr val="B94700"/>
          </a:solidFill>
          <a:latin typeface="CSAIL Ebony Th" panose="00000300000000000000" pitchFamily="50" charset="0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es-ES" sz="2000" kern="1200" dirty="0" smtClean="0">
          <a:solidFill>
            <a:schemeClr val="tx1"/>
          </a:solidFill>
          <a:latin typeface="CSAIL Ebony L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s-ES" sz="1800" kern="1200" dirty="0" smtClean="0">
          <a:solidFill>
            <a:schemeClr val="tx1"/>
          </a:solidFill>
          <a:latin typeface="CSAIL Ebony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s-ES" sz="1600" kern="1200" dirty="0" smtClean="0">
          <a:solidFill>
            <a:schemeClr val="tx1"/>
          </a:solidFill>
          <a:latin typeface="CSAIL Ebony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s-ES" sz="1400" kern="1200" dirty="0" smtClean="0">
          <a:solidFill>
            <a:schemeClr val="tx1"/>
          </a:solidFill>
          <a:latin typeface="CSAIL Ebony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s-AR" sz="1400" kern="1200" dirty="0">
          <a:solidFill>
            <a:schemeClr val="tx1"/>
          </a:solidFill>
          <a:latin typeface="CSAIL Ebony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8" userDrawn="1">
          <p15:clr>
            <a:srgbClr val="F26B43"/>
          </p15:clr>
        </p15:guide>
        <p15:guide id="4" orient="horz" pos="1071" userDrawn="1">
          <p15:clr>
            <a:srgbClr val="F26B43"/>
          </p15:clr>
        </p15:guide>
        <p15:guide id="5" orient="horz" pos="935" userDrawn="1">
          <p15:clr>
            <a:srgbClr val="F26B43"/>
          </p15:clr>
        </p15:guide>
        <p15:guide id="6" pos="389" userDrawn="1">
          <p15:clr>
            <a:srgbClr val="F26B43"/>
          </p15:clr>
        </p15:guide>
        <p15:guide id="7" pos="7287" userDrawn="1">
          <p15:clr>
            <a:srgbClr val="F26B43"/>
          </p15:clr>
        </p15:guide>
        <p15:guide id="9" orient="horz" pos="4042" userDrawn="1">
          <p15:clr>
            <a:srgbClr val="F26B43"/>
          </p15:clr>
        </p15:guide>
        <p15:guide id="10" pos="4974" userDrawn="1">
          <p15:clr>
            <a:srgbClr val="F26B43"/>
          </p15:clr>
        </p15:guide>
        <p15:guide id="11" pos="4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15" Type="http://schemas.openxmlformats.org/officeDocument/2006/relationships/image" Target="../media/image41.png"/><Relationship Id="rId10" Type="http://schemas.openxmlformats.org/officeDocument/2006/relationships/image" Target="../media/image410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1.mp4"/><Relationship Id="rId7" Type="http://schemas.openxmlformats.org/officeDocument/2006/relationships/image" Target="../media/image40.jpg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6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59.png"/><Relationship Id="rId10" Type="http://schemas.openxmlformats.org/officeDocument/2006/relationships/hyperlink" Target="http://topoopt.csail.mit.edu/" TargetMode="Externa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hyperlink" Target="http://topoopt.csail.mit.edu/demo" TargetMode="Externa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5" Type="http://schemas.openxmlformats.org/officeDocument/2006/relationships/image" Target="../media/image38.pn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TopoOpt</a:t>
            </a:r>
            <a:r>
              <a:rPr lang="en-US" sz="3600" dirty="0"/>
              <a:t>: Co-optimizing Network Topology and Parallelization Strategy for Distributed Training Jobs </a:t>
            </a:r>
          </a:p>
        </p:txBody>
      </p:sp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623887" y="3248999"/>
            <a:ext cx="10944226" cy="71899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SAIL Ebony Eb" panose="00000800000000000000" pitchFamily="50" charset="0"/>
              </a:rPr>
              <a:t>Weiyang (Frank) Wang, MIT CSAIL</a:t>
            </a:r>
            <a:endParaRPr lang="en-US" sz="2800" b="0" i="1" dirty="0">
              <a:latin typeface="+mn-lt"/>
            </a:endParaRPr>
          </a:p>
        </p:txBody>
      </p:sp>
      <p:sp>
        <p:nvSpPr>
          <p:cNvPr id="2" name="Subtítulo 14">
            <a:extLst>
              <a:ext uri="{FF2B5EF4-FFF2-40B4-BE49-F238E27FC236}">
                <a16:creationId xmlns:a16="http://schemas.microsoft.com/office/drawing/2014/main" id="{3658BC46-1AB4-17F1-618B-E62776072094}"/>
              </a:ext>
            </a:extLst>
          </p:cNvPr>
          <p:cNvSpPr txBox="1">
            <a:spLocks/>
          </p:cNvSpPr>
          <p:nvPr/>
        </p:nvSpPr>
        <p:spPr>
          <a:xfrm>
            <a:off x="623887" y="4003036"/>
            <a:ext cx="10944226" cy="99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2000" b="1" kern="1200">
                <a:solidFill>
                  <a:schemeClr val="tx1"/>
                </a:solidFill>
                <a:latin typeface="CSAIL Ebony Eb" panose="000008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2000" kern="120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800" kern="120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AR" sz="1600" kern="120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latin typeface="+mj-lt"/>
              </a:rPr>
              <a:t>Moein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Khazraee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Zhizhen</a:t>
            </a:r>
            <a:r>
              <a:rPr lang="en-US" sz="2400" dirty="0">
                <a:latin typeface="+mj-lt"/>
              </a:rPr>
              <a:t> Zhong, </a:t>
            </a:r>
            <a:r>
              <a:rPr lang="en-US" sz="2400" dirty="0" err="1">
                <a:latin typeface="+mj-lt"/>
              </a:rPr>
              <a:t>Manya</a:t>
            </a:r>
            <a:r>
              <a:rPr lang="en-US" sz="2400" dirty="0">
                <a:latin typeface="+mj-lt"/>
              </a:rPr>
              <a:t> Ghobadi, </a:t>
            </a:r>
            <a:r>
              <a:rPr lang="en-US" sz="2400" dirty="0" err="1">
                <a:latin typeface="+mj-lt"/>
              </a:rPr>
              <a:t>Zhihao</a:t>
            </a:r>
            <a:r>
              <a:rPr lang="en-US" sz="2400" dirty="0">
                <a:latin typeface="+mj-lt"/>
              </a:rPr>
              <a:t> Jia, </a:t>
            </a:r>
            <a:r>
              <a:rPr lang="en-US" sz="2400" dirty="0" err="1">
                <a:latin typeface="+mj-lt"/>
              </a:rPr>
              <a:t>Dheevatsa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Mudigere</a:t>
            </a:r>
            <a:r>
              <a:rPr lang="en-US" sz="2400" dirty="0">
                <a:latin typeface="+mj-lt"/>
              </a:rPr>
              <a:t>, Ying Zhang, </a:t>
            </a:r>
            <a:r>
              <a:rPr lang="en-US" sz="2400" dirty="0">
                <a:solidFill>
                  <a:srgbClr val="222222"/>
                </a:solidFill>
                <a:latin typeface="+mj-lt"/>
              </a:rPr>
              <a:t>Anthony </a:t>
            </a:r>
            <a:r>
              <a:rPr lang="en-US" sz="2400" dirty="0" err="1">
                <a:solidFill>
                  <a:srgbClr val="222222"/>
                </a:solidFill>
                <a:latin typeface="+mj-lt"/>
              </a:rPr>
              <a:t>Kewitsch</a:t>
            </a:r>
            <a:endParaRPr lang="en-US" sz="2400" dirty="0">
              <a:latin typeface="+mj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D279DE-EFD3-B774-B935-1C725475DFB7}"/>
              </a:ext>
            </a:extLst>
          </p:cNvPr>
          <p:cNvSpPr>
            <a:spLocks/>
          </p:cNvSpPr>
          <p:nvPr/>
        </p:nvSpPr>
        <p:spPr bwMode="auto">
          <a:xfrm>
            <a:off x="0" y="-1979199"/>
            <a:ext cx="12192000" cy="3257360"/>
          </a:xfrm>
          <a:custGeom>
            <a:avLst/>
            <a:gdLst>
              <a:gd name="T0" fmla="*/ 9898 w 19008"/>
              <a:gd name="T1" fmla="*/ 6208 h 6228"/>
              <a:gd name="T2" fmla="*/ 10023 w 19008"/>
              <a:gd name="T3" fmla="*/ 5970 h 6228"/>
              <a:gd name="T4" fmla="*/ 10134 w 19008"/>
              <a:gd name="T5" fmla="*/ 5901 h 6228"/>
              <a:gd name="T6" fmla="*/ 10257 w 19008"/>
              <a:gd name="T7" fmla="*/ 5835 h 6228"/>
              <a:gd name="T8" fmla="*/ 10395 w 19008"/>
              <a:gd name="T9" fmla="*/ 5771 h 6228"/>
              <a:gd name="T10" fmla="*/ 10546 w 19008"/>
              <a:gd name="T11" fmla="*/ 5711 h 6228"/>
              <a:gd name="T12" fmla="*/ 10709 w 19008"/>
              <a:gd name="T13" fmla="*/ 5654 h 6228"/>
              <a:gd name="T14" fmla="*/ 10883 w 19008"/>
              <a:gd name="T15" fmla="*/ 5602 h 6228"/>
              <a:gd name="T16" fmla="*/ 11069 w 19008"/>
              <a:gd name="T17" fmla="*/ 5554 h 6228"/>
              <a:gd name="T18" fmla="*/ 11263 w 19008"/>
              <a:gd name="T19" fmla="*/ 5510 h 6228"/>
              <a:gd name="T20" fmla="*/ 11468 w 19008"/>
              <a:gd name="T21" fmla="*/ 5470 h 6228"/>
              <a:gd name="T22" fmla="*/ 11682 w 19008"/>
              <a:gd name="T23" fmla="*/ 5436 h 6228"/>
              <a:gd name="T24" fmla="*/ 11904 w 19008"/>
              <a:gd name="T25" fmla="*/ 5406 h 6228"/>
              <a:gd name="T26" fmla="*/ 12133 w 19008"/>
              <a:gd name="T27" fmla="*/ 5381 h 6228"/>
              <a:gd name="T28" fmla="*/ 12369 w 19008"/>
              <a:gd name="T29" fmla="*/ 5364 h 6228"/>
              <a:gd name="T30" fmla="*/ 12612 w 19008"/>
              <a:gd name="T31" fmla="*/ 5350 h 6228"/>
              <a:gd name="T32" fmla="*/ 12859 w 19008"/>
              <a:gd name="T33" fmla="*/ 5345 h 6228"/>
              <a:gd name="T34" fmla="*/ 13129 w 19008"/>
              <a:gd name="T35" fmla="*/ 5345 h 6228"/>
              <a:gd name="T36" fmla="*/ 13411 w 19008"/>
              <a:gd name="T37" fmla="*/ 5353 h 6228"/>
              <a:gd name="T38" fmla="*/ 13689 w 19008"/>
              <a:gd name="T39" fmla="*/ 5368 h 6228"/>
              <a:gd name="T40" fmla="*/ 13960 w 19008"/>
              <a:gd name="T41" fmla="*/ 5391 h 6228"/>
              <a:gd name="T42" fmla="*/ 14224 w 19008"/>
              <a:gd name="T43" fmla="*/ 5419 h 6228"/>
              <a:gd name="T44" fmla="*/ 14479 w 19008"/>
              <a:gd name="T45" fmla="*/ 5454 h 6228"/>
              <a:gd name="T46" fmla="*/ 14724 w 19008"/>
              <a:gd name="T47" fmla="*/ 5493 h 6228"/>
              <a:gd name="T48" fmla="*/ 14957 w 19008"/>
              <a:gd name="T49" fmla="*/ 5537 h 6228"/>
              <a:gd name="T50" fmla="*/ 15178 w 19008"/>
              <a:gd name="T51" fmla="*/ 5584 h 6228"/>
              <a:gd name="T52" fmla="*/ 15386 w 19008"/>
              <a:gd name="T53" fmla="*/ 5637 h 6228"/>
              <a:gd name="T54" fmla="*/ 15579 w 19008"/>
              <a:gd name="T55" fmla="*/ 5690 h 6228"/>
              <a:gd name="T56" fmla="*/ 15756 w 19008"/>
              <a:gd name="T57" fmla="*/ 5747 h 6228"/>
              <a:gd name="T58" fmla="*/ 15917 w 19008"/>
              <a:gd name="T59" fmla="*/ 5804 h 6228"/>
              <a:gd name="T60" fmla="*/ 16059 w 19008"/>
              <a:gd name="T61" fmla="*/ 5863 h 6228"/>
              <a:gd name="T62" fmla="*/ 16182 w 19008"/>
              <a:gd name="T63" fmla="*/ 5923 h 6228"/>
              <a:gd name="T64" fmla="*/ 16285 w 19008"/>
              <a:gd name="T65" fmla="*/ 5982 h 6228"/>
              <a:gd name="T66" fmla="*/ 16328 w 19008"/>
              <a:gd name="T67" fmla="*/ 5343 h 6228"/>
              <a:gd name="T68" fmla="*/ 19008 w 19008"/>
              <a:gd name="T69" fmla="*/ 0 h 6228"/>
              <a:gd name="T70" fmla="*/ 0 w 19008"/>
              <a:gd name="T71" fmla="*/ 5556 h 6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08" h="6228">
                <a:moveTo>
                  <a:pt x="0" y="5556"/>
                </a:moveTo>
                <a:lnTo>
                  <a:pt x="9898" y="6208"/>
                </a:lnTo>
                <a:lnTo>
                  <a:pt x="9973" y="6006"/>
                </a:lnTo>
                <a:lnTo>
                  <a:pt x="10023" y="5970"/>
                </a:lnTo>
                <a:lnTo>
                  <a:pt x="10077" y="5936"/>
                </a:lnTo>
                <a:lnTo>
                  <a:pt x="10134" y="5901"/>
                </a:lnTo>
                <a:lnTo>
                  <a:pt x="10194" y="5867"/>
                </a:lnTo>
                <a:lnTo>
                  <a:pt x="10257" y="5835"/>
                </a:lnTo>
                <a:lnTo>
                  <a:pt x="10325" y="5803"/>
                </a:lnTo>
                <a:lnTo>
                  <a:pt x="10395" y="5771"/>
                </a:lnTo>
                <a:lnTo>
                  <a:pt x="10469" y="5740"/>
                </a:lnTo>
                <a:lnTo>
                  <a:pt x="10546" y="5711"/>
                </a:lnTo>
                <a:lnTo>
                  <a:pt x="10625" y="5682"/>
                </a:lnTo>
                <a:lnTo>
                  <a:pt x="10709" y="5654"/>
                </a:lnTo>
                <a:lnTo>
                  <a:pt x="10794" y="5627"/>
                </a:lnTo>
                <a:lnTo>
                  <a:pt x="10883" y="5602"/>
                </a:lnTo>
                <a:lnTo>
                  <a:pt x="10975" y="5577"/>
                </a:lnTo>
                <a:lnTo>
                  <a:pt x="11069" y="5554"/>
                </a:lnTo>
                <a:lnTo>
                  <a:pt x="11165" y="5531"/>
                </a:lnTo>
                <a:lnTo>
                  <a:pt x="11263" y="5510"/>
                </a:lnTo>
                <a:lnTo>
                  <a:pt x="11364" y="5489"/>
                </a:lnTo>
                <a:lnTo>
                  <a:pt x="11468" y="5470"/>
                </a:lnTo>
                <a:lnTo>
                  <a:pt x="11573" y="5453"/>
                </a:lnTo>
                <a:lnTo>
                  <a:pt x="11682" y="5436"/>
                </a:lnTo>
                <a:lnTo>
                  <a:pt x="11791" y="5421"/>
                </a:lnTo>
                <a:lnTo>
                  <a:pt x="11904" y="5406"/>
                </a:lnTo>
                <a:lnTo>
                  <a:pt x="12017" y="5393"/>
                </a:lnTo>
                <a:lnTo>
                  <a:pt x="12133" y="5381"/>
                </a:lnTo>
                <a:lnTo>
                  <a:pt x="12249" y="5372"/>
                </a:lnTo>
                <a:lnTo>
                  <a:pt x="12369" y="5364"/>
                </a:lnTo>
                <a:lnTo>
                  <a:pt x="12489" y="5356"/>
                </a:lnTo>
                <a:lnTo>
                  <a:pt x="12612" y="5350"/>
                </a:lnTo>
                <a:lnTo>
                  <a:pt x="12734" y="5347"/>
                </a:lnTo>
                <a:lnTo>
                  <a:pt x="12859" y="5345"/>
                </a:lnTo>
                <a:lnTo>
                  <a:pt x="12985" y="5343"/>
                </a:lnTo>
                <a:lnTo>
                  <a:pt x="13129" y="5345"/>
                </a:lnTo>
                <a:lnTo>
                  <a:pt x="13271" y="5348"/>
                </a:lnTo>
                <a:lnTo>
                  <a:pt x="13411" y="5353"/>
                </a:lnTo>
                <a:lnTo>
                  <a:pt x="13552" y="5360"/>
                </a:lnTo>
                <a:lnTo>
                  <a:pt x="13689" y="5368"/>
                </a:lnTo>
                <a:lnTo>
                  <a:pt x="13826" y="5379"/>
                </a:lnTo>
                <a:lnTo>
                  <a:pt x="13960" y="5391"/>
                </a:lnTo>
                <a:lnTo>
                  <a:pt x="14093" y="5404"/>
                </a:lnTo>
                <a:lnTo>
                  <a:pt x="14224" y="5419"/>
                </a:lnTo>
                <a:lnTo>
                  <a:pt x="14352" y="5436"/>
                </a:lnTo>
                <a:lnTo>
                  <a:pt x="14479" y="5454"/>
                </a:lnTo>
                <a:lnTo>
                  <a:pt x="14603" y="5473"/>
                </a:lnTo>
                <a:lnTo>
                  <a:pt x="14724" y="5493"/>
                </a:lnTo>
                <a:lnTo>
                  <a:pt x="14842" y="5514"/>
                </a:lnTo>
                <a:lnTo>
                  <a:pt x="14957" y="5537"/>
                </a:lnTo>
                <a:lnTo>
                  <a:pt x="15070" y="5561"/>
                </a:lnTo>
                <a:lnTo>
                  <a:pt x="15178" y="5584"/>
                </a:lnTo>
                <a:lnTo>
                  <a:pt x="15284" y="5611"/>
                </a:lnTo>
                <a:lnTo>
                  <a:pt x="15386" y="5637"/>
                </a:lnTo>
                <a:lnTo>
                  <a:pt x="15484" y="5663"/>
                </a:lnTo>
                <a:lnTo>
                  <a:pt x="15579" y="5690"/>
                </a:lnTo>
                <a:lnTo>
                  <a:pt x="15670" y="5719"/>
                </a:lnTo>
                <a:lnTo>
                  <a:pt x="15756" y="5747"/>
                </a:lnTo>
                <a:lnTo>
                  <a:pt x="15840" y="5776"/>
                </a:lnTo>
                <a:lnTo>
                  <a:pt x="15917" y="5804"/>
                </a:lnTo>
                <a:lnTo>
                  <a:pt x="15990" y="5834"/>
                </a:lnTo>
                <a:lnTo>
                  <a:pt x="16059" y="5863"/>
                </a:lnTo>
                <a:lnTo>
                  <a:pt x="16124" y="5893"/>
                </a:lnTo>
                <a:lnTo>
                  <a:pt x="16182" y="5923"/>
                </a:lnTo>
                <a:lnTo>
                  <a:pt x="16236" y="5953"/>
                </a:lnTo>
                <a:lnTo>
                  <a:pt x="16285" y="5982"/>
                </a:lnTo>
                <a:lnTo>
                  <a:pt x="16328" y="6012"/>
                </a:lnTo>
                <a:lnTo>
                  <a:pt x="16328" y="5343"/>
                </a:lnTo>
                <a:lnTo>
                  <a:pt x="19008" y="6228"/>
                </a:lnTo>
                <a:lnTo>
                  <a:pt x="19008" y="0"/>
                </a:lnTo>
                <a:lnTo>
                  <a:pt x="0" y="0"/>
                </a:lnTo>
                <a:lnTo>
                  <a:pt x="0" y="555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6E3BD-792B-27EF-5071-1C0BB09F4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6" y="171781"/>
            <a:ext cx="1054682" cy="51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9B0DD-A7E4-4104-FBFE-78E277A5B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449" y="5405439"/>
            <a:ext cx="1156494" cy="1156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65B76-49FE-5683-7E31-C320B1A1F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868" y="5769869"/>
            <a:ext cx="2131522" cy="53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AC932-99FC-607E-A707-AB6911F0C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912" y="5594065"/>
            <a:ext cx="1427943" cy="803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8BEEDE-B2C6-E7E5-BEC4-FA46902F2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118" y="5405439"/>
            <a:ext cx="1738642" cy="9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23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DNNs training traffic has different properties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B5353-84F5-3EF7-B852-D661F6178F81}"/>
              </a:ext>
            </a:extLst>
          </p:cNvPr>
          <p:cNvSpPr txBox="1"/>
          <p:nvPr/>
        </p:nvSpPr>
        <p:spPr>
          <a:xfrm>
            <a:off x="3396938" y="3807407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(b) Image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B3315-219E-2ADD-0854-015448FB8323}"/>
              </a:ext>
            </a:extLst>
          </p:cNvPr>
          <p:cNvSpPr txBox="1"/>
          <p:nvPr/>
        </p:nvSpPr>
        <p:spPr>
          <a:xfrm>
            <a:off x="6280221" y="3805633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(c) Object Tracking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61B786-3948-0561-3622-F5217FC47E1E}"/>
              </a:ext>
            </a:extLst>
          </p:cNvPr>
          <p:cNvSpPr txBox="1"/>
          <p:nvPr/>
        </p:nvSpPr>
        <p:spPr>
          <a:xfrm>
            <a:off x="8898775" y="3859217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(d) Speech Recognition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A45072-F0A7-B022-C5D8-126097CFE1A9}"/>
              </a:ext>
            </a:extLst>
          </p:cNvPr>
          <p:cNvGrpSpPr/>
          <p:nvPr/>
        </p:nvGrpSpPr>
        <p:grpSpPr>
          <a:xfrm>
            <a:off x="3072815" y="1583911"/>
            <a:ext cx="2436631" cy="2311087"/>
            <a:chOff x="-3959474" y="4142020"/>
            <a:chExt cx="3541484" cy="33590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5BD0EC-AD75-2A87-8535-89DDFB24E49B}"/>
                </a:ext>
              </a:extLst>
            </p:cNvPr>
            <p:cNvSpPr txBox="1"/>
            <p:nvPr/>
          </p:nvSpPr>
          <p:spPr>
            <a:xfrm rot="16200000">
              <a:off x="-4599627" y="5268653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pic>
          <p:nvPicPr>
            <p:cNvPr id="26" name="Picture 25" descr="Background pattern&#10;&#10;Description automatically generated">
              <a:extLst>
                <a:ext uri="{FF2B5EF4-FFF2-40B4-BE49-F238E27FC236}">
                  <a16:creationId xmlns:a16="http://schemas.microsoft.com/office/drawing/2014/main" id="{5E43878D-D83C-D359-5BD4-A5183F3E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35122" y="4254629"/>
              <a:ext cx="2886096" cy="25603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72A4B0-0F7A-EC5C-635A-BAB48E322EE0}"/>
                </a:ext>
              </a:extLst>
            </p:cNvPr>
            <p:cNvSpPr txBox="1"/>
            <p:nvPr/>
          </p:nvSpPr>
          <p:spPr>
            <a:xfrm>
              <a:off x="-3435121" y="6736801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4F5955-C200-A3DC-F6C9-FC57ECBE2B3D}"/>
                </a:ext>
              </a:extLst>
            </p:cNvPr>
            <p:cNvSpPr txBox="1"/>
            <p:nvPr/>
          </p:nvSpPr>
          <p:spPr>
            <a:xfrm>
              <a:off x="-3694796" y="4254631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2F4373-785A-3258-1D14-5B90CBE33209}"/>
                </a:ext>
              </a:extLst>
            </p:cNvPr>
            <p:cNvSpPr txBox="1"/>
            <p:nvPr/>
          </p:nvSpPr>
          <p:spPr>
            <a:xfrm>
              <a:off x="-3687730" y="5468682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86B09A-D787-1961-9FFA-4C8D90243869}"/>
                </a:ext>
              </a:extLst>
            </p:cNvPr>
            <p:cNvSpPr txBox="1"/>
            <p:nvPr/>
          </p:nvSpPr>
          <p:spPr>
            <a:xfrm>
              <a:off x="-3671397" y="6443982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E8B048-A55E-3D1B-13A1-1F4A969B5079}"/>
                </a:ext>
              </a:extLst>
            </p:cNvPr>
            <p:cNvSpPr txBox="1"/>
            <p:nvPr/>
          </p:nvSpPr>
          <p:spPr>
            <a:xfrm>
              <a:off x="-2205667" y="6736801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A5700E-384D-9CB3-F270-E8550A460966}"/>
                </a:ext>
              </a:extLst>
            </p:cNvPr>
            <p:cNvSpPr txBox="1"/>
            <p:nvPr/>
          </p:nvSpPr>
          <p:spPr>
            <a:xfrm>
              <a:off x="-1223565" y="6736801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D907CA-5A97-0113-DAEB-F415A393ED56}"/>
                </a:ext>
              </a:extLst>
            </p:cNvPr>
            <p:cNvSpPr/>
            <p:nvPr/>
          </p:nvSpPr>
          <p:spPr>
            <a:xfrm>
              <a:off x="-782263" y="4142020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EF94E4-D81B-1CE8-BE2F-9613E70DF40A}"/>
                </a:ext>
              </a:extLst>
            </p:cNvPr>
            <p:cNvSpPr txBox="1"/>
            <p:nvPr/>
          </p:nvSpPr>
          <p:spPr>
            <a:xfrm>
              <a:off x="-3328760" y="7053701"/>
              <a:ext cx="2231727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4228E9-759B-B3D1-2A80-4346F3EFBD9B}"/>
              </a:ext>
            </a:extLst>
          </p:cNvPr>
          <p:cNvGrpSpPr/>
          <p:nvPr/>
        </p:nvGrpSpPr>
        <p:grpSpPr>
          <a:xfrm>
            <a:off x="5821987" y="1583911"/>
            <a:ext cx="2466121" cy="2311087"/>
            <a:chOff x="3909194" y="4199864"/>
            <a:chExt cx="3584346" cy="33590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199500-67A4-CD15-5E6E-F2E7807AD19D}"/>
                </a:ext>
              </a:extLst>
            </p:cNvPr>
            <p:cNvSpPr txBox="1"/>
            <p:nvPr/>
          </p:nvSpPr>
          <p:spPr>
            <a:xfrm>
              <a:off x="4476408" y="6794645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1866B6-D299-67ED-CA76-C4431589C824}"/>
                </a:ext>
              </a:extLst>
            </p:cNvPr>
            <p:cNvSpPr txBox="1"/>
            <p:nvPr/>
          </p:nvSpPr>
          <p:spPr>
            <a:xfrm>
              <a:off x="4216730" y="4312475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E78A91B-C047-2A54-A491-2960AC3E60AC}"/>
                </a:ext>
              </a:extLst>
            </p:cNvPr>
            <p:cNvSpPr txBox="1"/>
            <p:nvPr/>
          </p:nvSpPr>
          <p:spPr>
            <a:xfrm>
              <a:off x="4223795" y="5403238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16A82-6675-F74B-9C42-4C5CAEF1C4F2}"/>
                </a:ext>
              </a:extLst>
            </p:cNvPr>
            <p:cNvSpPr txBox="1"/>
            <p:nvPr/>
          </p:nvSpPr>
          <p:spPr>
            <a:xfrm>
              <a:off x="4240129" y="6532649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80DB08-A4B3-FCBD-8784-BC8EDE0F6DBD}"/>
                </a:ext>
              </a:extLst>
            </p:cNvPr>
            <p:cNvSpPr txBox="1"/>
            <p:nvPr/>
          </p:nvSpPr>
          <p:spPr>
            <a:xfrm>
              <a:off x="5548802" y="6794645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2E563A9-61AF-C506-7B18-A49E4218CBD8}"/>
                </a:ext>
              </a:extLst>
            </p:cNvPr>
            <p:cNvSpPr txBox="1"/>
            <p:nvPr/>
          </p:nvSpPr>
          <p:spPr>
            <a:xfrm>
              <a:off x="6687965" y="6794645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EEC405C-2A3E-C15D-EF5D-4517867C4C4A}"/>
                </a:ext>
              </a:extLst>
            </p:cNvPr>
            <p:cNvSpPr txBox="1"/>
            <p:nvPr/>
          </p:nvSpPr>
          <p:spPr>
            <a:xfrm rot="16200000">
              <a:off x="3269041" y="5326497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4EB6FE-88AA-0165-1CAD-287DA20390B1}"/>
                </a:ext>
              </a:extLst>
            </p:cNvPr>
            <p:cNvSpPr txBox="1"/>
            <p:nvPr/>
          </p:nvSpPr>
          <p:spPr>
            <a:xfrm>
              <a:off x="4582769" y="7111545"/>
              <a:ext cx="2231727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  <p:pic>
          <p:nvPicPr>
            <p:cNvPr id="44" name="Picture 43" descr="Scatter chart&#10;&#10;Description automatically generated">
              <a:extLst>
                <a:ext uri="{FF2B5EF4-FFF2-40B4-BE49-F238E27FC236}">
                  <a16:creationId xmlns:a16="http://schemas.microsoft.com/office/drawing/2014/main" id="{913D8FB1-AC96-4E6F-6785-2CC28237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574" y="4318833"/>
              <a:ext cx="2886096" cy="256032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ABB2EF-1930-8992-6E24-83FE8B151700}"/>
                </a:ext>
              </a:extLst>
            </p:cNvPr>
            <p:cNvSpPr/>
            <p:nvPr/>
          </p:nvSpPr>
          <p:spPr>
            <a:xfrm>
              <a:off x="7129267" y="4199864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C531B1-974D-DA02-89C9-FC551A78695E}"/>
              </a:ext>
            </a:extLst>
          </p:cNvPr>
          <p:cNvGrpSpPr/>
          <p:nvPr/>
        </p:nvGrpSpPr>
        <p:grpSpPr>
          <a:xfrm>
            <a:off x="8578807" y="1602470"/>
            <a:ext cx="2485780" cy="2311087"/>
            <a:chOff x="5998748" y="4336258"/>
            <a:chExt cx="3612920" cy="335901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C841D08-A5C1-F4F2-8130-3BF3E216FB73}"/>
                </a:ext>
              </a:extLst>
            </p:cNvPr>
            <p:cNvSpPr txBox="1"/>
            <p:nvPr/>
          </p:nvSpPr>
          <p:spPr>
            <a:xfrm>
              <a:off x="6525264" y="6931040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AC04CB6-D4DD-892E-B9D0-2C38567695B8}"/>
                </a:ext>
              </a:extLst>
            </p:cNvPr>
            <p:cNvSpPr txBox="1"/>
            <p:nvPr/>
          </p:nvSpPr>
          <p:spPr>
            <a:xfrm>
              <a:off x="6334860" y="4448869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CE7182-7936-13BE-AFDA-C98A499077D8}"/>
                </a:ext>
              </a:extLst>
            </p:cNvPr>
            <p:cNvSpPr txBox="1"/>
            <p:nvPr/>
          </p:nvSpPr>
          <p:spPr>
            <a:xfrm>
              <a:off x="6331142" y="5254948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3B19754-0D22-A7BC-66CB-48528A8F5E3F}"/>
                </a:ext>
              </a:extLst>
            </p:cNvPr>
            <p:cNvSpPr txBox="1"/>
            <p:nvPr/>
          </p:nvSpPr>
          <p:spPr>
            <a:xfrm>
              <a:off x="6331142" y="5895891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10D031-9C0A-0C65-9CD4-B58ADFAF3BBA}"/>
                </a:ext>
              </a:extLst>
            </p:cNvPr>
            <p:cNvSpPr txBox="1"/>
            <p:nvPr/>
          </p:nvSpPr>
          <p:spPr>
            <a:xfrm>
              <a:off x="7376032" y="6952014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02D91A-EA37-19AD-83DF-0FF3674DD174}"/>
                </a:ext>
              </a:extLst>
            </p:cNvPr>
            <p:cNvSpPr txBox="1"/>
            <p:nvPr/>
          </p:nvSpPr>
          <p:spPr>
            <a:xfrm>
              <a:off x="8013314" y="6942491"/>
              <a:ext cx="366036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D404BF-0754-3B83-3583-1E2B3EFFF68D}"/>
                </a:ext>
              </a:extLst>
            </p:cNvPr>
            <p:cNvSpPr txBox="1"/>
            <p:nvPr/>
          </p:nvSpPr>
          <p:spPr>
            <a:xfrm rot="16200000">
              <a:off x="5358595" y="5462891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0F67B6-684E-3014-7BF7-B486C9BB3480}"/>
                </a:ext>
              </a:extLst>
            </p:cNvPr>
            <p:cNvSpPr txBox="1"/>
            <p:nvPr/>
          </p:nvSpPr>
          <p:spPr>
            <a:xfrm>
              <a:off x="6700897" y="7247939"/>
              <a:ext cx="2231728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  <p:pic>
          <p:nvPicPr>
            <p:cNvPr id="56" name="Picture 55" descr="A blue and white checkered background&#10;&#10;Description automatically generated with low confidence">
              <a:extLst>
                <a:ext uri="{FF2B5EF4-FFF2-40B4-BE49-F238E27FC236}">
                  <a16:creationId xmlns:a16="http://schemas.microsoft.com/office/drawing/2014/main" id="{C8C81610-03CD-F827-A8C6-B27F6AB4C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566" y="4495877"/>
              <a:ext cx="2886095" cy="256032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F4DF8C2-0CD1-B8F2-6FE8-7967DF7781A2}"/>
                </a:ext>
              </a:extLst>
            </p:cNvPr>
            <p:cNvSpPr txBox="1"/>
            <p:nvPr/>
          </p:nvSpPr>
          <p:spPr>
            <a:xfrm>
              <a:off x="6118501" y="6716512"/>
              <a:ext cx="575050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6EAAD6-1D46-9CA6-4736-7535D740B0D7}"/>
                </a:ext>
              </a:extLst>
            </p:cNvPr>
            <p:cNvSpPr txBox="1"/>
            <p:nvPr/>
          </p:nvSpPr>
          <p:spPr>
            <a:xfrm>
              <a:off x="8791887" y="6943139"/>
              <a:ext cx="584208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9568993-F041-CE21-D544-DDA0BA698C4B}"/>
                </a:ext>
              </a:extLst>
            </p:cNvPr>
            <p:cNvSpPr/>
            <p:nvPr/>
          </p:nvSpPr>
          <p:spPr>
            <a:xfrm>
              <a:off x="9247395" y="4336258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041B681-0611-FFA4-7DE8-D7884F5C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419421"/>
            <a:ext cx="10944225" cy="2031444"/>
          </a:xfrm>
        </p:spPr>
        <p:txBody>
          <a:bodyPr>
            <a:normAutofit/>
          </a:bodyPr>
          <a:lstStyle/>
          <a:p>
            <a:r>
              <a:rPr lang="en-US" sz="2400" dirty="0"/>
              <a:t>Key observations: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Traffic patterns are predictable, and do not change across training iterations</a:t>
            </a:r>
            <a:endParaRPr lang="en-US" sz="2000" b="1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Traffic patterns are model-dependent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ADF277A-5440-8220-FBA9-28B5516770B0}"/>
              </a:ext>
            </a:extLst>
          </p:cNvPr>
          <p:cNvGrpSpPr/>
          <p:nvPr/>
        </p:nvGrpSpPr>
        <p:grpSpPr>
          <a:xfrm>
            <a:off x="11208085" y="1550541"/>
            <a:ext cx="873943" cy="2555569"/>
            <a:chOff x="11174591" y="1511876"/>
            <a:chExt cx="873943" cy="255556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1B92416-8684-E14C-B4A6-3E017911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74591" y="1585265"/>
              <a:ext cx="247650" cy="2438400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3204997-7AB9-D84F-88BA-B4926DF0A219}"/>
                </a:ext>
              </a:extLst>
            </p:cNvPr>
            <p:cNvSpPr txBox="1"/>
            <p:nvPr/>
          </p:nvSpPr>
          <p:spPr>
            <a:xfrm>
              <a:off x="11473900" y="3759668"/>
              <a:ext cx="40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C796B30-D97C-CE18-0537-4866294CA3D1}"/>
                </a:ext>
              </a:extLst>
            </p:cNvPr>
            <p:cNvSpPr txBox="1"/>
            <p:nvPr/>
          </p:nvSpPr>
          <p:spPr>
            <a:xfrm>
              <a:off x="11390532" y="1511876"/>
              <a:ext cx="658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100%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AE5558-17EC-4081-42C9-79E55E9F156E}"/>
              </a:ext>
            </a:extLst>
          </p:cNvPr>
          <p:cNvGrpSpPr/>
          <p:nvPr/>
        </p:nvGrpSpPr>
        <p:grpSpPr>
          <a:xfrm>
            <a:off x="479403" y="1647626"/>
            <a:ext cx="2466121" cy="2527025"/>
            <a:chOff x="389327" y="1596191"/>
            <a:chExt cx="2466121" cy="2527025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8BC0222-2C96-8ED6-67D3-82456216F43E}"/>
                </a:ext>
              </a:extLst>
            </p:cNvPr>
            <p:cNvSpPr txBox="1"/>
            <p:nvPr/>
          </p:nvSpPr>
          <p:spPr>
            <a:xfrm>
              <a:off x="1171854" y="378466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(a) Vision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071589C-1564-3CE9-87FF-3950ECE6E7A0}"/>
                </a:ext>
              </a:extLst>
            </p:cNvPr>
            <p:cNvGrpSpPr/>
            <p:nvPr/>
          </p:nvGrpSpPr>
          <p:grpSpPr>
            <a:xfrm>
              <a:off x="389327" y="1596191"/>
              <a:ext cx="2466121" cy="2311087"/>
              <a:chOff x="-643206" y="4300962"/>
              <a:chExt cx="3584346" cy="3359015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82E5162-8DC2-6980-6CE6-E77E4046BE20}"/>
                  </a:ext>
                </a:extLst>
              </p:cNvPr>
              <p:cNvSpPr txBox="1"/>
              <p:nvPr/>
            </p:nvSpPr>
            <p:spPr>
              <a:xfrm>
                <a:off x="-75992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16BB7D8-8706-5956-7652-3C4C785D60F5}"/>
                  </a:ext>
                </a:extLst>
              </p:cNvPr>
              <p:cNvSpPr txBox="1"/>
              <p:nvPr/>
            </p:nvSpPr>
            <p:spPr>
              <a:xfrm>
                <a:off x="-335670" y="441357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44B9CB0-889A-95FD-B93E-1968FDC58902}"/>
                  </a:ext>
                </a:extLst>
              </p:cNvPr>
              <p:cNvSpPr txBox="1"/>
              <p:nvPr/>
            </p:nvSpPr>
            <p:spPr>
              <a:xfrm>
                <a:off x="-328605" y="5627624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A2E255B-B05C-14BF-7D48-3B24DE2027CC}"/>
                  </a:ext>
                </a:extLst>
              </p:cNvPr>
              <p:cNvSpPr txBox="1"/>
              <p:nvPr/>
            </p:nvSpPr>
            <p:spPr>
              <a:xfrm>
                <a:off x="-336435" y="6602924"/>
                <a:ext cx="366034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F860678-BA9C-61D1-FD49-1EC36B7BEEDF}"/>
                  </a:ext>
                </a:extLst>
              </p:cNvPr>
              <p:cNvSpPr txBox="1"/>
              <p:nvPr/>
            </p:nvSpPr>
            <p:spPr>
              <a:xfrm>
                <a:off x="1153467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B85882A-AB5D-C715-CE1F-C90944873D16}"/>
                  </a:ext>
                </a:extLst>
              </p:cNvPr>
              <p:cNvSpPr txBox="1"/>
              <p:nvPr/>
            </p:nvSpPr>
            <p:spPr>
              <a:xfrm>
                <a:off x="2135565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pic>
            <p:nvPicPr>
              <p:cNvPr id="142" name="Picture 141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4186F8D2-236E-F261-8EA3-AA915EB15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500" y="4442714"/>
                <a:ext cx="2886095" cy="2560320"/>
              </a:xfrm>
              <a:prstGeom prst="rect">
                <a:avLst/>
              </a:prstGeom>
            </p:spPr>
          </p:pic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D22CEC9-470E-11CF-58E9-29BEA67211C7}"/>
                  </a:ext>
                </a:extLst>
              </p:cNvPr>
              <p:cNvSpPr/>
              <p:nvPr/>
            </p:nvSpPr>
            <p:spPr>
              <a:xfrm>
                <a:off x="2576867" y="4300962"/>
                <a:ext cx="364273" cy="2843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B6E71A-D423-CE2D-6BD5-A9D7D6051593}"/>
                  </a:ext>
                </a:extLst>
              </p:cNvPr>
              <p:cNvSpPr txBox="1"/>
              <p:nvPr/>
            </p:nvSpPr>
            <p:spPr>
              <a:xfrm rot="16200000">
                <a:off x="-1283359" y="5427595"/>
                <a:ext cx="1727639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Source Server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8036EF14-E139-7E8B-FA46-A78FA0B061C5}"/>
                  </a:ext>
                </a:extLst>
              </p:cNvPr>
              <p:cNvSpPr txBox="1"/>
              <p:nvPr/>
            </p:nvSpPr>
            <p:spPr>
              <a:xfrm>
                <a:off x="30369" y="7212643"/>
                <a:ext cx="2231727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Destination Server</a:t>
                </a:r>
              </a:p>
            </p:txBody>
          </p:sp>
        </p:grpSp>
      </p:grpSp>
      <p:sp>
        <p:nvSpPr>
          <p:cNvPr id="66" name="Marcador de fecha 2">
            <a:extLst>
              <a:ext uri="{FF2B5EF4-FFF2-40B4-BE49-F238E27FC236}">
                <a16:creationId xmlns:a16="http://schemas.microsoft.com/office/drawing/2014/main" id="{486F59D2-2149-4BC4-A790-3A950BCF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67" name="Marcador de número de diapositiva 5">
            <a:extLst>
              <a:ext uri="{FF2B5EF4-FFF2-40B4-BE49-F238E27FC236}">
                <a16:creationId xmlns:a16="http://schemas.microsoft.com/office/drawing/2014/main" id="{C8AD0FC7-A564-4B08-BF54-0584AAFA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10</a:t>
            </a:fld>
            <a:endParaRPr lang="en-US" sz="1200"/>
          </a:p>
        </p:txBody>
      </p:sp>
      <p:sp>
        <p:nvSpPr>
          <p:cNvPr id="68" name="Marcador de pie de página 3">
            <a:extLst>
              <a:ext uri="{FF2B5EF4-FFF2-40B4-BE49-F238E27FC236}">
                <a16:creationId xmlns:a16="http://schemas.microsoft.com/office/drawing/2014/main" id="{5D2E44A7-10EB-465F-BD4F-24ED49A1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5">
            <a:extLst>
              <a:ext uri="{FF2B5EF4-FFF2-40B4-BE49-F238E27FC236}">
                <a16:creationId xmlns:a16="http://schemas.microsoft.com/office/drawing/2014/main" id="{D71C0AF4-AE05-034F-ACB0-CE1A42963389}"/>
              </a:ext>
            </a:extLst>
          </p:cNvPr>
          <p:cNvSpPr txBox="1">
            <a:spLocks/>
          </p:cNvSpPr>
          <p:nvPr/>
        </p:nvSpPr>
        <p:spPr>
          <a:xfrm>
            <a:off x="601659" y="1153844"/>
            <a:ext cx="10944226" cy="18941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accent1"/>
                </a:solidFill>
                <a:latin typeface="CSAIL Ebony" pitchFamily="2" charset="77"/>
              </a:rPr>
              <a:t>TopoOpt</a:t>
            </a:r>
            <a:endParaRPr lang="en-US" sz="5400" dirty="0">
              <a:solidFill>
                <a:schemeClr val="accent1"/>
              </a:solidFill>
            </a:endParaRP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The first system</a:t>
            </a:r>
            <a:r>
              <a:rPr lang="en-US" sz="2800" dirty="0"/>
              <a:t> to leverage reconfigurable network, to co-optimize network topology and parallelization strategy for distributed training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3FA1CAC4-606D-177B-CFBC-A9191C3513EF}"/>
              </a:ext>
            </a:extLst>
          </p:cNvPr>
          <p:cNvSpPr/>
          <p:nvPr/>
        </p:nvSpPr>
        <p:spPr>
          <a:xfrm>
            <a:off x="1049853" y="3992880"/>
            <a:ext cx="10047838" cy="945943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prstClr val="white"/>
                </a:solidFill>
                <a:ea typeface="等线" panose="02010600030101010101" pitchFamily="2" charset="-122"/>
                <a:cs typeface="Segoe UI Light" panose="020B0502040204020203" pitchFamily="34" charset="0"/>
              </a:rPr>
              <a:t>TopoOpt achieves 3.4x faster training time for DNN training</a:t>
            </a:r>
          </a:p>
        </p:txBody>
      </p:sp>
      <p:sp>
        <p:nvSpPr>
          <p:cNvPr id="8" name="Marcador de fecha 2">
            <a:extLst>
              <a:ext uri="{FF2B5EF4-FFF2-40B4-BE49-F238E27FC236}">
                <a16:creationId xmlns:a16="http://schemas.microsoft.com/office/drawing/2014/main" id="{4E991B15-4741-4119-8FEF-3C0CB1E5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EF9A738C-526B-4C49-8B21-83F457FA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11</a:t>
            </a:fld>
            <a:endParaRPr lang="en-US" sz="120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0D094861-ABB4-4A7F-958A-7A9FBBB0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0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91F5E7-629A-7045-8010-76F59EBA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322"/>
            <a:ext cx="10515600" cy="4484641"/>
          </a:xfrm>
        </p:spPr>
        <p:txBody>
          <a:bodyPr/>
          <a:lstStyle/>
          <a:p>
            <a:r>
              <a:rPr lang="en-US" dirty="0"/>
              <a:t>The configuration space is huge!</a:t>
            </a:r>
            <a:endParaRPr lang="en-US" sz="4000" dirty="0">
              <a:latin typeface="LinLibertine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00E3B-9056-9A4A-AC92-D038E3FBE365}"/>
              </a:ext>
            </a:extLst>
          </p:cNvPr>
          <p:cNvSpPr txBox="1"/>
          <p:nvPr/>
        </p:nvSpPr>
        <p:spPr>
          <a:xfrm>
            <a:off x="-667265" y="63143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5550E1-3238-6D48-AE77-9973AA545F96}"/>
              </a:ext>
            </a:extLst>
          </p:cNvPr>
          <p:cNvCxnSpPr>
            <a:cxnSpLocks/>
          </p:cNvCxnSpPr>
          <p:nvPr/>
        </p:nvCxnSpPr>
        <p:spPr>
          <a:xfrm flipV="1">
            <a:off x="4314570" y="2104766"/>
            <a:ext cx="0" cy="318804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2E6CCA-69F3-9D4E-B185-CDC8F1BF5967}"/>
              </a:ext>
            </a:extLst>
          </p:cNvPr>
          <p:cNvCxnSpPr>
            <a:cxnSpLocks/>
          </p:cNvCxnSpPr>
          <p:nvPr/>
        </p:nvCxnSpPr>
        <p:spPr>
          <a:xfrm>
            <a:off x="4302212" y="5280454"/>
            <a:ext cx="388414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9F0799B-3D92-084B-836A-E89118627FC1}"/>
              </a:ext>
            </a:extLst>
          </p:cNvPr>
          <p:cNvSpPr txBox="1"/>
          <p:nvPr/>
        </p:nvSpPr>
        <p:spPr>
          <a:xfrm>
            <a:off x="4734092" y="5564757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 Parallelization Strategy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3F205C-8010-964B-9989-F5B296FF3CAC}"/>
              </a:ext>
            </a:extLst>
          </p:cNvPr>
          <p:cNvSpPr txBox="1"/>
          <p:nvPr/>
        </p:nvSpPr>
        <p:spPr>
          <a:xfrm rot="16200000">
            <a:off x="2709256" y="354141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Topology &amp;</a:t>
            </a:r>
          </a:p>
          <a:p>
            <a:r>
              <a:rPr lang="en-US" dirty="0"/>
              <a:t> Communication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DB4F07-DC25-474B-9106-585456497012}"/>
              </a:ext>
            </a:extLst>
          </p:cNvPr>
          <p:cNvSpPr/>
          <p:nvPr/>
        </p:nvSpPr>
        <p:spPr>
          <a:xfrm>
            <a:off x="4339286" y="2409569"/>
            <a:ext cx="3538142" cy="28585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Search space explodes!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31ED86-FAAD-EC43-AE9A-C3ADFA5AA332}"/>
              </a:ext>
            </a:extLst>
          </p:cNvPr>
          <p:cNvCxnSpPr/>
          <p:nvPr/>
        </p:nvCxnSpPr>
        <p:spPr>
          <a:xfrm>
            <a:off x="4314570" y="5292810"/>
            <a:ext cx="2036803" cy="0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32F062D-2100-3845-BFD3-5380E2AB6841}"/>
              </a:ext>
            </a:extLst>
          </p:cNvPr>
          <p:cNvSpPr/>
          <p:nvPr/>
        </p:nvSpPr>
        <p:spPr>
          <a:xfrm>
            <a:off x="6232529" y="3403495"/>
            <a:ext cx="243864" cy="24386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641E5F-EB49-F149-B7A4-2E45B6E96AC0}"/>
              </a:ext>
            </a:extLst>
          </p:cNvPr>
          <p:cNvCxnSpPr>
            <a:cxnSpLocks/>
          </p:cNvCxnSpPr>
          <p:nvPr/>
        </p:nvCxnSpPr>
        <p:spPr>
          <a:xfrm flipV="1">
            <a:off x="6345197" y="3529914"/>
            <a:ext cx="0" cy="1762896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C1E5F8A-353F-9847-97A4-83A2CCDFEEF7}"/>
              </a:ext>
            </a:extLst>
          </p:cNvPr>
          <p:cNvSpPr txBox="1"/>
          <p:nvPr/>
        </p:nvSpPr>
        <p:spPr>
          <a:xfrm>
            <a:off x="4553434" y="2831238"/>
            <a:ext cx="3632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Missing potential solutions!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654927-73C2-5548-92DC-58CF8FBEB6B5}"/>
              </a:ext>
            </a:extLst>
          </p:cNvPr>
          <p:cNvCxnSpPr>
            <a:cxnSpLocks/>
          </p:cNvCxnSpPr>
          <p:nvPr/>
        </p:nvCxnSpPr>
        <p:spPr>
          <a:xfrm>
            <a:off x="4306333" y="5273638"/>
            <a:ext cx="1365419" cy="0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60BFE2-3C64-1944-BC9F-053BF306A233}"/>
              </a:ext>
            </a:extLst>
          </p:cNvPr>
          <p:cNvCxnSpPr>
            <a:cxnSpLocks/>
          </p:cNvCxnSpPr>
          <p:nvPr/>
        </p:nvCxnSpPr>
        <p:spPr>
          <a:xfrm flipV="1">
            <a:off x="5671752" y="2684209"/>
            <a:ext cx="0" cy="2605908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D4E761-772C-4E45-BCF0-15BE8EEC6677}"/>
              </a:ext>
            </a:extLst>
          </p:cNvPr>
          <p:cNvCxnSpPr>
            <a:cxnSpLocks/>
          </p:cNvCxnSpPr>
          <p:nvPr/>
        </p:nvCxnSpPr>
        <p:spPr>
          <a:xfrm>
            <a:off x="5671752" y="2686247"/>
            <a:ext cx="1365419" cy="0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251279F-2C0C-D94E-8B0F-2C2E521CCFDF}"/>
              </a:ext>
            </a:extLst>
          </p:cNvPr>
          <p:cNvCxnSpPr>
            <a:cxnSpLocks/>
          </p:cNvCxnSpPr>
          <p:nvPr/>
        </p:nvCxnSpPr>
        <p:spPr>
          <a:xfrm>
            <a:off x="7001524" y="2684209"/>
            <a:ext cx="0" cy="744791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AAB252AF-3AD5-A86C-5023-872E2DAFF82F}"/>
              </a:ext>
            </a:extLst>
          </p:cNvPr>
          <p:cNvSpPr txBox="1">
            <a:spLocks/>
          </p:cNvSpPr>
          <p:nvPr/>
        </p:nvSpPr>
        <p:spPr>
          <a:xfrm>
            <a:off x="623888" y="422018"/>
            <a:ext cx="10944224" cy="885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Co-optimization challenge: Huge search space for optimal DNN training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F8F8987-6B0C-4383-B9CC-F8B7F96E873C}"/>
              </a:ext>
            </a:extLst>
          </p:cNvPr>
          <p:cNvSpPr/>
          <p:nvPr/>
        </p:nvSpPr>
        <p:spPr>
          <a:xfrm>
            <a:off x="6791698" y="3176182"/>
            <a:ext cx="399495" cy="399495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arcador de fecha 2">
            <a:extLst>
              <a:ext uri="{FF2B5EF4-FFF2-40B4-BE49-F238E27FC236}">
                <a16:creationId xmlns:a16="http://schemas.microsoft.com/office/drawing/2014/main" id="{EB000473-CB1A-4700-A8BB-19E88448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2C84E855-3CC4-45CA-A1D1-8D8036C4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12</a:t>
            </a:fld>
            <a:endParaRPr lang="en-US" sz="1200"/>
          </a:p>
        </p:txBody>
      </p:sp>
      <p:sp>
        <p:nvSpPr>
          <p:cNvPr id="26" name="Marcador de pie de página 3">
            <a:extLst>
              <a:ext uri="{FF2B5EF4-FFF2-40B4-BE49-F238E27FC236}">
                <a16:creationId xmlns:a16="http://schemas.microsoft.com/office/drawing/2014/main" id="{54F46E51-0790-410B-A91F-B3D714E6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5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9" grpId="0" animBg="1"/>
      <p:bldP spid="29" grpId="1" animBg="1"/>
      <p:bldP spid="32" grpId="0" animBg="1"/>
      <p:bldP spid="32" grpId="1" animBg="1"/>
      <p:bldP spid="34" grpId="0"/>
      <p:bldP spid="34" grpId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92484D-BC3B-4A41-9CB8-F4CEB7B44C11}"/>
              </a:ext>
            </a:extLst>
          </p:cNvPr>
          <p:cNvSpPr/>
          <p:nvPr/>
        </p:nvSpPr>
        <p:spPr>
          <a:xfrm>
            <a:off x="3700389" y="4131648"/>
            <a:ext cx="4853253" cy="1451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FF284D-DF70-9E4F-97E5-A092C066E4A4}"/>
              </a:ext>
            </a:extLst>
          </p:cNvPr>
          <p:cNvSpPr/>
          <p:nvPr/>
        </p:nvSpPr>
        <p:spPr>
          <a:xfrm>
            <a:off x="3626325" y="1841026"/>
            <a:ext cx="4927316" cy="14510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D3927BC-DF58-4B4B-A0D0-DF0DE324FAC5}"/>
              </a:ext>
            </a:extLst>
          </p:cNvPr>
          <p:cNvSpPr/>
          <p:nvPr/>
        </p:nvSpPr>
        <p:spPr>
          <a:xfrm>
            <a:off x="3918276" y="2380430"/>
            <a:ext cx="4232907" cy="6661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Parallelization Strategy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Search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BE1F23-915D-2D4D-BC95-6BAEDD0ED64A}"/>
              </a:ext>
            </a:extLst>
          </p:cNvPr>
          <p:cNvSpPr/>
          <p:nvPr/>
        </p:nvSpPr>
        <p:spPr>
          <a:xfrm>
            <a:off x="3967374" y="4386829"/>
            <a:ext cx="1519215" cy="597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Demand Extraction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4AE71-80E1-B746-B8FD-4615AD07A39D}"/>
              </a:ext>
            </a:extLst>
          </p:cNvPr>
          <p:cNvSpPr txBox="1"/>
          <p:nvPr/>
        </p:nvSpPr>
        <p:spPr>
          <a:xfrm>
            <a:off x="8918566" y="3400464"/>
            <a:ext cx="133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Topology and routing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1C890-55F2-DD4C-8D25-B0AD2DA259C9}"/>
              </a:ext>
            </a:extLst>
          </p:cNvPr>
          <p:cNvSpPr txBox="1"/>
          <p:nvPr/>
        </p:nvSpPr>
        <p:spPr>
          <a:xfrm>
            <a:off x="1922092" y="3414523"/>
            <a:ext cx="152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Parallelization strategy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C8FF3C-5174-FC47-8B7B-12B30F25F5CC}"/>
              </a:ext>
            </a:extLst>
          </p:cNvPr>
          <p:cNvSpPr/>
          <p:nvPr/>
        </p:nvSpPr>
        <p:spPr>
          <a:xfrm>
            <a:off x="6120508" y="4396979"/>
            <a:ext cx="2056706" cy="597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TopologyFinder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E9B528C-FD8A-7848-B8D3-EE09E9AAD2F8}"/>
              </a:ext>
            </a:extLst>
          </p:cNvPr>
          <p:cNvSpPr/>
          <p:nvPr/>
        </p:nvSpPr>
        <p:spPr>
          <a:xfrm>
            <a:off x="3268836" y="2746172"/>
            <a:ext cx="438364" cy="1890118"/>
          </a:xfrm>
          <a:custGeom>
            <a:avLst/>
            <a:gdLst>
              <a:gd name="connsiteX0" fmla="*/ 187571 w 239526"/>
              <a:gd name="connsiteY0" fmla="*/ 0 h 1039091"/>
              <a:gd name="connsiteX1" fmla="*/ 535 w 239526"/>
              <a:gd name="connsiteY1" fmla="*/ 529936 h 1039091"/>
              <a:gd name="connsiteX2" fmla="*/ 239526 w 239526"/>
              <a:gd name="connsiteY2" fmla="*/ 10390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526" h="1039091">
                <a:moveTo>
                  <a:pt x="187571" y="0"/>
                </a:moveTo>
                <a:cubicBezTo>
                  <a:pt x="89723" y="178377"/>
                  <a:pt x="-8124" y="356754"/>
                  <a:pt x="535" y="529936"/>
                </a:cubicBezTo>
                <a:cubicBezTo>
                  <a:pt x="9194" y="703118"/>
                  <a:pt x="124360" y="871104"/>
                  <a:pt x="239526" y="1039091"/>
                </a:cubicBez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94F8A84-AF5B-664F-91E2-D5D853903E0D}"/>
              </a:ext>
            </a:extLst>
          </p:cNvPr>
          <p:cNvSpPr/>
          <p:nvPr/>
        </p:nvSpPr>
        <p:spPr>
          <a:xfrm rot="10957848">
            <a:off x="8505858" y="2797938"/>
            <a:ext cx="369524" cy="1890118"/>
          </a:xfrm>
          <a:custGeom>
            <a:avLst/>
            <a:gdLst>
              <a:gd name="connsiteX0" fmla="*/ 187571 w 239526"/>
              <a:gd name="connsiteY0" fmla="*/ 0 h 1039091"/>
              <a:gd name="connsiteX1" fmla="*/ 535 w 239526"/>
              <a:gd name="connsiteY1" fmla="*/ 529936 h 1039091"/>
              <a:gd name="connsiteX2" fmla="*/ 239526 w 239526"/>
              <a:gd name="connsiteY2" fmla="*/ 1039091 h 103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526" h="1039091">
                <a:moveTo>
                  <a:pt x="187571" y="0"/>
                </a:moveTo>
                <a:cubicBezTo>
                  <a:pt x="89723" y="178377"/>
                  <a:pt x="-8124" y="356754"/>
                  <a:pt x="535" y="529936"/>
                </a:cubicBezTo>
                <a:cubicBezTo>
                  <a:pt x="9194" y="703118"/>
                  <a:pt x="124360" y="871104"/>
                  <a:pt x="239526" y="1039091"/>
                </a:cubicBez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7652C-8A46-1543-9917-C24F63FB9B79}"/>
              </a:ext>
            </a:extLst>
          </p:cNvPr>
          <p:cNvSpPr txBox="1"/>
          <p:nvPr/>
        </p:nvSpPr>
        <p:spPr>
          <a:xfrm>
            <a:off x="4948914" y="5195988"/>
            <a:ext cx="253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Topology 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747595-0B35-C148-B98C-978BF0800CE3}"/>
              </a:ext>
            </a:extLst>
          </p:cNvPr>
          <p:cNvSpPr txBox="1"/>
          <p:nvPr/>
        </p:nvSpPr>
        <p:spPr>
          <a:xfrm>
            <a:off x="5046208" y="1926062"/>
            <a:ext cx="22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Strategy Optimization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8128F3-4DFE-874E-B159-512E570ED55C}"/>
              </a:ext>
            </a:extLst>
          </p:cNvPr>
          <p:cNvCxnSpPr>
            <a:cxnSpLocks/>
          </p:cNvCxnSpPr>
          <p:nvPr/>
        </p:nvCxnSpPr>
        <p:spPr>
          <a:xfrm>
            <a:off x="5508363" y="4695541"/>
            <a:ext cx="646193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B062949-EBAC-5F4C-9C83-750418D6A071}"/>
              </a:ext>
            </a:extLst>
          </p:cNvPr>
          <p:cNvSpPr txBox="1"/>
          <p:nvPr/>
        </p:nvSpPr>
        <p:spPr>
          <a:xfrm>
            <a:off x="-2446638" y="3595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CBAD8C4-CA8C-5653-B054-78327B6A69DE}"/>
              </a:ext>
            </a:extLst>
          </p:cNvPr>
          <p:cNvSpPr txBox="1">
            <a:spLocks/>
          </p:cNvSpPr>
          <p:nvPr/>
        </p:nvSpPr>
        <p:spPr>
          <a:xfrm>
            <a:off x="623888" y="422018"/>
            <a:ext cx="10944224" cy="885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Alternating optimization framework to co-optimize DNN parallelization strategy and network topology</a:t>
            </a:r>
          </a:p>
        </p:txBody>
      </p:sp>
      <p:sp>
        <p:nvSpPr>
          <p:cNvPr id="22" name="Marcador de fecha 2">
            <a:extLst>
              <a:ext uri="{FF2B5EF4-FFF2-40B4-BE49-F238E27FC236}">
                <a16:creationId xmlns:a16="http://schemas.microsoft.com/office/drawing/2014/main" id="{057AB59A-30C3-4489-920C-EF6D2556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93BBA0D2-008E-402A-9429-B08D8640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13</a:t>
            </a:fld>
            <a:endParaRPr lang="en-US" sz="1200"/>
          </a:p>
        </p:txBody>
      </p:sp>
      <p:sp>
        <p:nvSpPr>
          <p:cNvPr id="26" name="Marcador de pie de página 3">
            <a:extLst>
              <a:ext uri="{FF2B5EF4-FFF2-40B4-BE49-F238E27FC236}">
                <a16:creationId xmlns:a16="http://schemas.microsoft.com/office/drawing/2014/main" id="{A10A0DD3-E0D7-4A3D-A7AC-01D901A5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2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2" grpId="0"/>
      <p:bldP spid="13" grpId="0"/>
      <p:bldP spid="14" grpId="0" animBg="1"/>
      <p:bldP spid="16" grpId="0" animBg="1"/>
      <p:bldP spid="17" grpId="0" animBg="1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92484D-BC3B-4A41-9CB8-F4CEB7B44C11}"/>
              </a:ext>
            </a:extLst>
          </p:cNvPr>
          <p:cNvSpPr/>
          <p:nvPr/>
        </p:nvSpPr>
        <p:spPr>
          <a:xfrm>
            <a:off x="3756755" y="2413485"/>
            <a:ext cx="4853253" cy="1451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BE1F23-915D-2D4D-BC95-6BAEDD0ED64A}"/>
              </a:ext>
            </a:extLst>
          </p:cNvPr>
          <p:cNvSpPr/>
          <p:nvPr/>
        </p:nvSpPr>
        <p:spPr>
          <a:xfrm>
            <a:off x="4023740" y="2668666"/>
            <a:ext cx="1519215" cy="597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Demand Extraction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C8FF3C-5174-FC47-8B7B-12B30F25F5CC}"/>
              </a:ext>
            </a:extLst>
          </p:cNvPr>
          <p:cNvSpPr/>
          <p:nvPr/>
        </p:nvSpPr>
        <p:spPr>
          <a:xfrm>
            <a:off x="6176874" y="2678816"/>
            <a:ext cx="2056706" cy="597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TopologyFinder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7652C-8A46-1543-9917-C24F63FB9B79}"/>
              </a:ext>
            </a:extLst>
          </p:cNvPr>
          <p:cNvSpPr txBox="1"/>
          <p:nvPr/>
        </p:nvSpPr>
        <p:spPr>
          <a:xfrm>
            <a:off x="5005280" y="3477825"/>
            <a:ext cx="253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Topology 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62949-EBAC-5F4C-9C83-750418D6A071}"/>
              </a:ext>
            </a:extLst>
          </p:cNvPr>
          <p:cNvSpPr txBox="1"/>
          <p:nvPr/>
        </p:nvSpPr>
        <p:spPr>
          <a:xfrm>
            <a:off x="-2446638" y="3595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CBAD8C4-CA8C-5653-B054-78327B6A69DE}"/>
              </a:ext>
            </a:extLst>
          </p:cNvPr>
          <p:cNvSpPr txBox="1">
            <a:spLocks/>
          </p:cNvSpPr>
          <p:nvPr/>
        </p:nvSpPr>
        <p:spPr>
          <a:xfrm>
            <a:off x="623888" y="422018"/>
            <a:ext cx="10944224" cy="885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Alternating optimization framework to co-optimize DNN parallelization strategy and network topology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2D965A-19DE-4F72-94C7-E71A935EA17B}"/>
              </a:ext>
            </a:extLst>
          </p:cNvPr>
          <p:cNvSpPr txBox="1"/>
          <p:nvPr/>
        </p:nvSpPr>
        <p:spPr>
          <a:xfrm>
            <a:off x="851054" y="4649887"/>
            <a:ext cx="1087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What algorithm should we use to find the topology in this framework? </a:t>
            </a:r>
          </a:p>
        </p:txBody>
      </p:sp>
      <p:sp>
        <p:nvSpPr>
          <p:cNvPr id="12" name="Marcador de fecha 2">
            <a:extLst>
              <a:ext uri="{FF2B5EF4-FFF2-40B4-BE49-F238E27FC236}">
                <a16:creationId xmlns:a16="http://schemas.microsoft.com/office/drawing/2014/main" id="{82F330CD-A0E9-43E0-BAB5-A44D74C1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4F37AE7B-0E2C-45E0-B2D8-BCA2D39C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14</a:t>
            </a:fld>
            <a:endParaRPr lang="en-US" sz="1200"/>
          </a:p>
        </p:txBody>
      </p:sp>
      <p:sp>
        <p:nvSpPr>
          <p:cNvPr id="16" name="Marcador de pie de página 3">
            <a:extLst>
              <a:ext uri="{FF2B5EF4-FFF2-40B4-BE49-F238E27FC236}">
                <a16:creationId xmlns:a16="http://schemas.microsoft.com/office/drawing/2014/main" id="{D71044A3-EBFE-4D6B-8A82-1484965B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0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4E342F-97F3-4006-B160-9A822C36306D}"/>
              </a:ext>
            </a:extLst>
          </p:cNvPr>
          <p:cNvGrpSpPr/>
          <p:nvPr/>
        </p:nvGrpSpPr>
        <p:grpSpPr>
          <a:xfrm>
            <a:off x="3390906" y="2162156"/>
            <a:ext cx="3909409" cy="3222908"/>
            <a:chOff x="1639136" y="3609027"/>
            <a:chExt cx="2928893" cy="24145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8D585-9C12-49A7-87A7-E91D08D2272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2025352" y="3695540"/>
              <a:ext cx="2372615" cy="21047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7D8384-F66F-430D-A37C-B6F3BF030EE9}"/>
                </a:ext>
              </a:extLst>
            </p:cNvPr>
            <p:cNvSpPr/>
            <p:nvPr/>
          </p:nvSpPr>
          <p:spPr>
            <a:xfrm>
              <a:off x="4253712" y="3609027"/>
              <a:ext cx="314317" cy="2414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C0F77B-D879-40A4-A89B-1BC49CBB6348}"/>
                </a:ext>
              </a:extLst>
            </p:cNvPr>
            <p:cNvGrpSpPr/>
            <p:nvPr/>
          </p:nvGrpSpPr>
          <p:grpSpPr>
            <a:xfrm>
              <a:off x="1639136" y="3641493"/>
              <a:ext cx="2770820" cy="2364400"/>
              <a:chOff x="153711" y="-41054"/>
              <a:chExt cx="3213994" cy="274257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179497-12A5-4B03-930B-2E2402B44FA5}"/>
                  </a:ext>
                </a:extLst>
              </p:cNvPr>
              <p:cNvSpPr txBox="1"/>
              <p:nvPr/>
            </p:nvSpPr>
            <p:spPr>
              <a:xfrm>
                <a:off x="468859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0BC98C-858C-46E3-8359-4BE9B22A3EFB}"/>
                  </a:ext>
                </a:extLst>
              </p:cNvPr>
              <p:cNvSpPr txBox="1"/>
              <p:nvPr/>
            </p:nvSpPr>
            <p:spPr>
              <a:xfrm>
                <a:off x="1296586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E508879-2F29-41B5-810C-CFCEA6B2FDF7}"/>
                  </a:ext>
                </a:extLst>
              </p:cNvPr>
              <p:cNvSpPr txBox="1"/>
              <p:nvPr/>
            </p:nvSpPr>
            <p:spPr>
              <a:xfrm>
                <a:off x="1979186" y="2380561"/>
                <a:ext cx="550091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AD93D5-A991-47D8-BF34-0ED2532CC2AF}"/>
                  </a:ext>
                </a:extLst>
              </p:cNvPr>
              <p:cNvSpPr txBox="1"/>
              <p:nvPr/>
            </p:nvSpPr>
            <p:spPr>
              <a:xfrm>
                <a:off x="2725878" y="2371574"/>
                <a:ext cx="64182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A6B011-C9B2-49E4-A0E5-9E573880DAC1}"/>
                  </a:ext>
                </a:extLst>
              </p:cNvPr>
              <p:cNvSpPr txBox="1"/>
              <p:nvPr/>
            </p:nvSpPr>
            <p:spPr>
              <a:xfrm>
                <a:off x="270677" y="-41054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15272E5-575D-4B79-BC57-9510B92CB2EF}"/>
                  </a:ext>
                </a:extLst>
              </p:cNvPr>
              <p:cNvSpPr txBox="1"/>
              <p:nvPr/>
            </p:nvSpPr>
            <p:spPr>
              <a:xfrm>
                <a:off x="271314" y="683098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B6445C3-13FF-4600-9FF7-3DD0EFAC66C8}"/>
                  </a:ext>
                </a:extLst>
              </p:cNvPr>
              <p:cNvSpPr txBox="1"/>
              <p:nvPr/>
            </p:nvSpPr>
            <p:spPr>
              <a:xfrm>
                <a:off x="181154" y="1415689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B1A98B-991B-4CB1-8DF8-8066248B85C5}"/>
                  </a:ext>
                </a:extLst>
              </p:cNvPr>
              <p:cNvSpPr txBox="1"/>
              <p:nvPr/>
            </p:nvSpPr>
            <p:spPr>
              <a:xfrm>
                <a:off x="153711" y="2181037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A57A20-A380-4EEA-B054-201FAC50CD16}"/>
                </a:ext>
              </a:extLst>
            </p:cNvPr>
            <p:cNvSpPr/>
            <p:nvPr/>
          </p:nvSpPr>
          <p:spPr>
            <a:xfrm>
              <a:off x="4157404" y="4099795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C06DB85-D82C-4159-A738-419676E4D702}"/>
                </a:ext>
              </a:extLst>
            </p:cNvPr>
            <p:cNvSpPr/>
            <p:nvPr/>
          </p:nvSpPr>
          <p:spPr>
            <a:xfrm>
              <a:off x="4164285" y="4720864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BFE536-939A-4926-9C21-FC7B00BE47F7}"/>
                </a:ext>
              </a:extLst>
            </p:cNvPr>
            <p:cNvSpPr/>
            <p:nvPr/>
          </p:nvSpPr>
          <p:spPr>
            <a:xfrm>
              <a:off x="4153654" y="5404562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441D00-C1D4-4B5B-87D4-F94EEE8F2AC2}"/>
                </a:ext>
              </a:extLst>
            </p:cNvPr>
            <p:cNvSpPr/>
            <p:nvPr/>
          </p:nvSpPr>
          <p:spPr>
            <a:xfrm>
              <a:off x="4145816" y="3684567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D09C28-68CE-4001-88F2-DD19C377130A}"/>
                </a:ext>
              </a:extLst>
            </p:cNvPr>
            <p:cNvSpPr/>
            <p:nvPr/>
          </p:nvSpPr>
          <p:spPr>
            <a:xfrm>
              <a:off x="2010771" y="3679050"/>
              <a:ext cx="116012" cy="253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/>
            </a:p>
          </p:txBody>
        </p:sp>
      </p:grpSp>
      <p:sp>
        <p:nvSpPr>
          <p:cNvPr id="168" name="Title 1">
            <a:extLst>
              <a:ext uri="{FF2B5EF4-FFF2-40B4-BE49-F238E27FC236}">
                <a16:creationId xmlns:a16="http://schemas.microsoft.com/office/drawing/2014/main" id="{AF122C24-F706-4535-8AFD-A680F73B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8" y="281032"/>
            <a:ext cx="11362886" cy="1000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Characteristics of DNN training traffic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F010BD3-A16E-D017-9F68-E7E5F0BFC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300" y="2327823"/>
            <a:ext cx="280467" cy="2761521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8DDA503-F357-202B-D7BA-5C1E55A77F53}"/>
              </a:ext>
            </a:extLst>
          </p:cNvPr>
          <p:cNvGrpSpPr/>
          <p:nvPr/>
        </p:nvGrpSpPr>
        <p:grpSpPr>
          <a:xfrm>
            <a:off x="3765904" y="2075817"/>
            <a:ext cx="3110818" cy="3208108"/>
            <a:chOff x="6711507" y="2152472"/>
            <a:chExt cx="3505984" cy="350575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3DD2604-4E89-FFD8-053F-B1C1527D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5407" y="2200839"/>
              <a:ext cx="557374" cy="345739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CF041BB-75C1-A3E3-13D3-A61E7ED63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6345" y="2152472"/>
              <a:ext cx="557374" cy="345739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9EC1F26-E40C-C6BC-462C-2ADD44A4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054" y="2170060"/>
              <a:ext cx="557374" cy="345739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494513D-50B7-0F8D-A9D7-2A067E142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4948" y="2173038"/>
              <a:ext cx="557374" cy="345739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F5B7220-049E-1BFF-BCE0-5A306345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210108" y="2281809"/>
              <a:ext cx="557374" cy="345739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42B6053-F77B-3935-3670-27E39E19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174134" y="752822"/>
              <a:ext cx="557374" cy="345739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AAF7702-B445-CC58-EE8C-F333A333C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161516" y="1324337"/>
              <a:ext cx="557374" cy="345739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543011-3807-4078-4898-CC94A49C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177482" y="3241084"/>
              <a:ext cx="557374" cy="3457392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F8E5187-ACCF-4BAE-3757-807F8FB79955}"/>
              </a:ext>
            </a:extLst>
          </p:cNvPr>
          <p:cNvSpPr txBox="1"/>
          <p:nvPr/>
        </p:nvSpPr>
        <p:spPr>
          <a:xfrm>
            <a:off x="7684964" y="3972619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BCCAA"/>
                </a:solidFill>
              </a:rPr>
              <a:t>Model Parallel </a:t>
            </a:r>
          </a:p>
          <a:p>
            <a:r>
              <a:rPr lang="en-US" dirty="0">
                <a:solidFill>
                  <a:srgbClr val="ABCCAA"/>
                </a:solidFill>
              </a:rPr>
              <a:t>Transfers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CD75BC-278F-1A87-BA86-E219618486AC}"/>
              </a:ext>
            </a:extLst>
          </p:cNvPr>
          <p:cNvCxnSpPr>
            <a:cxnSpLocks/>
          </p:cNvCxnSpPr>
          <p:nvPr/>
        </p:nvCxnSpPr>
        <p:spPr>
          <a:xfrm>
            <a:off x="4058795" y="2256836"/>
            <a:ext cx="2586388" cy="2586388"/>
          </a:xfrm>
          <a:prstGeom prst="line">
            <a:avLst/>
          </a:prstGeom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10742B5-E721-E1BC-94E2-6EC121DB81B8}"/>
              </a:ext>
            </a:extLst>
          </p:cNvPr>
          <p:cNvSpPr txBox="1"/>
          <p:nvPr/>
        </p:nvSpPr>
        <p:spPr>
          <a:xfrm>
            <a:off x="7681614" y="3199352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41F6D"/>
                </a:solidFill>
              </a:rPr>
              <a:t>AllReduce</a:t>
            </a:r>
            <a:r>
              <a:rPr lang="en-US" dirty="0">
                <a:solidFill>
                  <a:srgbClr val="141F6D"/>
                </a:solidFill>
              </a:rPr>
              <a:t> Transfers</a:t>
            </a:r>
          </a:p>
        </p:txBody>
      </p:sp>
      <p:sp>
        <p:nvSpPr>
          <p:cNvPr id="36" name="Marcador de fecha 2">
            <a:extLst>
              <a:ext uri="{FF2B5EF4-FFF2-40B4-BE49-F238E27FC236}">
                <a16:creationId xmlns:a16="http://schemas.microsoft.com/office/drawing/2014/main" id="{CEC2F2DC-5148-4DA8-AA65-4E4607E9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37" name="Marcador de número de diapositiva 5">
            <a:extLst>
              <a:ext uri="{FF2B5EF4-FFF2-40B4-BE49-F238E27FC236}">
                <a16:creationId xmlns:a16="http://schemas.microsoft.com/office/drawing/2014/main" id="{B8E68BC1-334E-4E5F-91AB-41761029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15</a:t>
            </a:fld>
            <a:endParaRPr lang="en-US" sz="1200"/>
          </a:p>
        </p:txBody>
      </p:sp>
      <p:sp>
        <p:nvSpPr>
          <p:cNvPr id="38" name="Marcador de pie de página 3">
            <a:extLst>
              <a:ext uri="{FF2B5EF4-FFF2-40B4-BE49-F238E27FC236}">
                <a16:creationId xmlns:a16="http://schemas.microsoft.com/office/drawing/2014/main" id="{EA444F0C-08B8-45F4-9BD6-D0A3CF30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E25CC9-3D2D-4006-8F90-11D9BBE290D0}"/>
              </a:ext>
            </a:extLst>
          </p:cNvPr>
          <p:cNvSpPr txBox="1"/>
          <p:nvPr/>
        </p:nvSpPr>
        <p:spPr>
          <a:xfrm>
            <a:off x="7155031" y="230946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7BD89E-268E-4995-AA87-720F009B3BBE}"/>
              </a:ext>
            </a:extLst>
          </p:cNvPr>
          <p:cNvSpPr txBox="1"/>
          <p:nvPr/>
        </p:nvSpPr>
        <p:spPr>
          <a:xfrm>
            <a:off x="7191534" y="4770752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5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4E342F-97F3-4006-B160-9A822C36306D}"/>
              </a:ext>
            </a:extLst>
          </p:cNvPr>
          <p:cNvGrpSpPr/>
          <p:nvPr/>
        </p:nvGrpSpPr>
        <p:grpSpPr>
          <a:xfrm>
            <a:off x="961216" y="2162156"/>
            <a:ext cx="3909409" cy="3222908"/>
            <a:chOff x="1639136" y="3609027"/>
            <a:chExt cx="2928893" cy="24145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8D585-9C12-49A7-87A7-E91D08D2272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2025352" y="3695540"/>
              <a:ext cx="2372615" cy="21047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7D8384-F66F-430D-A37C-B6F3BF030EE9}"/>
                </a:ext>
              </a:extLst>
            </p:cNvPr>
            <p:cNvSpPr/>
            <p:nvPr/>
          </p:nvSpPr>
          <p:spPr>
            <a:xfrm>
              <a:off x="4253712" y="3609027"/>
              <a:ext cx="314317" cy="2414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C0F77B-D879-40A4-A89B-1BC49CBB6348}"/>
                </a:ext>
              </a:extLst>
            </p:cNvPr>
            <p:cNvGrpSpPr/>
            <p:nvPr/>
          </p:nvGrpSpPr>
          <p:grpSpPr>
            <a:xfrm>
              <a:off x="1639136" y="3641493"/>
              <a:ext cx="2770820" cy="2364400"/>
              <a:chOff x="153711" y="-41054"/>
              <a:chExt cx="3213994" cy="274257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179497-12A5-4B03-930B-2E2402B44FA5}"/>
                  </a:ext>
                </a:extLst>
              </p:cNvPr>
              <p:cNvSpPr txBox="1"/>
              <p:nvPr/>
            </p:nvSpPr>
            <p:spPr>
              <a:xfrm>
                <a:off x="468859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0BC98C-858C-46E3-8359-4BE9B22A3EFB}"/>
                  </a:ext>
                </a:extLst>
              </p:cNvPr>
              <p:cNvSpPr txBox="1"/>
              <p:nvPr/>
            </p:nvSpPr>
            <p:spPr>
              <a:xfrm>
                <a:off x="1296586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E508879-2F29-41B5-810C-CFCEA6B2FDF7}"/>
                  </a:ext>
                </a:extLst>
              </p:cNvPr>
              <p:cNvSpPr txBox="1"/>
              <p:nvPr/>
            </p:nvSpPr>
            <p:spPr>
              <a:xfrm>
                <a:off x="1979186" y="2380561"/>
                <a:ext cx="550091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AD93D5-A991-47D8-BF34-0ED2532CC2AF}"/>
                  </a:ext>
                </a:extLst>
              </p:cNvPr>
              <p:cNvSpPr txBox="1"/>
              <p:nvPr/>
            </p:nvSpPr>
            <p:spPr>
              <a:xfrm>
                <a:off x="2725878" y="2371574"/>
                <a:ext cx="64182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A6B011-C9B2-49E4-A0E5-9E573880DAC1}"/>
                  </a:ext>
                </a:extLst>
              </p:cNvPr>
              <p:cNvSpPr txBox="1"/>
              <p:nvPr/>
            </p:nvSpPr>
            <p:spPr>
              <a:xfrm>
                <a:off x="270677" y="-41054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15272E5-575D-4B79-BC57-9510B92CB2EF}"/>
                  </a:ext>
                </a:extLst>
              </p:cNvPr>
              <p:cNvSpPr txBox="1"/>
              <p:nvPr/>
            </p:nvSpPr>
            <p:spPr>
              <a:xfrm>
                <a:off x="271314" y="683098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B6445C3-13FF-4600-9FF7-3DD0EFAC66C8}"/>
                  </a:ext>
                </a:extLst>
              </p:cNvPr>
              <p:cNvSpPr txBox="1"/>
              <p:nvPr/>
            </p:nvSpPr>
            <p:spPr>
              <a:xfrm>
                <a:off x="181154" y="1415689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B1A98B-991B-4CB1-8DF8-8066248B85C5}"/>
                  </a:ext>
                </a:extLst>
              </p:cNvPr>
              <p:cNvSpPr txBox="1"/>
              <p:nvPr/>
            </p:nvSpPr>
            <p:spPr>
              <a:xfrm>
                <a:off x="153711" y="2181037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A57A20-A380-4EEA-B054-201FAC50CD16}"/>
                </a:ext>
              </a:extLst>
            </p:cNvPr>
            <p:cNvSpPr/>
            <p:nvPr/>
          </p:nvSpPr>
          <p:spPr>
            <a:xfrm>
              <a:off x="4157404" y="4099795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C06DB85-D82C-4159-A738-419676E4D702}"/>
                </a:ext>
              </a:extLst>
            </p:cNvPr>
            <p:cNvSpPr/>
            <p:nvPr/>
          </p:nvSpPr>
          <p:spPr>
            <a:xfrm>
              <a:off x="4164285" y="4720864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BFE536-939A-4926-9C21-FC7B00BE47F7}"/>
                </a:ext>
              </a:extLst>
            </p:cNvPr>
            <p:cNvSpPr/>
            <p:nvPr/>
          </p:nvSpPr>
          <p:spPr>
            <a:xfrm>
              <a:off x="4153654" y="5404562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441D00-C1D4-4B5B-87D4-F94EEE8F2AC2}"/>
                </a:ext>
              </a:extLst>
            </p:cNvPr>
            <p:cNvSpPr/>
            <p:nvPr/>
          </p:nvSpPr>
          <p:spPr>
            <a:xfrm>
              <a:off x="4145816" y="3684567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D09C28-68CE-4001-88F2-DD19C377130A}"/>
                </a:ext>
              </a:extLst>
            </p:cNvPr>
            <p:cNvSpPr/>
            <p:nvPr/>
          </p:nvSpPr>
          <p:spPr>
            <a:xfrm>
              <a:off x="2010771" y="3679050"/>
              <a:ext cx="116012" cy="253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/>
            </a:p>
          </p:txBody>
        </p:sp>
      </p:grpSp>
      <p:sp>
        <p:nvSpPr>
          <p:cNvPr id="119" name="Oval 118">
            <a:extLst>
              <a:ext uri="{FF2B5EF4-FFF2-40B4-BE49-F238E27FC236}">
                <a16:creationId xmlns:a16="http://schemas.microsoft.com/office/drawing/2014/main" id="{F275271B-DFB5-4332-AB79-AB197E6A64D6}"/>
              </a:ext>
            </a:extLst>
          </p:cNvPr>
          <p:cNvSpPr>
            <a:spLocks noChangeAspect="1"/>
          </p:cNvSpPr>
          <p:nvPr/>
        </p:nvSpPr>
        <p:spPr>
          <a:xfrm>
            <a:off x="8854255" y="1510034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255F358-C2A4-44C7-AF91-97C267FAC7CC}"/>
              </a:ext>
            </a:extLst>
          </p:cNvPr>
          <p:cNvSpPr>
            <a:spLocks noChangeAspect="1"/>
          </p:cNvSpPr>
          <p:nvPr/>
        </p:nvSpPr>
        <p:spPr>
          <a:xfrm>
            <a:off x="9507293" y="1636916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5B6D8B1-5ADB-45B6-81B4-B85AB58A8999}"/>
              </a:ext>
            </a:extLst>
          </p:cNvPr>
          <p:cNvSpPr>
            <a:spLocks noChangeAspect="1"/>
          </p:cNvSpPr>
          <p:nvPr/>
        </p:nvSpPr>
        <p:spPr>
          <a:xfrm>
            <a:off x="10049004" y="2017758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9CA019BE-1588-42AE-9A12-EB755C89553C}"/>
              </a:ext>
            </a:extLst>
          </p:cNvPr>
          <p:cNvSpPr>
            <a:spLocks noChangeAspect="1"/>
          </p:cNvSpPr>
          <p:nvPr/>
        </p:nvSpPr>
        <p:spPr>
          <a:xfrm>
            <a:off x="10537616" y="3178729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E1FAB69-BFB4-4FE8-A292-D9ACF9416EBD}"/>
              </a:ext>
            </a:extLst>
          </p:cNvPr>
          <p:cNvSpPr>
            <a:spLocks noChangeAspect="1"/>
          </p:cNvSpPr>
          <p:nvPr/>
        </p:nvSpPr>
        <p:spPr>
          <a:xfrm>
            <a:off x="8869602" y="4774486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796F2A1-56ED-48AB-A51E-C7BA0C897DCC}"/>
              </a:ext>
            </a:extLst>
          </p:cNvPr>
          <p:cNvSpPr>
            <a:spLocks noChangeAspect="1"/>
          </p:cNvSpPr>
          <p:nvPr/>
        </p:nvSpPr>
        <p:spPr>
          <a:xfrm>
            <a:off x="7241204" y="3178729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EB124653-D222-4228-8C18-649C88B45CB9}"/>
              </a:ext>
            </a:extLst>
          </p:cNvPr>
          <p:cNvSpPr>
            <a:spLocks noChangeAspect="1"/>
          </p:cNvSpPr>
          <p:nvPr/>
        </p:nvSpPr>
        <p:spPr>
          <a:xfrm>
            <a:off x="7392282" y="2535164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5AC8378-6E00-4A20-97B9-2AEB8F507A95}"/>
              </a:ext>
            </a:extLst>
          </p:cNvPr>
          <p:cNvSpPr>
            <a:spLocks noChangeAspect="1"/>
          </p:cNvSpPr>
          <p:nvPr/>
        </p:nvSpPr>
        <p:spPr>
          <a:xfrm>
            <a:off x="7678796" y="2017758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BFF6DC5F-FECA-4837-90C4-FE888316618E}"/>
              </a:ext>
            </a:extLst>
          </p:cNvPr>
          <p:cNvSpPr>
            <a:spLocks noChangeAspect="1"/>
          </p:cNvSpPr>
          <p:nvPr/>
        </p:nvSpPr>
        <p:spPr>
          <a:xfrm>
            <a:off x="8153016" y="1636916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8" name="Freeform 519">
            <a:extLst>
              <a:ext uri="{FF2B5EF4-FFF2-40B4-BE49-F238E27FC236}">
                <a16:creationId xmlns:a16="http://schemas.microsoft.com/office/drawing/2014/main" id="{2338B8CD-DEFB-4129-BA6A-354593A22253}"/>
              </a:ext>
            </a:extLst>
          </p:cNvPr>
          <p:cNvSpPr/>
          <p:nvPr/>
        </p:nvSpPr>
        <p:spPr>
          <a:xfrm>
            <a:off x="9200905" y="1668419"/>
            <a:ext cx="359920" cy="7248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CFF21EEB-BD3E-4EAA-B9F0-EC923EE6CC5D}"/>
              </a:ext>
            </a:extLst>
          </p:cNvPr>
          <p:cNvSpPr>
            <a:spLocks noChangeAspect="1"/>
          </p:cNvSpPr>
          <p:nvPr/>
        </p:nvSpPr>
        <p:spPr>
          <a:xfrm>
            <a:off x="10429808" y="2535164"/>
            <a:ext cx="359045" cy="3511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0" name="Freeform 521">
            <a:extLst>
              <a:ext uri="{FF2B5EF4-FFF2-40B4-BE49-F238E27FC236}">
                <a16:creationId xmlns:a16="http://schemas.microsoft.com/office/drawing/2014/main" id="{B1E27C0D-F6D3-4D3E-86CC-E0735163D681}"/>
              </a:ext>
            </a:extLst>
          </p:cNvPr>
          <p:cNvSpPr/>
          <p:nvPr/>
        </p:nvSpPr>
        <p:spPr>
          <a:xfrm rot="1652908">
            <a:off x="9800123" y="1926686"/>
            <a:ext cx="400954" cy="84285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1" name="Freeform 522">
            <a:extLst>
              <a:ext uri="{FF2B5EF4-FFF2-40B4-BE49-F238E27FC236}">
                <a16:creationId xmlns:a16="http://schemas.microsoft.com/office/drawing/2014/main" id="{E9F7BAE5-5C14-4F1A-A80F-B920EE6F5090}"/>
              </a:ext>
            </a:extLst>
          </p:cNvPr>
          <p:cNvSpPr/>
          <p:nvPr/>
        </p:nvSpPr>
        <p:spPr>
          <a:xfrm rot="2730224">
            <a:off x="10274262" y="2401516"/>
            <a:ext cx="337183" cy="7305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2" name="Freeform 523">
            <a:extLst>
              <a:ext uri="{FF2B5EF4-FFF2-40B4-BE49-F238E27FC236}">
                <a16:creationId xmlns:a16="http://schemas.microsoft.com/office/drawing/2014/main" id="{B827BA30-CFD0-479D-B8A5-3334B6BBB1F1}"/>
              </a:ext>
            </a:extLst>
          </p:cNvPr>
          <p:cNvSpPr/>
          <p:nvPr/>
        </p:nvSpPr>
        <p:spPr>
          <a:xfrm rot="3984766">
            <a:off x="10514157" y="3011072"/>
            <a:ext cx="329129" cy="62641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8958668-1341-40BD-B1EE-174631CB3AB0}"/>
              </a:ext>
            </a:extLst>
          </p:cNvPr>
          <p:cNvSpPr>
            <a:spLocks noChangeAspect="1"/>
          </p:cNvSpPr>
          <p:nvPr/>
        </p:nvSpPr>
        <p:spPr>
          <a:xfrm rot="5400000">
            <a:off x="10394464" y="3821914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4F02FF8C-D6B2-4166-8FB7-A3AB6A478983}"/>
              </a:ext>
            </a:extLst>
          </p:cNvPr>
          <p:cNvSpPr>
            <a:spLocks noChangeAspect="1"/>
          </p:cNvSpPr>
          <p:nvPr/>
        </p:nvSpPr>
        <p:spPr>
          <a:xfrm rot="5400000">
            <a:off x="10005055" y="4351715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5" name="Freeform 526">
            <a:extLst>
              <a:ext uri="{FF2B5EF4-FFF2-40B4-BE49-F238E27FC236}">
                <a16:creationId xmlns:a16="http://schemas.microsoft.com/office/drawing/2014/main" id="{1C0C483F-AD5F-4DCC-AF73-9ECDB6A1A60C}"/>
              </a:ext>
            </a:extLst>
          </p:cNvPr>
          <p:cNvSpPr/>
          <p:nvPr/>
        </p:nvSpPr>
        <p:spPr>
          <a:xfrm rot="5400000">
            <a:off x="10490462" y="3625474"/>
            <a:ext cx="326147" cy="12762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FF6AC460-E3CA-438F-880F-526F889227F8}"/>
              </a:ext>
            </a:extLst>
          </p:cNvPr>
          <p:cNvSpPr>
            <a:spLocks noChangeAspect="1"/>
          </p:cNvSpPr>
          <p:nvPr/>
        </p:nvSpPr>
        <p:spPr>
          <a:xfrm rot="5400000">
            <a:off x="9476014" y="4724146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7" name="Freeform 528">
            <a:extLst>
              <a:ext uri="{FF2B5EF4-FFF2-40B4-BE49-F238E27FC236}">
                <a16:creationId xmlns:a16="http://schemas.microsoft.com/office/drawing/2014/main" id="{B641964D-F606-457F-94DA-FD748D2E6942}"/>
              </a:ext>
            </a:extLst>
          </p:cNvPr>
          <p:cNvSpPr/>
          <p:nvPr/>
        </p:nvSpPr>
        <p:spPr>
          <a:xfrm rot="7052908">
            <a:off x="10223792" y="4273877"/>
            <a:ext cx="378787" cy="3590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8" name="Freeform 529">
            <a:extLst>
              <a:ext uri="{FF2B5EF4-FFF2-40B4-BE49-F238E27FC236}">
                <a16:creationId xmlns:a16="http://schemas.microsoft.com/office/drawing/2014/main" id="{B874932D-1435-4EE5-891E-F24B812D1F18}"/>
              </a:ext>
            </a:extLst>
          </p:cNvPr>
          <p:cNvSpPr/>
          <p:nvPr/>
        </p:nvSpPr>
        <p:spPr>
          <a:xfrm rot="8130224">
            <a:off x="9769066" y="4723887"/>
            <a:ext cx="336991" cy="5924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9" name="Freeform 530">
            <a:extLst>
              <a:ext uri="{FF2B5EF4-FFF2-40B4-BE49-F238E27FC236}">
                <a16:creationId xmlns:a16="http://schemas.microsoft.com/office/drawing/2014/main" id="{5642BCAA-B6A5-49CB-B0F5-14AD1917A6C4}"/>
              </a:ext>
            </a:extLst>
          </p:cNvPr>
          <p:cNvSpPr/>
          <p:nvPr/>
        </p:nvSpPr>
        <p:spPr>
          <a:xfrm rot="9384766">
            <a:off x="9191990" y="4928329"/>
            <a:ext cx="314505" cy="6075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32A357C-F8FC-4D53-B62A-ED82AAE289C4}"/>
              </a:ext>
            </a:extLst>
          </p:cNvPr>
          <p:cNvSpPr>
            <a:spLocks noChangeAspect="1"/>
          </p:cNvSpPr>
          <p:nvPr/>
        </p:nvSpPr>
        <p:spPr>
          <a:xfrm rot="5400000">
            <a:off x="7396228" y="3821914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579A24C-9562-498A-8CBE-9F65AC1ED3A8}"/>
              </a:ext>
            </a:extLst>
          </p:cNvPr>
          <p:cNvSpPr>
            <a:spLocks noChangeAspect="1"/>
          </p:cNvSpPr>
          <p:nvPr/>
        </p:nvSpPr>
        <p:spPr>
          <a:xfrm rot="5400000">
            <a:off x="7671524" y="4340741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BAC67D4-8632-4B5F-951A-829A513E69C7}"/>
              </a:ext>
            </a:extLst>
          </p:cNvPr>
          <p:cNvSpPr>
            <a:spLocks noChangeAspect="1"/>
          </p:cNvSpPr>
          <p:nvPr/>
        </p:nvSpPr>
        <p:spPr>
          <a:xfrm rot="5400000">
            <a:off x="8168185" y="4724146"/>
            <a:ext cx="351150" cy="35904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3" name="Freeform 534">
            <a:extLst>
              <a:ext uri="{FF2B5EF4-FFF2-40B4-BE49-F238E27FC236}">
                <a16:creationId xmlns:a16="http://schemas.microsoft.com/office/drawing/2014/main" id="{6A2B553D-D56C-457A-B9B4-04E1C326CF90}"/>
              </a:ext>
            </a:extLst>
          </p:cNvPr>
          <p:cNvSpPr/>
          <p:nvPr/>
        </p:nvSpPr>
        <p:spPr>
          <a:xfrm rot="10800000">
            <a:off x="8527618" y="4911738"/>
            <a:ext cx="359920" cy="7248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4" name="Freeform 535">
            <a:extLst>
              <a:ext uri="{FF2B5EF4-FFF2-40B4-BE49-F238E27FC236}">
                <a16:creationId xmlns:a16="http://schemas.microsoft.com/office/drawing/2014/main" id="{E00F5E1C-DEBC-4327-8BA1-4A89E85E9937}"/>
              </a:ext>
            </a:extLst>
          </p:cNvPr>
          <p:cNvSpPr/>
          <p:nvPr/>
        </p:nvSpPr>
        <p:spPr>
          <a:xfrm rot="14689418">
            <a:off x="7245150" y="3660036"/>
            <a:ext cx="392137" cy="8618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5" name="Freeform 536">
            <a:extLst>
              <a:ext uri="{FF2B5EF4-FFF2-40B4-BE49-F238E27FC236}">
                <a16:creationId xmlns:a16="http://schemas.microsoft.com/office/drawing/2014/main" id="{B20EB505-8DDD-462F-A505-9759E16B723D}"/>
              </a:ext>
            </a:extLst>
          </p:cNvPr>
          <p:cNvSpPr/>
          <p:nvPr/>
        </p:nvSpPr>
        <p:spPr>
          <a:xfrm rot="13530224">
            <a:off x="7461649" y="4208766"/>
            <a:ext cx="337183" cy="7305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6" name="Freeform 537">
            <a:extLst>
              <a:ext uri="{FF2B5EF4-FFF2-40B4-BE49-F238E27FC236}">
                <a16:creationId xmlns:a16="http://schemas.microsoft.com/office/drawing/2014/main" id="{CB6D742A-13B7-43D8-BD4F-9AC28DD56546}"/>
              </a:ext>
            </a:extLst>
          </p:cNvPr>
          <p:cNvSpPr/>
          <p:nvPr/>
        </p:nvSpPr>
        <p:spPr>
          <a:xfrm rot="12807491">
            <a:off x="7895554" y="4740830"/>
            <a:ext cx="336527" cy="6126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7" name="Freeform 538">
            <a:extLst>
              <a:ext uri="{FF2B5EF4-FFF2-40B4-BE49-F238E27FC236}">
                <a16:creationId xmlns:a16="http://schemas.microsoft.com/office/drawing/2014/main" id="{FE99C17C-2784-4261-A4AE-DD898331FF10}"/>
              </a:ext>
            </a:extLst>
          </p:cNvPr>
          <p:cNvSpPr/>
          <p:nvPr/>
        </p:nvSpPr>
        <p:spPr>
          <a:xfrm rot="16200000">
            <a:off x="7278928" y="2941211"/>
            <a:ext cx="326147" cy="12762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8" name="Freeform 539">
            <a:extLst>
              <a:ext uri="{FF2B5EF4-FFF2-40B4-BE49-F238E27FC236}">
                <a16:creationId xmlns:a16="http://schemas.microsoft.com/office/drawing/2014/main" id="{5EC6DEC3-383D-49E3-874A-A614BACFB798}"/>
              </a:ext>
            </a:extLst>
          </p:cNvPr>
          <p:cNvSpPr/>
          <p:nvPr/>
        </p:nvSpPr>
        <p:spPr>
          <a:xfrm rot="17852908">
            <a:off x="7445324" y="2398697"/>
            <a:ext cx="377647" cy="6290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9" name="Freeform 540">
            <a:extLst>
              <a:ext uri="{FF2B5EF4-FFF2-40B4-BE49-F238E27FC236}">
                <a16:creationId xmlns:a16="http://schemas.microsoft.com/office/drawing/2014/main" id="{60B19A13-0556-4F0A-B569-19D1E3C28FC7}"/>
              </a:ext>
            </a:extLst>
          </p:cNvPr>
          <p:cNvSpPr/>
          <p:nvPr/>
        </p:nvSpPr>
        <p:spPr>
          <a:xfrm rot="18930224">
            <a:off x="7889758" y="1944548"/>
            <a:ext cx="336991" cy="5924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0" name="Freeform 541">
            <a:extLst>
              <a:ext uri="{FF2B5EF4-FFF2-40B4-BE49-F238E27FC236}">
                <a16:creationId xmlns:a16="http://schemas.microsoft.com/office/drawing/2014/main" id="{4A2885C3-BBBB-40D0-9964-FD7188B03706}"/>
              </a:ext>
            </a:extLst>
          </p:cNvPr>
          <p:cNvSpPr/>
          <p:nvPr/>
        </p:nvSpPr>
        <p:spPr>
          <a:xfrm rot="20319684">
            <a:off x="8501050" y="1665590"/>
            <a:ext cx="359920" cy="7248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5886056-4326-4B33-8E68-4F1B084FE4FD}"/>
              </a:ext>
            </a:extLst>
          </p:cNvPr>
          <p:cNvSpPr txBox="1"/>
          <p:nvPr/>
        </p:nvSpPr>
        <p:spPr>
          <a:xfrm>
            <a:off x="8845172" y="1450682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  <a:endParaRPr lang="en-US" sz="2400" baseline="-250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8F69AEC-D2BD-4732-8D28-4C9E1AC88B2D}"/>
              </a:ext>
            </a:extLst>
          </p:cNvPr>
          <p:cNvSpPr txBox="1"/>
          <p:nvPr/>
        </p:nvSpPr>
        <p:spPr>
          <a:xfrm>
            <a:off x="9492183" y="1559370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en-US" sz="2400" baseline="-250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5287BA9-A15A-4A0D-84B0-BC3F6679B1A1}"/>
              </a:ext>
            </a:extLst>
          </p:cNvPr>
          <p:cNvSpPr txBox="1"/>
          <p:nvPr/>
        </p:nvSpPr>
        <p:spPr>
          <a:xfrm>
            <a:off x="10067664" y="1973242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endParaRPr lang="en-US" sz="2400" baseline="-250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D98638D-3ED5-49A4-B5F7-09032A08AF01}"/>
              </a:ext>
            </a:extLst>
          </p:cNvPr>
          <p:cNvSpPr txBox="1"/>
          <p:nvPr/>
        </p:nvSpPr>
        <p:spPr>
          <a:xfrm>
            <a:off x="10433116" y="2503366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  <a:endParaRPr lang="en-US" sz="2400" baseline="-250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CE3E29D-AADC-4BC8-81DC-8B92C5561658}"/>
              </a:ext>
            </a:extLst>
          </p:cNvPr>
          <p:cNvSpPr txBox="1"/>
          <p:nvPr/>
        </p:nvSpPr>
        <p:spPr>
          <a:xfrm>
            <a:off x="10518666" y="3125390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endParaRPr lang="en-US" sz="2400" baseline="-250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EB1476E-3570-41F2-ABA0-22C9167CF91B}"/>
              </a:ext>
            </a:extLst>
          </p:cNvPr>
          <p:cNvSpPr txBox="1"/>
          <p:nvPr/>
        </p:nvSpPr>
        <p:spPr>
          <a:xfrm>
            <a:off x="10397830" y="3773610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endParaRPr lang="en-US" sz="2400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BEC9779-7918-45A4-819F-48B9774F78E9}"/>
              </a:ext>
            </a:extLst>
          </p:cNvPr>
          <p:cNvSpPr txBox="1"/>
          <p:nvPr/>
        </p:nvSpPr>
        <p:spPr>
          <a:xfrm>
            <a:off x="9993054" y="4316623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</a:t>
            </a:r>
            <a:endParaRPr lang="en-US" sz="2400" baseline="-250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F8B3E18-3AEB-4416-A03E-7B2BFE787D4B}"/>
              </a:ext>
            </a:extLst>
          </p:cNvPr>
          <p:cNvSpPr txBox="1"/>
          <p:nvPr/>
        </p:nvSpPr>
        <p:spPr>
          <a:xfrm>
            <a:off x="9477246" y="4698488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endParaRPr lang="en-US" sz="2400" baseline="-250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7B198D7-F434-4BF7-A138-051861459B70}"/>
              </a:ext>
            </a:extLst>
          </p:cNvPr>
          <p:cNvSpPr txBox="1"/>
          <p:nvPr/>
        </p:nvSpPr>
        <p:spPr>
          <a:xfrm>
            <a:off x="7178902" y="3136391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12</a:t>
            </a:r>
            <a:endParaRPr lang="en-US" sz="2400" baseline="-250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5DE4BC4-8DB5-40D6-BC14-A2596615FAFA}"/>
              </a:ext>
            </a:extLst>
          </p:cNvPr>
          <p:cNvSpPr txBox="1"/>
          <p:nvPr/>
        </p:nvSpPr>
        <p:spPr>
          <a:xfrm>
            <a:off x="7329272" y="2503366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13</a:t>
            </a:r>
            <a:endParaRPr lang="en-US" sz="2400" baseline="-25000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ACB3F3A-01CB-4D74-BB7D-5360ACF77434}"/>
              </a:ext>
            </a:extLst>
          </p:cNvPr>
          <p:cNvSpPr txBox="1"/>
          <p:nvPr/>
        </p:nvSpPr>
        <p:spPr>
          <a:xfrm>
            <a:off x="8094385" y="1596586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</a:t>
            </a:r>
            <a:endParaRPr lang="en-US" sz="2400" baseline="-2500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ABEE630-6FEF-4ADA-AC89-38961BA298CC}"/>
              </a:ext>
            </a:extLst>
          </p:cNvPr>
          <p:cNvSpPr txBox="1"/>
          <p:nvPr/>
        </p:nvSpPr>
        <p:spPr>
          <a:xfrm>
            <a:off x="8871746" y="4744883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endParaRPr lang="en-US" sz="2400" baseline="-25000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1E55622-D3CD-4B15-9A32-AFD0E223AA5C}"/>
              </a:ext>
            </a:extLst>
          </p:cNvPr>
          <p:cNvSpPr txBox="1"/>
          <p:nvPr/>
        </p:nvSpPr>
        <p:spPr>
          <a:xfrm>
            <a:off x="8160411" y="4690535"/>
            <a:ext cx="340158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  <a:endParaRPr lang="en-US" sz="2400" baseline="-250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2907470-0723-4BB7-9E6D-EB54E7F2A3AC}"/>
              </a:ext>
            </a:extLst>
          </p:cNvPr>
          <p:cNvSpPr txBox="1"/>
          <p:nvPr/>
        </p:nvSpPr>
        <p:spPr>
          <a:xfrm>
            <a:off x="7586616" y="4303915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</a:t>
            </a:r>
            <a:endParaRPr lang="en-US" sz="2400" baseline="-25000" dirty="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B0EC9BD-05BD-42AB-8C6D-2B52C8954C10}"/>
              </a:ext>
            </a:extLst>
          </p:cNvPr>
          <p:cNvSpPr txBox="1"/>
          <p:nvPr/>
        </p:nvSpPr>
        <p:spPr>
          <a:xfrm>
            <a:off x="7343269" y="3780714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11</a:t>
            </a:r>
            <a:endParaRPr lang="en-US" sz="2400" baseline="-25000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0FC3746-64D3-4DDE-AADF-8D1F92973760}"/>
              </a:ext>
            </a:extLst>
          </p:cNvPr>
          <p:cNvSpPr txBox="1"/>
          <p:nvPr/>
        </p:nvSpPr>
        <p:spPr>
          <a:xfrm>
            <a:off x="7599164" y="1973212"/>
            <a:ext cx="495649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14</a:t>
            </a:r>
            <a:endParaRPr lang="en-US" sz="2400" baseline="-25000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222B034-C5FD-42BC-A992-EE691B6ADC1B}"/>
              </a:ext>
            </a:extLst>
          </p:cNvPr>
          <p:cNvSpPr/>
          <p:nvPr/>
        </p:nvSpPr>
        <p:spPr>
          <a:xfrm>
            <a:off x="2824707" y="2255622"/>
            <a:ext cx="264319" cy="264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C20E3B-4598-46A1-B392-1F1E9F07B116}"/>
              </a:ext>
            </a:extLst>
          </p:cNvPr>
          <p:cNvSpPr txBox="1"/>
          <p:nvPr/>
        </p:nvSpPr>
        <p:spPr>
          <a:xfrm>
            <a:off x="8445206" y="5315443"/>
            <a:ext cx="111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 hops!</a:t>
            </a:r>
          </a:p>
        </p:txBody>
      </p:sp>
      <p:sp>
        <p:nvSpPr>
          <p:cNvPr id="180" name="Freeform 519">
            <a:extLst>
              <a:ext uri="{FF2B5EF4-FFF2-40B4-BE49-F238E27FC236}">
                <a16:creationId xmlns:a16="http://schemas.microsoft.com/office/drawing/2014/main" id="{88C4593E-4C4F-458E-B25B-C9E68D3D332F}"/>
              </a:ext>
            </a:extLst>
          </p:cNvPr>
          <p:cNvSpPr/>
          <p:nvPr/>
        </p:nvSpPr>
        <p:spPr>
          <a:xfrm>
            <a:off x="9213567" y="1566304"/>
            <a:ext cx="384175" cy="7736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1" name="Freeform 521">
            <a:extLst>
              <a:ext uri="{FF2B5EF4-FFF2-40B4-BE49-F238E27FC236}">
                <a16:creationId xmlns:a16="http://schemas.microsoft.com/office/drawing/2014/main" id="{D399C0E7-2E90-4BB8-8DF9-6928EE0CFDD3}"/>
              </a:ext>
            </a:extLst>
          </p:cNvPr>
          <p:cNvSpPr/>
          <p:nvPr/>
        </p:nvSpPr>
        <p:spPr>
          <a:xfrm rot="1652908">
            <a:off x="9853166" y="1841975"/>
            <a:ext cx="427974" cy="89965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2" name="Freeform 522">
            <a:extLst>
              <a:ext uri="{FF2B5EF4-FFF2-40B4-BE49-F238E27FC236}">
                <a16:creationId xmlns:a16="http://schemas.microsoft.com/office/drawing/2014/main" id="{1C7AE7DA-F5CE-4901-B897-F17F49464810}"/>
              </a:ext>
            </a:extLst>
          </p:cNvPr>
          <p:cNvSpPr/>
          <p:nvPr/>
        </p:nvSpPr>
        <p:spPr>
          <a:xfrm rot="2730224">
            <a:off x="10359257" y="2348804"/>
            <a:ext cx="359906" cy="7797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3" name="Freeform 523">
            <a:extLst>
              <a:ext uri="{FF2B5EF4-FFF2-40B4-BE49-F238E27FC236}">
                <a16:creationId xmlns:a16="http://schemas.microsoft.com/office/drawing/2014/main" id="{7060067B-597A-4589-AC41-8884C1EC0ABB}"/>
              </a:ext>
            </a:extLst>
          </p:cNvPr>
          <p:cNvSpPr/>
          <p:nvPr/>
        </p:nvSpPr>
        <p:spPr>
          <a:xfrm rot="3984766">
            <a:off x="10615318" y="2999437"/>
            <a:ext cx="351309" cy="6686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4" name="Freeform 526">
            <a:extLst>
              <a:ext uri="{FF2B5EF4-FFF2-40B4-BE49-F238E27FC236}">
                <a16:creationId xmlns:a16="http://schemas.microsoft.com/office/drawing/2014/main" id="{B7AF1340-DE82-4B28-9932-ECC79CC7AD7F}"/>
              </a:ext>
            </a:extLst>
          </p:cNvPr>
          <p:cNvSpPr/>
          <p:nvPr/>
        </p:nvSpPr>
        <p:spPr>
          <a:xfrm rot="5400000">
            <a:off x="10590026" y="3655243"/>
            <a:ext cx="348126" cy="13622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5" name="Freeform 528">
            <a:extLst>
              <a:ext uri="{FF2B5EF4-FFF2-40B4-BE49-F238E27FC236}">
                <a16:creationId xmlns:a16="http://schemas.microsoft.com/office/drawing/2014/main" id="{3B5586F6-FC56-48B3-B5E5-6205E2B016E7}"/>
              </a:ext>
            </a:extLst>
          </p:cNvPr>
          <p:cNvSpPr/>
          <p:nvPr/>
        </p:nvSpPr>
        <p:spPr>
          <a:xfrm rot="7052908">
            <a:off x="10305386" y="4347342"/>
            <a:ext cx="404313" cy="3832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6" name="Freeform 529">
            <a:extLst>
              <a:ext uri="{FF2B5EF4-FFF2-40B4-BE49-F238E27FC236}">
                <a16:creationId xmlns:a16="http://schemas.microsoft.com/office/drawing/2014/main" id="{EE59F76A-3527-4240-B0D3-A2CA95DDC675}"/>
              </a:ext>
            </a:extLst>
          </p:cNvPr>
          <p:cNvSpPr/>
          <p:nvPr/>
        </p:nvSpPr>
        <p:spPr>
          <a:xfrm rot="8130224">
            <a:off x="9820016" y="4827677"/>
            <a:ext cx="359701" cy="6324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7" name="Freeform 530">
            <a:extLst>
              <a:ext uri="{FF2B5EF4-FFF2-40B4-BE49-F238E27FC236}">
                <a16:creationId xmlns:a16="http://schemas.microsoft.com/office/drawing/2014/main" id="{23919915-99B9-4A98-80C7-6D99046FD5C8}"/>
              </a:ext>
            </a:extLst>
          </p:cNvPr>
          <p:cNvSpPr/>
          <p:nvPr/>
        </p:nvSpPr>
        <p:spPr>
          <a:xfrm rot="9384766">
            <a:off x="9204051" y="5045897"/>
            <a:ext cx="335699" cy="6485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Freeform 534">
            <a:extLst>
              <a:ext uri="{FF2B5EF4-FFF2-40B4-BE49-F238E27FC236}">
                <a16:creationId xmlns:a16="http://schemas.microsoft.com/office/drawing/2014/main" id="{D5F37AB2-476B-49C9-9BFD-2D1AAA1A31F3}"/>
              </a:ext>
            </a:extLst>
          </p:cNvPr>
          <p:cNvSpPr/>
          <p:nvPr/>
        </p:nvSpPr>
        <p:spPr>
          <a:xfrm rot="10800000">
            <a:off x="8494908" y="5028188"/>
            <a:ext cx="384175" cy="7736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9" name="Freeform 535">
            <a:extLst>
              <a:ext uri="{FF2B5EF4-FFF2-40B4-BE49-F238E27FC236}">
                <a16:creationId xmlns:a16="http://schemas.microsoft.com/office/drawing/2014/main" id="{3EF85C65-5910-46C1-B8FB-3452A0C41612}"/>
              </a:ext>
            </a:extLst>
          </p:cNvPr>
          <p:cNvSpPr/>
          <p:nvPr/>
        </p:nvSpPr>
        <p:spPr>
          <a:xfrm rot="14689418">
            <a:off x="7126016" y="3692134"/>
            <a:ext cx="418563" cy="9198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Freeform 536">
            <a:extLst>
              <a:ext uri="{FF2B5EF4-FFF2-40B4-BE49-F238E27FC236}">
                <a16:creationId xmlns:a16="http://schemas.microsoft.com/office/drawing/2014/main" id="{91A36D6B-25DC-4670-8069-E77928E15D6F}"/>
              </a:ext>
            </a:extLst>
          </p:cNvPr>
          <p:cNvSpPr/>
          <p:nvPr/>
        </p:nvSpPr>
        <p:spPr>
          <a:xfrm rot="13530224">
            <a:off x="7357104" y="4277843"/>
            <a:ext cx="359906" cy="7797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1" name="Freeform 537">
            <a:extLst>
              <a:ext uri="{FF2B5EF4-FFF2-40B4-BE49-F238E27FC236}">
                <a16:creationId xmlns:a16="http://schemas.microsoft.com/office/drawing/2014/main" id="{57456AD8-FCAB-473C-B851-1FDEB9BBBB64}"/>
              </a:ext>
            </a:extLst>
          </p:cNvPr>
          <p:cNvSpPr/>
          <p:nvPr/>
        </p:nvSpPr>
        <p:spPr>
          <a:xfrm rot="12807491">
            <a:off x="7820250" y="4845762"/>
            <a:ext cx="359205" cy="65391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Freeform 538">
            <a:extLst>
              <a:ext uri="{FF2B5EF4-FFF2-40B4-BE49-F238E27FC236}">
                <a16:creationId xmlns:a16="http://schemas.microsoft.com/office/drawing/2014/main" id="{56746B83-E8E8-4006-86A2-0BEE4DC8B2CC}"/>
              </a:ext>
            </a:extLst>
          </p:cNvPr>
          <p:cNvSpPr/>
          <p:nvPr/>
        </p:nvSpPr>
        <p:spPr>
          <a:xfrm rot="16200000">
            <a:off x="7162070" y="2924868"/>
            <a:ext cx="348126" cy="13622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3" name="Freeform 539">
            <a:extLst>
              <a:ext uri="{FF2B5EF4-FFF2-40B4-BE49-F238E27FC236}">
                <a16:creationId xmlns:a16="http://schemas.microsoft.com/office/drawing/2014/main" id="{9D0D2B14-D5CE-4EEF-AAE1-0E330C653BF3}"/>
              </a:ext>
            </a:extLst>
          </p:cNvPr>
          <p:cNvSpPr/>
          <p:nvPr/>
        </p:nvSpPr>
        <p:spPr>
          <a:xfrm rot="17852908">
            <a:off x="7339679" y="2345795"/>
            <a:ext cx="403096" cy="6714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 540">
            <a:extLst>
              <a:ext uri="{FF2B5EF4-FFF2-40B4-BE49-F238E27FC236}">
                <a16:creationId xmlns:a16="http://schemas.microsoft.com/office/drawing/2014/main" id="{5F96C898-3F1B-4BA8-A5AB-E93450AF343D}"/>
              </a:ext>
            </a:extLst>
          </p:cNvPr>
          <p:cNvSpPr/>
          <p:nvPr/>
        </p:nvSpPr>
        <p:spPr>
          <a:xfrm rot="18930224">
            <a:off x="7814063" y="1861041"/>
            <a:ext cx="359701" cy="6324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5" name="Freeform 541">
            <a:extLst>
              <a:ext uri="{FF2B5EF4-FFF2-40B4-BE49-F238E27FC236}">
                <a16:creationId xmlns:a16="http://schemas.microsoft.com/office/drawing/2014/main" id="{651E221E-C1E9-4370-878E-09A29CE56C82}"/>
              </a:ext>
            </a:extLst>
          </p:cNvPr>
          <p:cNvSpPr/>
          <p:nvPr/>
        </p:nvSpPr>
        <p:spPr>
          <a:xfrm rot="20319684">
            <a:off x="8466550" y="1563284"/>
            <a:ext cx="384175" cy="7736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8" name="Freeform 519">
            <a:extLst>
              <a:ext uri="{FF2B5EF4-FFF2-40B4-BE49-F238E27FC236}">
                <a16:creationId xmlns:a16="http://schemas.microsoft.com/office/drawing/2014/main" id="{43DF0CA5-AE96-44DA-8ACF-EC047775E502}"/>
              </a:ext>
            </a:extLst>
          </p:cNvPr>
          <p:cNvSpPr/>
          <p:nvPr/>
        </p:nvSpPr>
        <p:spPr>
          <a:xfrm>
            <a:off x="9201980" y="1797369"/>
            <a:ext cx="327834" cy="6602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9" name="Freeform 521">
            <a:extLst>
              <a:ext uri="{FF2B5EF4-FFF2-40B4-BE49-F238E27FC236}">
                <a16:creationId xmlns:a16="http://schemas.microsoft.com/office/drawing/2014/main" id="{A824D246-E8C0-4BD0-9C69-67BA009617F3}"/>
              </a:ext>
            </a:extLst>
          </p:cNvPr>
          <p:cNvSpPr/>
          <p:nvPr/>
        </p:nvSpPr>
        <p:spPr>
          <a:xfrm rot="1652908">
            <a:off x="9747779" y="2032612"/>
            <a:ext cx="365210" cy="76771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0" name="Freeform 522">
            <a:extLst>
              <a:ext uri="{FF2B5EF4-FFF2-40B4-BE49-F238E27FC236}">
                <a16:creationId xmlns:a16="http://schemas.microsoft.com/office/drawing/2014/main" id="{96639F49-537B-4075-BADC-3098DC604085}"/>
              </a:ext>
            </a:extLst>
          </p:cNvPr>
          <p:cNvSpPr/>
          <p:nvPr/>
        </p:nvSpPr>
        <p:spPr>
          <a:xfrm rot="2730224">
            <a:off x="10179650" y="2465112"/>
            <a:ext cx="307124" cy="66541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1" name="Freeform 523">
            <a:extLst>
              <a:ext uri="{FF2B5EF4-FFF2-40B4-BE49-F238E27FC236}">
                <a16:creationId xmlns:a16="http://schemas.microsoft.com/office/drawing/2014/main" id="{8AB06FC9-0FDE-49FD-B056-B08022A60EEA}"/>
              </a:ext>
            </a:extLst>
          </p:cNvPr>
          <p:cNvSpPr/>
          <p:nvPr/>
        </p:nvSpPr>
        <p:spPr>
          <a:xfrm rot="3984766">
            <a:off x="10398159" y="3020328"/>
            <a:ext cx="299788" cy="5705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2" name="Freeform 526">
            <a:extLst>
              <a:ext uri="{FF2B5EF4-FFF2-40B4-BE49-F238E27FC236}">
                <a16:creationId xmlns:a16="http://schemas.microsoft.com/office/drawing/2014/main" id="{68B3E166-288A-42D4-A1E7-250A7DA0CE58}"/>
              </a:ext>
            </a:extLst>
          </p:cNvPr>
          <p:cNvSpPr/>
          <p:nvPr/>
        </p:nvSpPr>
        <p:spPr>
          <a:xfrm rot="5400000">
            <a:off x="10376576" y="3579958"/>
            <a:ext cx="297072" cy="11624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3" name="Freeform 528">
            <a:extLst>
              <a:ext uri="{FF2B5EF4-FFF2-40B4-BE49-F238E27FC236}">
                <a16:creationId xmlns:a16="http://schemas.microsoft.com/office/drawing/2014/main" id="{D94E4A3E-5F47-47FB-835E-00D166B950BE}"/>
              </a:ext>
            </a:extLst>
          </p:cNvPr>
          <p:cNvSpPr/>
          <p:nvPr/>
        </p:nvSpPr>
        <p:spPr>
          <a:xfrm rot="7052908">
            <a:off x="10133679" y="4170558"/>
            <a:ext cx="345019" cy="3270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4" name="Freeform 529">
            <a:extLst>
              <a:ext uri="{FF2B5EF4-FFF2-40B4-BE49-F238E27FC236}">
                <a16:creationId xmlns:a16="http://schemas.microsoft.com/office/drawing/2014/main" id="{005FB9CD-8F60-4794-B145-7C84EC794A46}"/>
              </a:ext>
            </a:extLst>
          </p:cNvPr>
          <p:cNvSpPr/>
          <p:nvPr/>
        </p:nvSpPr>
        <p:spPr>
          <a:xfrm rot="8130224">
            <a:off x="9719491" y="4580451"/>
            <a:ext cx="306949" cy="53965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5" name="Freeform 530">
            <a:extLst>
              <a:ext uri="{FF2B5EF4-FFF2-40B4-BE49-F238E27FC236}">
                <a16:creationId xmlns:a16="http://schemas.microsoft.com/office/drawing/2014/main" id="{3BF3ABDF-5352-4D45-B504-21DA911AE3AB}"/>
              </a:ext>
            </a:extLst>
          </p:cNvPr>
          <p:cNvSpPr/>
          <p:nvPr/>
        </p:nvSpPr>
        <p:spPr>
          <a:xfrm rot="9384766">
            <a:off x="9193860" y="4766667"/>
            <a:ext cx="286468" cy="5534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6" name="Freeform 534">
            <a:extLst>
              <a:ext uri="{FF2B5EF4-FFF2-40B4-BE49-F238E27FC236}">
                <a16:creationId xmlns:a16="http://schemas.microsoft.com/office/drawing/2014/main" id="{552DB89E-D6D5-479C-A47B-6DE461D1703E}"/>
              </a:ext>
            </a:extLst>
          </p:cNvPr>
          <p:cNvSpPr/>
          <p:nvPr/>
        </p:nvSpPr>
        <p:spPr>
          <a:xfrm rot="10800000">
            <a:off x="8588715" y="4751555"/>
            <a:ext cx="327834" cy="6602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Freeform 535">
            <a:extLst>
              <a:ext uri="{FF2B5EF4-FFF2-40B4-BE49-F238E27FC236}">
                <a16:creationId xmlns:a16="http://schemas.microsoft.com/office/drawing/2014/main" id="{C9FE3300-30E9-4383-89F6-D93DB8253EC5}"/>
              </a:ext>
            </a:extLst>
          </p:cNvPr>
          <p:cNvSpPr/>
          <p:nvPr/>
        </p:nvSpPr>
        <p:spPr>
          <a:xfrm rot="14689418">
            <a:off x="7420575" y="3611439"/>
            <a:ext cx="357179" cy="7849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8" name="Freeform 536">
            <a:extLst>
              <a:ext uri="{FF2B5EF4-FFF2-40B4-BE49-F238E27FC236}">
                <a16:creationId xmlns:a16="http://schemas.microsoft.com/office/drawing/2014/main" id="{51B339C5-4363-4D78-A524-1EAF82FE14A2}"/>
              </a:ext>
            </a:extLst>
          </p:cNvPr>
          <p:cNvSpPr/>
          <p:nvPr/>
        </p:nvSpPr>
        <p:spPr>
          <a:xfrm rot="13530224">
            <a:off x="7617774" y="4111251"/>
            <a:ext cx="307124" cy="66541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9" name="Freeform 537">
            <a:extLst>
              <a:ext uri="{FF2B5EF4-FFF2-40B4-BE49-F238E27FC236}">
                <a16:creationId xmlns:a16="http://schemas.microsoft.com/office/drawing/2014/main" id="{6B877E8D-CC09-452F-9485-F98B53EFA43C}"/>
              </a:ext>
            </a:extLst>
          </p:cNvPr>
          <p:cNvSpPr/>
          <p:nvPr/>
        </p:nvSpPr>
        <p:spPr>
          <a:xfrm rot="12807491">
            <a:off x="8012997" y="4595883"/>
            <a:ext cx="306527" cy="5580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0" name="Freeform 538">
            <a:extLst>
              <a:ext uri="{FF2B5EF4-FFF2-40B4-BE49-F238E27FC236}">
                <a16:creationId xmlns:a16="http://schemas.microsoft.com/office/drawing/2014/main" id="{C74F78C4-BF26-4A0B-BB15-148856217742}"/>
              </a:ext>
            </a:extLst>
          </p:cNvPr>
          <p:cNvSpPr/>
          <p:nvPr/>
        </p:nvSpPr>
        <p:spPr>
          <a:xfrm rot="16200000">
            <a:off x="7451342" y="2956695"/>
            <a:ext cx="297072" cy="116247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1" name="Freeform 539">
            <a:extLst>
              <a:ext uri="{FF2B5EF4-FFF2-40B4-BE49-F238E27FC236}">
                <a16:creationId xmlns:a16="http://schemas.microsoft.com/office/drawing/2014/main" id="{93488946-DB74-49E2-9518-D8831A31D529}"/>
              </a:ext>
            </a:extLst>
          </p:cNvPr>
          <p:cNvSpPr/>
          <p:nvPr/>
        </p:nvSpPr>
        <p:spPr>
          <a:xfrm rot="17852908">
            <a:off x="7602904" y="2462545"/>
            <a:ext cx="343981" cy="57295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2" name="Freeform 540">
            <a:extLst>
              <a:ext uri="{FF2B5EF4-FFF2-40B4-BE49-F238E27FC236}">
                <a16:creationId xmlns:a16="http://schemas.microsoft.com/office/drawing/2014/main" id="{B9E54C1E-0DF3-4EAE-9C0C-CFEC0C8FBC47}"/>
              </a:ext>
            </a:extLst>
          </p:cNvPr>
          <p:cNvSpPr/>
          <p:nvPr/>
        </p:nvSpPr>
        <p:spPr>
          <a:xfrm rot="18930224">
            <a:off x="8007718" y="2048882"/>
            <a:ext cx="306949" cy="53965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3" name="Freeform 541">
            <a:extLst>
              <a:ext uri="{FF2B5EF4-FFF2-40B4-BE49-F238E27FC236}">
                <a16:creationId xmlns:a16="http://schemas.microsoft.com/office/drawing/2014/main" id="{BD49475E-535F-4289-B881-087FF97DBC30}"/>
              </a:ext>
            </a:extLst>
          </p:cNvPr>
          <p:cNvSpPr/>
          <p:nvPr/>
        </p:nvSpPr>
        <p:spPr>
          <a:xfrm rot="20319684">
            <a:off x="8564515" y="1794792"/>
            <a:ext cx="327834" cy="6602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AF122C24-F706-4535-8AFD-A680F73B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8" y="281032"/>
            <a:ext cx="11362886" cy="10009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Challenge: finding a good network topology for both </a:t>
            </a:r>
            <a:r>
              <a:rPr lang="en-US" dirty="0" err="1"/>
              <a:t>AllReduce</a:t>
            </a:r>
            <a:r>
              <a:rPr lang="en-US" dirty="0"/>
              <a:t> and Model-Parallel transfers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F010BD3-A16E-D017-9F68-E7E5F0BFC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610" y="2327823"/>
            <a:ext cx="280467" cy="276152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8E5187-ACCF-4BAE-3757-807F8FB79955}"/>
              </a:ext>
            </a:extLst>
          </p:cNvPr>
          <p:cNvSpPr txBox="1"/>
          <p:nvPr/>
        </p:nvSpPr>
        <p:spPr>
          <a:xfrm>
            <a:off x="5324379" y="3851357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5AC74"/>
                </a:solidFill>
              </a:rPr>
              <a:t>Model Parallel </a:t>
            </a:r>
          </a:p>
          <a:p>
            <a:r>
              <a:rPr lang="en-US" dirty="0">
                <a:solidFill>
                  <a:srgbClr val="75AC74"/>
                </a:solidFill>
              </a:rPr>
              <a:t>Transfers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10742B5-E721-E1BC-94E2-6EC121DB81B8}"/>
              </a:ext>
            </a:extLst>
          </p:cNvPr>
          <p:cNvSpPr txBox="1"/>
          <p:nvPr/>
        </p:nvSpPr>
        <p:spPr>
          <a:xfrm>
            <a:off x="5334809" y="3036172"/>
            <a:ext cx="133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41F6D"/>
                </a:solidFill>
              </a:rPr>
              <a:t>AllReduce</a:t>
            </a:r>
            <a:r>
              <a:rPr lang="en-US" dirty="0">
                <a:solidFill>
                  <a:srgbClr val="141F6D"/>
                </a:solidFill>
              </a:rPr>
              <a:t> Transfers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40F9215-CBAB-6F1F-FD8D-87DEAC0393FD}"/>
              </a:ext>
            </a:extLst>
          </p:cNvPr>
          <p:cNvSpPr txBox="1">
            <a:spLocks/>
          </p:cNvSpPr>
          <p:nvPr/>
        </p:nvSpPr>
        <p:spPr>
          <a:xfrm>
            <a:off x="623888" y="1533898"/>
            <a:ext cx="10944225" cy="197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0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AR" sz="1400" kern="1200" dirty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Degree (d) = 3, unidirectional</a:t>
            </a:r>
            <a:endParaRPr lang="en-US" sz="2200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7A701522-EFA6-408D-85C1-51ED7691BEC7}"/>
              </a:ext>
            </a:extLst>
          </p:cNvPr>
          <p:cNvSpPr/>
          <p:nvPr/>
        </p:nvSpPr>
        <p:spPr>
          <a:xfrm>
            <a:off x="8904483" y="1540652"/>
            <a:ext cx="264319" cy="264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Marcador de fecha 2">
            <a:extLst>
              <a:ext uri="{FF2B5EF4-FFF2-40B4-BE49-F238E27FC236}">
                <a16:creationId xmlns:a16="http://schemas.microsoft.com/office/drawing/2014/main" id="{86AF80DC-A25F-45EE-B169-9C88EECC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11" name="Marcador de número de diapositiva 5">
            <a:extLst>
              <a:ext uri="{FF2B5EF4-FFF2-40B4-BE49-F238E27FC236}">
                <a16:creationId xmlns:a16="http://schemas.microsoft.com/office/drawing/2014/main" id="{21D136C7-DE2A-4F69-8E57-90911F57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16</a:t>
            </a:fld>
            <a:endParaRPr lang="en-US" sz="1200"/>
          </a:p>
        </p:txBody>
      </p:sp>
      <p:sp>
        <p:nvSpPr>
          <p:cNvPr id="112" name="Marcador de pie de página 3">
            <a:extLst>
              <a:ext uri="{FF2B5EF4-FFF2-40B4-BE49-F238E27FC236}">
                <a16:creationId xmlns:a16="http://schemas.microsoft.com/office/drawing/2014/main" id="{6B708526-62A9-44D0-A677-B25D55C2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AB0EB6-E0C0-479F-8E38-E27BEA71F61E}"/>
              </a:ext>
            </a:extLst>
          </p:cNvPr>
          <p:cNvCxnSpPr/>
          <p:nvPr/>
        </p:nvCxnSpPr>
        <p:spPr>
          <a:xfrm>
            <a:off x="10586186" y="1601968"/>
            <a:ext cx="37417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51FEAC-A130-4351-9CED-8AEB2F4F2959}"/>
              </a:ext>
            </a:extLst>
          </p:cNvPr>
          <p:cNvSpPr txBox="1"/>
          <p:nvPr/>
        </p:nvSpPr>
        <p:spPr>
          <a:xfrm>
            <a:off x="10960363" y="142803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One link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AFF5FD-C7DB-4DF5-8C20-56331DC3E0C7}"/>
              </a:ext>
            </a:extLst>
          </p:cNvPr>
          <p:cNvSpPr txBox="1"/>
          <p:nvPr/>
        </p:nvSpPr>
        <p:spPr>
          <a:xfrm>
            <a:off x="4767418" y="23101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769E161-F9DB-4093-8F83-57EA46B891F0}"/>
              </a:ext>
            </a:extLst>
          </p:cNvPr>
          <p:cNvSpPr txBox="1"/>
          <p:nvPr/>
        </p:nvSpPr>
        <p:spPr>
          <a:xfrm>
            <a:off x="4803921" y="4771461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261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787 L 0.00013 -0.00764 L 0.03698 -0.00278 C 0.04244 -0.00185 0.04804 -0.00116 0.05338 0.00139 C 0.05546 0.00231 0.0569 0.00556 0.05872 0.00764 L 0.06224 0.01181 C 0.06393 0.01389 0.06562 0.01644 0.06744 0.01806 C 0.07395 0.02384 0.07291 0.02338 0.07981 0.02755 C 0.08112 0.02824 0.08255 0.0287 0.08385 0.02963 C 0.0875 0.03171 0.09296 0.03681 0.09505 0.04005 C 0.09843 0.04468 0.09974 0.04653 0.10325 0.05255 C 0.10625 0.05764 0.10911 0.06296 0.11211 0.06806 C 0.11393 0.0713 0.11614 0.07384 0.11796 0.07755 C 0.12434 0.09028 0.12122 0.08333 0.12734 0.09838 C 0.12864 0.10532 0.12721 0.09884 0.13138 0.10972 C 0.13281 0.11343 0.1345 0.11713 0.13554 0.1213 C 0.13606 0.12361 0.13684 0.12593 0.13724 0.12847 C 0.13776 0.13125 0.13789 0.13403 0.13841 0.13681 C 0.13919 0.14051 0.14049 0.14375 0.1414 0.14722 C 0.14192 0.14954 0.14205 0.15208 0.14257 0.15463 C 0.14323 0.15764 0.14414 0.16065 0.14492 0.16389 C 0.14557 0.1669 0.14635 0.17315 0.14661 0.17546 C 0.14921 0.19167 0.14635 0.16921 0.14895 0.19097 C 0.15026 0.21898 0.15065 0.21343 0.14961 0.24005 C 0.14948 0.2412 0.14856 0.25185 0.14843 0.25347 C 0.14804 0.25625 0.14752 0.25903 0.14726 0.26181 C 0.147 0.26458 0.147 0.26736 0.14661 0.27014 C 0.14479 0.28796 0.1457 0.26782 0.14375 0.29514 C 0.14309 0.3044 0.14309 0.30579 0.14192 0.31597 C 0.14127 0.32292 0.14075 0.33009 0.13958 0.33681 C 0.13867 0.34306 0.13763 0.34931 0.13671 0.35556 C 0.13606 0.35903 0.13554 0.3625 0.13489 0.36597 C 0.13268 0.37801 0.13489 0.3662 0.13203 0.38056 C 0.13177 0.38171 0.13177 0.38264 0.13138 0.3838 C 0.13046 0.38657 0.12942 0.38912 0.12851 0.39213 C 0.12487 0.4037 0.12474 0.40926 0.11849 0.42014 C 0.11705 0.42292 0.11575 0.42546 0.1138 0.42755 C 0.11328 0.42801 0.11263 0.42801 0.11211 0.42847 C 0.11119 0.42917 0.11054 0.42986 0.10976 0.43056 C 0.10872 0.43241 0.10794 0.43449 0.10677 0.43588 C 0.10573 0.43704 0.10442 0.43704 0.10325 0.43796 C 0.10221 0.43866 0.1013 0.44005 0.10039 0.44097 C 0.09882 0.44236 0.09713 0.44375 0.0957 0.44514 C 0.09466 0.44606 0.09375 0.44745 0.0927 0.44838 C 0.09062 0.45023 0.08346 0.45417 0.08268 0.45463 C 0.08112 0.45556 0.07968 0.45671 0.07799 0.45764 C 0.07747 0.4581 0.07695 0.45833 0.0763 0.4588 C 0.07434 0.45949 0.07239 0.45995 0.07044 0.46088 C 0.06979 0.46111 0.06927 0.46157 0.06862 0.46181 C 0.06653 0.46273 0.06432 0.46296 0.06224 0.46389 C 0.04908 0.46991 0.06054 0.4669 0.05052 0.46921 C 0.04492 0.47245 0.05533 0.46644 0.04401 0.4713 C 0.04218 0.47199 0.04049 0.47338 0.0388 0.47431 C 0.03593 0.47593 0.02773 0.47894 0.02591 0.47963 C 0.02434 0.48009 0.02278 0.48032 0.02122 0.48056 C 0.01836 0.48171 0.01744 0.48241 0.01419 0.48264 C 0.01119 0.48287 0.00833 0.48264 0.00533 0.48264 " pathEditMode="relative" rAng="0" ptsTypes="AAAAAAAAAAAAAAAAAAAAAAAAAAAAAAAAAAAAAAAAAAAAAAAAAAAAAAAAA">
                                      <p:cBhvr>
                                        <p:cTn id="225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30" grpId="0" animBg="1"/>
      <p:bldP spid="131" grpId="0" animBg="1"/>
      <p:bldP spid="132" grpId="0" animBg="1"/>
      <p:bldP spid="135" grpId="0" animBg="1"/>
      <p:bldP spid="137" grpId="0" animBg="1"/>
      <p:bldP spid="138" grpId="0" animBg="1"/>
      <p:bldP spid="139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77" grpId="0" animBg="1"/>
      <p:bldP spid="179" grpId="0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3" grpId="0" uiExpand="1" build="allAtOnce"/>
      <p:bldP spid="178" grpId="0" animBg="1"/>
      <p:bldP spid="178" grpId="1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4E342F-97F3-4006-B160-9A822C36306D}"/>
              </a:ext>
            </a:extLst>
          </p:cNvPr>
          <p:cNvGrpSpPr/>
          <p:nvPr/>
        </p:nvGrpSpPr>
        <p:grpSpPr>
          <a:xfrm>
            <a:off x="961216" y="2162156"/>
            <a:ext cx="3909409" cy="3222908"/>
            <a:chOff x="1639136" y="3609027"/>
            <a:chExt cx="2928893" cy="24145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8D585-9C12-49A7-87A7-E91D08D2272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2025352" y="3695540"/>
              <a:ext cx="2372615" cy="21047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7D8384-F66F-430D-A37C-B6F3BF030EE9}"/>
                </a:ext>
              </a:extLst>
            </p:cNvPr>
            <p:cNvSpPr/>
            <p:nvPr/>
          </p:nvSpPr>
          <p:spPr>
            <a:xfrm>
              <a:off x="4253712" y="3609027"/>
              <a:ext cx="314317" cy="2414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C0F77B-D879-40A4-A89B-1BC49CBB6348}"/>
                </a:ext>
              </a:extLst>
            </p:cNvPr>
            <p:cNvGrpSpPr/>
            <p:nvPr/>
          </p:nvGrpSpPr>
          <p:grpSpPr>
            <a:xfrm>
              <a:off x="1639136" y="3641493"/>
              <a:ext cx="2770820" cy="2364400"/>
              <a:chOff x="153711" y="-41054"/>
              <a:chExt cx="3213994" cy="274257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179497-12A5-4B03-930B-2E2402B44FA5}"/>
                  </a:ext>
                </a:extLst>
              </p:cNvPr>
              <p:cNvSpPr txBox="1"/>
              <p:nvPr/>
            </p:nvSpPr>
            <p:spPr>
              <a:xfrm>
                <a:off x="468859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0BC98C-858C-46E3-8359-4BE9B22A3EFB}"/>
                  </a:ext>
                </a:extLst>
              </p:cNvPr>
              <p:cNvSpPr txBox="1"/>
              <p:nvPr/>
            </p:nvSpPr>
            <p:spPr>
              <a:xfrm>
                <a:off x="1296586" y="2380561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E508879-2F29-41B5-810C-CFCEA6B2FDF7}"/>
                  </a:ext>
                </a:extLst>
              </p:cNvPr>
              <p:cNvSpPr txBox="1"/>
              <p:nvPr/>
            </p:nvSpPr>
            <p:spPr>
              <a:xfrm>
                <a:off x="1979186" y="2380561"/>
                <a:ext cx="550091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2AD93D5-A991-47D8-BF34-0ED2532CC2AF}"/>
                  </a:ext>
                </a:extLst>
              </p:cNvPr>
              <p:cNvSpPr txBox="1"/>
              <p:nvPr/>
            </p:nvSpPr>
            <p:spPr>
              <a:xfrm>
                <a:off x="2725878" y="2371574"/>
                <a:ext cx="64182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A6B011-C9B2-49E4-A0E5-9E573880DAC1}"/>
                  </a:ext>
                </a:extLst>
              </p:cNvPr>
              <p:cNvSpPr txBox="1"/>
              <p:nvPr/>
            </p:nvSpPr>
            <p:spPr>
              <a:xfrm>
                <a:off x="270677" y="-41054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15272E5-575D-4B79-BC57-9510B92CB2EF}"/>
                  </a:ext>
                </a:extLst>
              </p:cNvPr>
              <p:cNvSpPr txBox="1"/>
              <p:nvPr/>
            </p:nvSpPr>
            <p:spPr>
              <a:xfrm>
                <a:off x="271314" y="683098"/>
                <a:ext cx="260647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B6445C3-13FF-4600-9FF7-3DD0EFAC66C8}"/>
                  </a:ext>
                </a:extLst>
              </p:cNvPr>
              <p:cNvSpPr txBox="1"/>
              <p:nvPr/>
            </p:nvSpPr>
            <p:spPr>
              <a:xfrm>
                <a:off x="181154" y="1415689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B1A98B-991B-4CB1-8DF8-8066248B85C5}"/>
                  </a:ext>
                </a:extLst>
              </p:cNvPr>
              <p:cNvSpPr txBox="1"/>
              <p:nvPr/>
            </p:nvSpPr>
            <p:spPr>
              <a:xfrm>
                <a:off x="153711" y="2181037"/>
                <a:ext cx="487553" cy="320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A57A20-A380-4EEA-B054-201FAC50CD16}"/>
                </a:ext>
              </a:extLst>
            </p:cNvPr>
            <p:cNvSpPr/>
            <p:nvPr/>
          </p:nvSpPr>
          <p:spPr>
            <a:xfrm>
              <a:off x="4157404" y="4099795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C06DB85-D82C-4159-A738-419676E4D702}"/>
                </a:ext>
              </a:extLst>
            </p:cNvPr>
            <p:cNvSpPr/>
            <p:nvPr/>
          </p:nvSpPr>
          <p:spPr>
            <a:xfrm>
              <a:off x="4164285" y="4720864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BFE536-939A-4926-9C21-FC7B00BE47F7}"/>
                </a:ext>
              </a:extLst>
            </p:cNvPr>
            <p:cNvSpPr/>
            <p:nvPr/>
          </p:nvSpPr>
          <p:spPr>
            <a:xfrm>
              <a:off x="4153654" y="5404562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441D00-C1D4-4B5B-87D4-F94EEE8F2AC2}"/>
                </a:ext>
              </a:extLst>
            </p:cNvPr>
            <p:cNvSpPr/>
            <p:nvPr/>
          </p:nvSpPr>
          <p:spPr>
            <a:xfrm>
              <a:off x="4145816" y="3684567"/>
              <a:ext cx="138399" cy="176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400" baseline="-25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D09C28-68CE-4001-88F2-DD19C377130A}"/>
                </a:ext>
              </a:extLst>
            </p:cNvPr>
            <p:cNvSpPr/>
            <p:nvPr/>
          </p:nvSpPr>
          <p:spPr>
            <a:xfrm>
              <a:off x="2010771" y="3679050"/>
              <a:ext cx="116012" cy="253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/>
            </a:p>
          </p:txBody>
        </p:sp>
      </p:grpSp>
      <p:sp>
        <p:nvSpPr>
          <p:cNvPr id="168" name="Title 1">
            <a:extLst>
              <a:ext uri="{FF2B5EF4-FFF2-40B4-BE49-F238E27FC236}">
                <a16:creationId xmlns:a16="http://schemas.microsoft.com/office/drawing/2014/main" id="{AF122C24-F706-4535-8AFD-A680F73B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8" y="281032"/>
            <a:ext cx="11362886" cy="10009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Meeting the requirements of both AllReduce and Model-Parallel transfers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F010BD3-A16E-D017-9F68-E7E5F0BFC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610" y="2327823"/>
            <a:ext cx="280467" cy="2761521"/>
          </a:xfrm>
          <a:prstGeom prst="rect">
            <a:avLst/>
          </a:prstGeom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40F9215-CBAB-6F1F-FD8D-87DEAC0393FD}"/>
              </a:ext>
            </a:extLst>
          </p:cNvPr>
          <p:cNvSpPr txBox="1">
            <a:spLocks/>
          </p:cNvSpPr>
          <p:nvPr/>
        </p:nvSpPr>
        <p:spPr>
          <a:xfrm>
            <a:off x="623888" y="1533898"/>
            <a:ext cx="10944225" cy="197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0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AR" sz="1400" kern="1200" dirty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Degree (d) = 3, unidirectional</a:t>
            </a:r>
            <a:endParaRPr lang="en-US" sz="2200" dirty="0"/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94997D9C-E251-4493-822A-A19E0BA75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358419"/>
              </p:ext>
            </p:extLst>
          </p:nvPr>
        </p:nvGraphicFramePr>
        <p:xfrm>
          <a:off x="5868950" y="2457219"/>
          <a:ext cx="5657739" cy="24502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5913">
                  <a:extLst>
                    <a:ext uri="{9D8B030D-6E8A-4147-A177-3AD203B41FA5}">
                      <a16:colId xmlns:a16="http://schemas.microsoft.com/office/drawing/2014/main" val="342880938"/>
                    </a:ext>
                  </a:extLst>
                </a:gridCol>
                <a:gridCol w="1885913">
                  <a:extLst>
                    <a:ext uri="{9D8B030D-6E8A-4147-A177-3AD203B41FA5}">
                      <a16:colId xmlns:a16="http://schemas.microsoft.com/office/drawing/2014/main" val="3606915440"/>
                    </a:ext>
                  </a:extLst>
                </a:gridCol>
                <a:gridCol w="1885913">
                  <a:extLst>
                    <a:ext uri="{9D8B030D-6E8A-4147-A177-3AD203B41FA5}">
                      <a16:colId xmlns:a16="http://schemas.microsoft.com/office/drawing/2014/main" val="1950344995"/>
                    </a:ext>
                  </a:extLst>
                </a:gridCol>
              </a:tblGrid>
              <a:tr h="81675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Transfer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Network Requirement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788182"/>
                  </a:ext>
                </a:extLst>
              </a:tr>
              <a:tr h="816751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141F6D"/>
                          </a:solidFill>
                        </a:rPr>
                        <a:t>Large, Sparse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141F6D"/>
                          </a:solidFill>
                        </a:rPr>
                        <a:t>Ample Bandwidth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003645"/>
                  </a:ext>
                </a:extLst>
              </a:tr>
              <a:tr h="816751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75AC74"/>
                          </a:solidFill>
                        </a:rPr>
                        <a:t>Small, Dense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75AC74"/>
                          </a:solidFill>
                        </a:rPr>
                        <a:t>Low hop-count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443989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642E16E7-497A-433A-B51F-B46FFECD5CF3}"/>
              </a:ext>
            </a:extLst>
          </p:cNvPr>
          <p:cNvSpPr txBox="1"/>
          <p:nvPr/>
        </p:nvSpPr>
        <p:spPr>
          <a:xfrm>
            <a:off x="5945197" y="3363571"/>
            <a:ext cx="133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41F6D"/>
                </a:solidFill>
              </a:rPr>
              <a:t>AllReduce</a:t>
            </a:r>
            <a:r>
              <a:rPr lang="en-US" dirty="0">
                <a:solidFill>
                  <a:srgbClr val="141F6D"/>
                </a:solidFill>
              </a:rPr>
              <a:t> Transfers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8E5187-ACCF-4BAE-3757-807F8FB79955}"/>
              </a:ext>
            </a:extLst>
          </p:cNvPr>
          <p:cNvSpPr txBox="1"/>
          <p:nvPr/>
        </p:nvSpPr>
        <p:spPr>
          <a:xfrm>
            <a:off x="5924866" y="4185337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5AC74"/>
                </a:solidFill>
              </a:rPr>
              <a:t>Model Parallel </a:t>
            </a:r>
          </a:p>
          <a:p>
            <a:r>
              <a:rPr lang="en-US" dirty="0">
                <a:solidFill>
                  <a:srgbClr val="75AC74"/>
                </a:solidFill>
              </a:rPr>
              <a:t>Transfers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A8596-7167-4561-AF55-6355338135F2}"/>
              </a:ext>
            </a:extLst>
          </p:cNvPr>
          <p:cNvSpPr/>
          <p:nvPr/>
        </p:nvSpPr>
        <p:spPr>
          <a:xfrm>
            <a:off x="9619488" y="3291840"/>
            <a:ext cx="1907201" cy="1615632"/>
          </a:xfrm>
          <a:prstGeom prst="rect">
            <a:avLst/>
          </a:prstGeom>
          <a:noFill/>
          <a:ln w="60325">
            <a:gradFill>
              <a:gsLst>
                <a:gs pos="0">
                  <a:schemeClr val="accent5"/>
                </a:gs>
                <a:gs pos="100000">
                  <a:srgbClr val="A3E1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arcador de fecha 2">
            <a:extLst>
              <a:ext uri="{FF2B5EF4-FFF2-40B4-BE49-F238E27FC236}">
                <a16:creationId xmlns:a16="http://schemas.microsoft.com/office/drawing/2014/main" id="{FA5EB511-3872-4193-A714-A1650E3D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30" name="Marcador de número de diapositiva 5">
            <a:extLst>
              <a:ext uri="{FF2B5EF4-FFF2-40B4-BE49-F238E27FC236}">
                <a16:creationId xmlns:a16="http://schemas.microsoft.com/office/drawing/2014/main" id="{6AABA54C-CAAE-42BF-BF05-033EC2D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17</a:t>
            </a:fld>
            <a:endParaRPr lang="en-US" sz="1200"/>
          </a:p>
        </p:txBody>
      </p:sp>
      <p:sp>
        <p:nvSpPr>
          <p:cNvPr id="31" name="Marcador de pie de página 3">
            <a:extLst>
              <a:ext uri="{FF2B5EF4-FFF2-40B4-BE49-F238E27FC236}">
                <a16:creationId xmlns:a16="http://schemas.microsoft.com/office/drawing/2014/main" id="{098D9374-777A-4BD0-A102-EEBFC89C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83EEC9-7FCC-47D0-B959-F61B4A1DA744}"/>
              </a:ext>
            </a:extLst>
          </p:cNvPr>
          <p:cNvSpPr txBox="1"/>
          <p:nvPr/>
        </p:nvSpPr>
        <p:spPr>
          <a:xfrm>
            <a:off x="4767418" y="23101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1309DF-0FFA-4248-8244-82A661D5ACCA}"/>
              </a:ext>
            </a:extLst>
          </p:cNvPr>
          <p:cNvSpPr txBox="1"/>
          <p:nvPr/>
        </p:nvSpPr>
        <p:spPr>
          <a:xfrm>
            <a:off x="4803921" y="4771461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81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D8C36E63-8D28-4447-AE9A-1DA564A95C66}"/>
              </a:ext>
            </a:extLst>
          </p:cNvPr>
          <p:cNvSpPr>
            <a:spLocks noChangeAspect="1"/>
          </p:cNvSpPr>
          <p:nvPr/>
        </p:nvSpPr>
        <p:spPr>
          <a:xfrm>
            <a:off x="3006407" y="3384103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2C0560A-B66E-43C6-8FE0-C3ADA6AD8E6F}"/>
              </a:ext>
            </a:extLst>
          </p:cNvPr>
          <p:cNvSpPr>
            <a:spLocks noChangeAspect="1"/>
          </p:cNvSpPr>
          <p:nvPr/>
        </p:nvSpPr>
        <p:spPr>
          <a:xfrm>
            <a:off x="3468944" y="3473972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4A30AE-00F3-4842-829F-3CB501FD3810}"/>
              </a:ext>
            </a:extLst>
          </p:cNvPr>
          <p:cNvSpPr>
            <a:spLocks noChangeAspect="1"/>
          </p:cNvSpPr>
          <p:nvPr/>
        </p:nvSpPr>
        <p:spPr>
          <a:xfrm>
            <a:off x="3852630" y="3743717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F3E583-FA96-4033-8AC0-3FDA6EB06F4D}"/>
              </a:ext>
            </a:extLst>
          </p:cNvPr>
          <p:cNvSpPr>
            <a:spLocks noChangeAspect="1"/>
          </p:cNvSpPr>
          <p:nvPr/>
        </p:nvSpPr>
        <p:spPr>
          <a:xfrm>
            <a:off x="4198707" y="4566015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C9F116-6285-4745-A975-1A3CE3F2B770}"/>
              </a:ext>
            </a:extLst>
          </p:cNvPr>
          <p:cNvSpPr>
            <a:spLocks noChangeAspect="1"/>
          </p:cNvSpPr>
          <p:nvPr/>
        </p:nvSpPr>
        <p:spPr>
          <a:xfrm>
            <a:off x="3017277" y="5696266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C301537-EBA4-4691-839E-87EC25719C2B}"/>
              </a:ext>
            </a:extLst>
          </p:cNvPr>
          <p:cNvSpPr>
            <a:spLocks noChangeAspect="1"/>
          </p:cNvSpPr>
          <p:nvPr/>
        </p:nvSpPr>
        <p:spPr>
          <a:xfrm>
            <a:off x="1863907" y="4566015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27FAD3-5683-4B82-A3E7-BB59F1E30C1D}"/>
              </a:ext>
            </a:extLst>
          </p:cNvPr>
          <p:cNvSpPr>
            <a:spLocks noChangeAspect="1"/>
          </p:cNvSpPr>
          <p:nvPr/>
        </p:nvSpPr>
        <p:spPr>
          <a:xfrm>
            <a:off x="1970913" y="4110188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156458-B9B7-414C-A43F-F27F4DF6CBB2}"/>
              </a:ext>
            </a:extLst>
          </p:cNvPr>
          <p:cNvSpPr>
            <a:spLocks noChangeAspect="1"/>
          </p:cNvSpPr>
          <p:nvPr/>
        </p:nvSpPr>
        <p:spPr>
          <a:xfrm>
            <a:off x="2173847" y="3743717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EC7A9A5-FC2B-48E1-AEF0-A162FF79F903}"/>
              </a:ext>
            </a:extLst>
          </p:cNvPr>
          <p:cNvSpPr>
            <a:spLocks noChangeAspect="1"/>
          </p:cNvSpPr>
          <p:nvPr/>
        </p:nvSpPr>
        <p:spPr>
          <a:xfrm>
            <a:off x="2509730" y="3473972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2" name="Freeform 519">
            <a:extLst>
              <a:ext uri="{FF2B5EF4-FFF2-40B4-BE49-F238E27FC236}">
                <a16:creationId xmlns:a16="http://schemas.microsoft.com/office/drawing/2014/main" id="{31D7DFA9-E7B1-46E8-871E-9350A71F9030}"/>
              </a:ext>
            </a:extLst>
          </p:cNvPr>
          <p:cNvSpPr/>
          <p:nvPr/>
        </p:nvSpPr>
        <p:spPr>
          <a:xfrm>
            <a:off x="3251934" y="3496285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1DF2D9A-6005-428D-8CA7-85F5B2B8DB7C}"/>
              </a:ext>
            </a:extLst>
          </p:cNvPr>
          <p:cNvSpPr>
            <a:spLocks noChangeAspect="1"/>
          </p:cNvSpPr>
          <p:nvPr/>
        </p:nvSpPr>
        <p:spPr>
          <a:xfrm>
            <a:off x="4122348" y="4110188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4" name="Freeform 521">
            <a:extLst>
              <a:ext uri="{FF2B5EF4-FFF2-40B4-BE49-F238E27FC236}">
                <a16:creationId xmlns:a16="http://schemas.microsoft.com/office/drawing/2014/main" id="{406FDA8E-68D7-4A6B-815A-19DD5611AE09}"/>
              </a:ext>
            </a:extLst>
          </p:cNvPr>
          <p:cNvSpPr/>
          <p:nvPr/>
        </p:nvSpPr>
        <p:spPr>
          <a:xfrm rot="1652908">
            <a:off x="3676351" y="3679212"/>
            <a:ext cx="283990" cy="5969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5" name="Freeform 522">
            <a:extLst>
              <a:ext uri="{FF2B5EF4-FFF2-40B4-BE49-F238E27FC236}">
                <a16:creationId xmlns:a16="http://schemas.microsoft.com/office/drawing/2014/main" id="{0708AE0B-9CAA-4D46-9EF1-42EE4AD3BA82}"/>
              </a:ext>
            </a:extLst>
          </p:cNvPr>
          <p:cNvSpPr/>
          <p:nvPr/>
        </p:nvSpPr>
        <p:spPr>
          <a:xfrm rot="2730224">
            <a:off x="4012177" y="4015527"/>
            <a:ext cx="238822" cy="5174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6" name="Freeform 523">
            <a:extLst>
              <a:ext uri="{FF2B5EF4-FFF2-40B4-BE49-F238E27FC236}">
                <a16:creationId xmlns:a16="http://schemas.microsoft.com/office/drawing/2014/main" id="{40F7EE1D-FFA8-4B17-AECA-2F3449760D4D}"/>
              </a:ext>
            </a:extLst>
          </p:cNvPr>
          <p:cNvSpPr/>
          <p:nvPr/>
        </p:nvSpPr>
        <p:spPr>
          <a:xfrm rot="3984766">
            <a:off x="4182091" y="4447266"/>
            <a:ext cx="233117" cy="4436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BDA662-D5E7-4573-A993-3E0153AA64CA}"/>
              </a:ext>
            </a:extLst>
          </p:cNvPr>
          <p:cNvSpPr>
            <a:spLocks noChangeAspect="1"/>
          </p:cNvSpPr>
          <p:nvPr/>
        </p:nvSpPr>
        <p:spPr>
          <a:xfrm rot="5400000">
            <a:off x="4097314" y="5021574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FCD5B8-7950-4190-8741-2F36492B31B7}"/>
              </a:ext>
            </a:extLst>
          </p:cNvPr>
          <p:cNvSpPr>
            <a:spLocks noChangeAspect="1"/>
          </p:cNvSpPr>
          <p:nvPr/>
        </p:nvSpPr>
        <p:spPr>
          <a:xfrm rot="5400000">
            <a:off x="3821502" y="5396824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Freeform 526">
            <a:extLst>
              <a:ext uri="{FF2B5EF4-FFF2-40B4-BE49-F238E27FC236}">
                <a16:creationId xmlns:a16="http://schemas.microsoft.com/office/drawing/2014/main" id="{3C1F6852-43A7-4B97-B825-80C447C8290C}"/>
              </a:ext>
            </a:extLst>
          </p:cNvPr>
          <p:cNvSpPr/>
          <p:nvPr/>
        </p:nvSpPr>
        <p:spPr>
          <a:xfrm rot="5400000">
            <a:off x="4165308" y="4882438"/>
            <a:ext cx="231005" cy="9039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3D9F2F-1566-4DC5-968B-8AE5F17353E7}"/>
              </a:ext>
            </a:extLst>
          </p:cNvPr>
          <p:cNvSpPr>
            <a:spLocks noChangeAspect="1"/>
          </p:cNvSpPr>
          <p:nvPr/>
        </p:nvSpPr>
        <p:spPr>
          <a:xfrm rot="5400000">
            <a:off x="3446790" y="566061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1" name="Freeform 528">
            <a:extLst>
              <a:ext uri="{FF2B5EF4-FFF2-40B4-BE49-F238E27FC236}">
                <a16:creationId xmlns:a16="http://schemas.microsoft.com/office/drawing/2014/main" id="{A8C73035-A0BB-4645-A554-75459D0A908A}"/>
              </a:ext>
            </a:extLst>
          </p:cNvPr>
          <p:cNvSpPr/>
          <p:nvPr/>
        </p:nvSpPr>
        <p:spPr>
          <a:xfrm rot="7052908">
            <a:off x="3976430" y="5341692"/>
            <a:ext cx="268289" cy="2543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2" name="Freeform 529">
            <a:extLst>
              <a:ext uri="{FF2B5EF4-FFF2-40B4-BE49-F238E27FC236}">
                <a16:creationId xmlns:a16="http://schemas.microsoft.com/office/drawing/2014/main" id="{B181D91A-65F7-41A2-9D56-7275D7EF25A4}"/>
              </a:ext>
            </a:extLst>
          </p:cNvPr>
          <p:cNvSpPr/>
          <p:nvPr/>
        </p:nvSpPr>
        <p:spPr>
          <a:xfrm rot="8130224">
            <a:off x="3654354" y="5660428"/>
            <a:ext cx="238686" cy="4196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3" name="Freeform 530">
            <a:extLst>
              <a:ext uri="{FF2B5EF4-FFF2-40B4-BE49-F238E27FC236}">
                <a16:creationId xmlns:a16="http://schemas.microsoft.com/office/drawing/2014/main" id="{B614E2A1-020C-416B-A851-F9D8F35729E5}"/>
              </a:ext>
            </a:extLst>
          </p:cNvPr>
          <p:cNvSpPr/>
          <p:nvPr/>
        </p:nvSpPr>
        <p:spPr>
          <a:xfrm rot="9384766">
            <a:off x="3245620" y="5805231"/>
            <a:ext cx="222759" cy="4303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9CDDBF-CC71-4CFB-8004-8FB587E85499}"/>
              </a:ext>
            </a:extLst>
          </p:cNvPr>
          <p:cNvSpPr>
            <a:spLocks noChangeAspect="1"/>
          </p:cNvSpPr>
          <p:nvPr/>
        </p:nvSpPr>
        <p:spPr>
          <a:xfrm rot="5400000">
            <a:off x="1973708" y="5021574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22E94F-DE50-4597-8738-4B866D3F859E}"/>
              </a:ext>
            </a:extLst>
          </p:cNvPr>
          <p:cNvSpPr>
            <a:spLocks noChangeAspect="1"/>
          </p:cNvSpPr>
          <p:nvPr/>
        </p:nvSpPr>
        <p:spPr>
          <a:xfrm rot="5400000">
            <a:off x="2168696" y="538905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7B4EF70-B2A9-44C2-BA17-2370A98EFCE3}"/>
              </a:ext>
            </a:extLst>
          </p:cNvPr>
          <p:cNvSpPr>
            <a:spLocks noChangeAspect="1"/>
          </p:cNvSpPr>
          <p:nvPr/>
        </p:nvSpPr>
        <p:spPr>
          <a:xfrm rot="5400000">
            <a:off x="2520474" y="566061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7" name="Freeform 534">
            <a:extLst>
              <a:ext uri="{FF2B5EF4-FFF2-40B4-BE49-F238E27FC236}">
                <a16:creationId xmlns:a16="http://schemas.microsoft.com/office/drawing/2014/main" id="{51E3321E-2601-4750-AC85-47B0B5E8F1BA}"/>
              </a:ext>
            </a:extLst>
          </p:cNvPr>
          <p:cNvSpPr/>
          <p:nvPr/>
        </p:nvSpPr>
        <p:spPr>
          <a:xfrm rot="10800000">
            <a:off x="2775055" y="5793480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8" name="Freeform 535">
            <a:extLst>
              <a:ext uri="{FF2B5EF4-FFF2-40B4-BE49-F238E27FC236}">
                <a16:creationId xmlns:a16="http://schemas.microsoft.com/office/drawing/2014/main" id="{D410E461-C04B-41C8-9EB8-FF5ADD75F9AB}"/>
              </a:ext>
            </a:extLst>
          </p:cNvPr>
          <p:cNvSpPr/>
          <p:nvPr/>
        </p:nvSpPr>
        <p:spPr>
          <a:xfrm rot="14689418">
            <a:off x="1866702" y="4906918"/>
            <a:ext cx="277745" cy="6104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9" name="Freeform 536">
            <a:extLst>
              <a:ext uri="{FF2B5EF4-FFF2-40B4-BE49-F238E27FC236}">
                <a16:creationId xmlns:a16="http://schemas.microsoft.com/office/drawing/2014/main" id="{DFC12D9E-357C-453F-8D1C-D6B87A33DB4C}"/>
              </a:ext>
            </a:extLst>
          </p:cNvPr>
          <p:cNvSpPr/>
          <p:nvPr/>
        </p:nvSpPr>
        <p:spPr>
          <a:xfrm rot="13530224">
            <a:off x="2020045" y="5295575"/>
            <a:ext cx="238822" cy="5174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0" name="Freeform 537">
            <a:extLst>
              <a:ext uri="{FF2B5EF4-FFF2-40B4-BE49-F238E27FC236}">
                <a16:creationId xmlns:a16="http://schemas.microsoft.com/office/drawing/2014/main" id="{F055716C-7027-405D-895C-57CB9E31B849}"/>
              </a:ext>
            </a:extLst>
          </p:cNvPr>
          <p:cNvSpPr/>
          <p:nvPr/>
        </p:nvSpPr>
        <p:spPr>
          <a:xfrm rot="12807491">
            <a:off x="2327373" y="5672428"/>
            <a:ext cx="238357" cy="4339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1" name="Freeform 538">
            <a:extLst>
              <a:ext uri="{FF2B5EF4-FFF2-40B4-BE49-F238E27FC236}">
                <a16:creationId xmlns:a16="http://schemas.microsoft.com/office/drawing/2014/main" id="{6C92DA2E-A876-4539-A2B6-C4C2A852692A}"/>
              </a:ext>
            </a:extLst>
          </p:cNvPr>
          <p:cNvSpPr/>
          <p:nvPr/>
        </p:nvSpPr>
        <p:spPr>
          <a:xfrm rot="16200000">
            <a:off x="1890626" y="4397785"/>
            <a:ext cx="231005" cy="9039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2" name="Freeform 539">
            <a:extLst>
              <a:ext uri="{FF2B5EF4-FFF2-40B4-BE49-F238E27FC236}">
                <a16:creationId xmlns:a16="http://schemas.microsoft.com/office/drawing/2014/main" id="{021E345B-C3FF-4114-88B4-EA55E967CAB9}"/>
              </a:ext>
            </a:extLst>
          </p:cNvPr>
          <p:cNvSpPr/>
          <p:nvPr/>
        </p:nvSpPr>
        <p:spPr>
          <a:xfrm rot="17852908">
            <a:off x="2008482" y="4013530"/>
            <a:ext cx="267482" cy="4455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3" name="Freeform 540">
            <a:extLst>
              <a:ext uri="{FF2B5EF4-FFF2-40B4-BE49-F238E27FC236}">
                <a16:creationId xmlns:a16="http://schemas.microsoft.com/office/drawing/2014/main" id="{0296574E-D02F-478D-A5ED-CB32CDA7B349}"/>
              </a:ext>
            </a:extLst>
          </p:cNvPr>
          <p:cNvSpPr/>
          <p:nvPr/>
        </p:nvSpPr>
        <p:spPr>
          <a:xfrm rot="18930224">
            <a:off x="2323268" y="3691863"/>
            <a:ext cx="238686" cy="4196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4" name="Freeform 541">
            <a:extLst>
              <a:ext uri="{FF2B5EF4-FFF2-40B4-BE49-F238E27FC236}">
                <a16:creationId xmlns:a16="http://schemas.microsoft.com/office/drawing/2014/main" id="{B9F64102-BEBA-48EE-9596-F1E69D9DD09D}"/>
              </a:ext>
            </a:extLst>
          </p:cNvPr>
          <p:cNvSpPr/>
          <p:nvPr/>
        </p:nvSpPr>
        <p:spPr>
          <a:xfrm rot="20319684">
            <a:off x="2756237" y="3494281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3F2B6-83B8-45B8-9DE6-7B7088DE8DE4}"/>
              </a:ext>
            </a:extLst>
          </p:cNvPr>
          <p:cNvSpPr>
            <a:spLocks noChangeAspect="1"/>
          </p:cNvSpPr>
          <p:nvPr/>
        </p:nvSpPr>
        <p:spPr>
          <a:xfrm>
            <a:off x="6005970" y="3387928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80C79E0-6B41-47BA-AC3F-C5313DB10BCA}"/>
              </a:ext>
            </a:extLst>
          </p:cNvPr>
          <p:cNvSpPr>
            <a:spLocks noChangeAspect="1"/>
          </p:cNvSpPr>
          <p:nvPr/>
        </p:nvSpPr>
        <p:spPr>
          <a:xfrm>
            <a:off x="6473140" y="3478707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961ACA0-DC9A-4ADB-BD22-FFFC14ED9F6D}"/>
              </a:ext>
            </a:extLst>
          </p:cNvPr>
          <p:cNvSpPr>
            <a:spLocks noChangeAspect="1"/>
          </p:cNvSpPr>
          <p:nvPr/>
        </p:nvSpPr>
        <p:spPr>
          <a:xfrm>
            <a:off x="6860671" y="375118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2234F27-EAA5-4319-B560-589C2D5C57E7}"/>
              </a:ext>
            </a:extLst>
          </p:cNvPr>
          <p:cNvSpPr>
            <a:spLocks noChangeAspect="1"/>
          </p:cNvSpPr>
          <p:nvPr/>
        </p:nvSpPr>
        <p:spPr>
          <a:xfrm>
            <a:off x="7210214" y="458181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76C0A46-26E4-4515-B878-C58D0A2575A1}"/>
              </a:ext>
            </a:extLst>
          </p:cNvPr>
          <p:cNvSpPr>
            <a:spLocks noChangeAspect="1"/>
          </p:cNvSpPr>
          <p:nvPr/>
        </p:nvSpPr>
        <p:spPr>
          <a:xfrm>
            <a:off x="6016840" y="5723736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ECA7054-7223-49EC-8018-83B44E5D05DE}"/>
              </a:ext>
            </a:extLst>
          </p:cNvPr>
          <p:cNvSpPr>
            <a:spLocks noChangeAspect="1"/>
          </p:cNvSpPr>
          <p:nvPr/>
        </p:nvSpPr>
        <p:spPr>
          <a:xfrm>
            <a:off x="4852024" y="458181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7BD77A-107B-472F-9E18-412BBB340A82}"/>
              </a:ext>
            </a:extLst>
          </p:cNvPr>
          <p:cNvSpPr>
            <a:spLocks noChangeAspect="1"/>
          </p:cNvSpPr>
          <p:nvPr/>
        </p:nvSpPr>
        <p:spPr>
          <a:xfrm>
            <a:off x="4960102" y="4121369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6E5097-1458-42F8-8432-F3EC8D9164EA}"/>
              </a:ext>
            </a:extLst>
          </p:cNvPr>
          <p:cNvSpPr>
            <a:spLocks noChangeAspect="1"/>
          </p:cNvSpPr>
          <p:nvPr/>
        </p:nvSpPr>
        <p:spPr>
          <a:xfrm>
            <a:off x="5165070" y="375118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6D4569A-5C91-4E17-B686-B1DFFA578CA2}"/>
              </a:ext>
            </a:extLst>
          </p:cNvPr>
          <p:cNvSpPr>
            <a:spLocks noChangeAspect="1"/>
          </p:cNvSpPr>
          <p:nvPr/>
        </p:nvSpPr>
        <p:spPr>
          <a:xfrm>
            <a:off x="5504317" y="3478707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5412679-1FCF-4D1A-9C33-2FC35C46FC72}"/>
              </a:ext>
            </a:extLst>
          </p:cNvPr>
          <p:cNvSpPr>
            <a:spLocks noChangeAspect="1"/>
          </p:cNvSpPr>
          <p:nvPr/>
        </p:nvSpPr>
        <p:spPr>
          <a:xfrm>
            <a:off x="7133092" y="4121369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58F7253-35F7-4FDE-9BE0-03D8BC1655E4}"/>
              </a:ext>
            </a:extLst>
          </p:cNvPr>
          <p:cNvSpPr>
            <a:spLocks noChangeAspect="1"/>
          </p:cNvSpPr>
          <p:nvPr/>
        </p:nvSpPr>
        <p:spPr>
          <a:xfrm rot="5400000">
            <a:off x="7107792" y="5042003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311F7BC-4C93-4399-96FF-C525872B4C7E}"/>
              </a:ext>
            </a:extLst>
          </p:cNvPr>
          <p:cNvSpPr>
            <a:spLocks noChangeAspect="1"/>
          </p:cNvSpPr>
          <p:nvPr/>
        </p:nvSpPr>
        <p:spPr>
          <a:xfrm rot="5400000">
            <a:off x="6829217" y="5421054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67F0683-1E03-4762-9F5F-40166078FC50}"/>
              </a:ext>
            </a:extLst>
          </p:cNvPr>
          <p:cNvSpPr>
            <a:spLocks noChangeAspect="1"/>
          </p:cNvSpPr>
          <p:nvPr/>
        </p:nvSpPr>
        <p:spPr>
          <a:xfrm rot="5400000">
            <a:off x="6450751" y="5687514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FBC4F32-0915-432A-861C-04952A720DF6}"/>
              </a:ext>
            </a:extLst>
          </p:cNvPr>
          <p:cNvSpPr>
            <a:spLocks noChangeAspect="1"/>
          </p:cNvSpPr>
          <p:nvPr/>
        </p:nvSpPr>
        <p:spPr>
          <a:xfrm rot="5400000">
            <a:off x="4962912" y="5042003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B7A04BB-197E-4B3F-89BB-9CAD731EB3EF}"/>
              </a:ext>
            </a:extLst>
          </p:cNvPr>
          <p:cNvSpPr>
            <a:spLocks noChangeAspect="1"/>
          </p:cNvSpPr>
          <p:nvPr/>
        </p:nvSpPr>
        <p:spPr>
          <a:xfrm rot="5400000">
            <a:off x="5159852" y="5413203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746813-E255-4A36-9D18-02564A48C1F9}"/>
              </a:ext>
            </a:extLst>
          </p:cNvPr>
          <p:cNvSpPr>
            <a:spLocks noChangeAspect="1"/>
          </p:cNvSpPr>
          <p:nvPr/>
        </p:nvSpPr>
        <p:spPr>
          <a:xfrm rot="5400000">
            <a:off x="5515154" y="5687514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3E9B58E-287B-4444-AAD8-AF71B8174DD7}"/>
              </a:ext>
            </a:extLst>
          </p:cNvPr>
          <p:cNvCxnSpPr>
            <a:cxnSpLocks/>
          </p:cNvCxnSpPr>
          <p:nvPr/>
        </p:nvCxnSpPr>
        <p:spPr>
          <a:xfrm>
            <a:off x="6139094" y="3640369"/>
            <a:ext cx="1014029" cy="1446930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88C674-5328-4B94-A198-1A297F92D493}"/>
              </a:ext>
            </a:extLst>
          </p:cNvPr>
          <p:cNvCxnSpPr>
            <a:cxnSpLocks/>
          </p:cNvCxnSpPr>
          <p:nvPr/>
        </p:nvCxnSpPr>
        <p:spPr>
          <a:xfrm flipH="1">
            <a:off x="5336302" y="5086715"/>
            <a:ext cx="1790495" cy="359592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21E824C-A7DD-4F74-8E8C-4594B1509806}"/>
              </a:ext>
            </a:extLst>
          </p:cNvPr>
          <p:cNvCxnSpPr>
            <a:cxnSpLocks/>
          </p:cNvCxnSpPr>
          <p:nvPr/>
        </p:nvCxnSpPr>
        <p:spPr>
          <a:xfrm flipV="1">
            <a:off x="5344509" y="3765168"/>
            <a:ext cx="322287" cy="1704037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89AB0F-420F-4322-BBAC-F5A5A5AEFAF0}"/>
              </a:ext>
            </a:extLst>
          </p:cNvPr>
          <p:cNvCxnSpPr>
            <a:cxnSpLocks/>
          </p:cNvCxnSpPr>
          <p:nvPr/>
        </p:nvCxnSpPr>
        <p:spPr>
          <a:xfrm>
            <a:off x="5666795" y="3765168"/>
            <a:ext cx="1529863" cy="960254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98B496-A66D-4F35-B253-411832DDBB11}"/>
              </a:ext>
            </a:extLst>
          </p:cNvPr>
          <p:cNvCxnSpPr>
            <a:cxnSpLocks/>
          </p:cNvCxnSpPr>
          <p:nvPr/>
        </p:nvCxnSpPr>
        <p:spPr>
          <a:xfrm flipH="1">
            <a:off x="5692055" y="4725422"/>
            <a:ext cx="1504604" cy="1012445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B304BD0-F034-49F2-96AD-2308965DAEB7}"/>
              </a:ext>
            </a:extLst>
          </p:cNvPr>
          <p:cNvCxnSpPr>
            <a:cxnSpLocks/>
          </p:cNvCxnSpPr>
          <p:nvPr/>
        </p:nvCxnSpPr>
        <p:spPr>
          <a:xfrm flipH="1" flipV="1">
            <a:off x="5315937" y="4049682"/>
            <a:ext cx="391580" cy="1674090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F9F6700-2B8E-4C8E-9C41-342DA556930A}"/>
              </a:ext>
            </a:extLst>
          </p:cNvPr>
          <p:cNvCxnSpPr>
            <a:cxnSpLocks/>
          </p:cNvCxnSpPr>
          <p:nvPr/>
        </p:nvCxnSpPr>
        <p:spPr>
          <a:xfrm>
            <a:off x="5315937" y="4049682"/>
            <a:ext cx="1811102" cy="211234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CCDE03B-9551-49F1-ADD7-74FE1551F35D}"/>
              </a:ext>
            </a:extLst>
          </p:cNvPr>
          <p:cNvCxnSpPr>
            <a:cxnSpLocks/>
          </p:cNvCxnSpPr>
          <p:nvPr/>
        </p:nvCxnSpPr>
        <p:spPr>
          <a:xfrm flipH="1">
            <a:off x="6198092" y="4260916"/>
            <a:ext cx="928947" cy="1513463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149FD57-B340-4CCD-9B00-A988308E1D3A}"/>
              </a:ext>
            </a:extLst>
          </p:cNvPr>
          <p:cNvCxnSpPr>
            <a:cxnSpLocks/>
          </p:cNvCxnSpPr>
          <p:nvPr/>
        </p:nvCxnSpPr>
        <p:spPr>
          <a:xfrm flipH="1" flipV="1">
            <a:off x="5216955" y="4198831"/>
            <a:ext cx="997462" cy="1575549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4E7D0EE-224A-4F25-A0A3-3731DB91B88C}"/>
              </a:ext>
            </a:extLst>
          </p:cNvPr>
          <p:cNvCxnSpPr>
            <a:cxnSpLocks/>
          </p:cNvCxnSpPr>
          <p:nvPr/>
        </p:nvCxnSpPr>
        <p:spPr>
          <a:xfrm flipV="1">
            <a:off x="5216955" y="3941735"/>
            <a:ext cx="1703531" cy="266593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E1885B3-4DE1-4EFC-9CB5-8849549EFA93}"/>
              </a:ext>
            </a:extLst>
          </p:cNvPr>
          <p:cNvCxnSpPr>
            <a:cxnSpLocks/>
          </p:cNvCxnSpPr>
          <p:nvPr/>
        </p:nvCxnSpPr>
        <p:spPr>
          <a:xfrm flipH="1">
            <a:off x="6627521" y="3949250"/>
            <a:ext cx="297506" cy="1763503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4F674F6-6E0D-47F7-888C-9D8AB37B85A9}"/>
              </a:ext>
            </a:extLst>
          </p:cNvPr>
          <p:cNvCxnSpPr>
            <a:cxnSpLocks/>
          </p:cNvCxnSpPr>
          <p:nvPr/>
        </p:nvCxnSpPr>
        <p:spPr>
          <a:xfrm flipH="1" flipV="1">
            <a:off x="5089378" y="4693354"/>
            <a:ext cx="1556618" cy="1019401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670BEAC-2040-4615-9840-85D461ECF8DF}"/>
              </a:ext>
            </a:extLst>
          </p:cNvPr>
          <p:cNvCxnSpPr>
            <a:cxnSpLocks/>
          </p:cNvCxnSpPr>
          <p:nvPr/>
        </p:nvCxnSpPr>
        <p:spPr>
          <a:xfrm flipV="1">
            <a:off x="5096017" y="3671072"/>
            <a:ext cx="1422409" cy="1026877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3520B69-0D16-4A10-8C87-5DB6BDC866DA}"/>
              </a:ext>
            </a:extLst>
          </p:cNvPr>
          <p:cNvCxnSpPr>
            <a:cxnSpLocks/>
          </p:cNvCxnSpPr>
          <p:nvPr/>
        </p:nvCxnSpPr>
        <p:spPr>
          <a:xfrm>
            <a:off x="6522967" y="3693126"/>
            <a:ext cx="386334" cy="1753181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B50A154-9A00-4FA0-B333-CFDBB21B756F}"/>
              </a:ext>
            </a:extLst>
          </p:cNvPr>
          <p:cNvCxnSpPr>
            <a:cxnSpLocks/>
          </p:cNvCxnSpPr>
          <p:nvPr/>
        </p:nvCxnSpPr>
        <p:spPr>
          <a:xfrm flipH="1" flipV="1">
            <a:off x="5201435" y="5116152"/>
            <a:ext cx="1717850" cy="330156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652AFC6-F0AE-493C-9BD8-6495486B3ADB}"/>
              </a:ext>
            </a:extLst>
          </p:cNvPr>
          <p:cNvCxnSpPr>
            <a:cxnSpLocks/>
          </p:cNvCxnSpPr>
          <p:nvPr/>
        </p:nvCxnSpPr>
        <p:spPr>
          <a:xfrm flipV="1">
            <a:off x="5201435" y="3614233"/>
            <a:ext cx="955091" cy="1497773"/>
          </a:xfrm>
          <a:prstGeom prst="line">
            <a:avLst/>
          </a:prstGeom>
          <a:ln w="38100">
            <a:solidFill>
              <a:srgbClr val="C00000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021AF6D1-9E3B-4A87-BD55-94A7AD941682}"/>
              </a:ext>
            </a:extLst>
          </p:cNvPr>
          <p:cNvSpPr>
            <a:spLocks noChangeAspect="1"/>
          </p:cNvSpPr>
          <p:nvPr/>
        </p:nvSpPr>
        <p:spPr>
          <a:xfrm>
            <a:off x="9126534" y="3373595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E40ED0F-4E51-4F5C-8D28-10EE82295B11}"/>
              </a:ext>
            </a:extLst>
          </p:cNvPr>
          <p:cNvSpPr>
            <a:spLocks noChangeAspect="1"/>
          </p:cNvSpPr>
          <p:nvPr/>
        </p:nvSpPr>
        <p:spPr>
          <a:xfrm>
            <a:off x="9593704" y="346437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4C4D79B-AD9F-4ED6-8941-F9FA43E1BD63}"/>
              </a:ext>
            </a:extLst>
          </p:cNvPr>
          <p:cNvSpPr>
            <a:spLocks noChangeAspect="1"/>
          </p:cNvSpPr>
          <p:nvPr/>
        </p:nvSpPr>
        <p:spPr>
          <a:xfrm>
            <a:off x="9981234" y="3736852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0DCE3FC-E1D8-43B6-B9CC-331CB355C49F}"/>
              </a:ext>
            </a:extLst>
          </p:cNvPr>
          <p:cNvSpPr>
            <a:spLocks noChangeAspect="1"/>
          </p:cNvSpPr>
          <p:nvPr/>
        </p:nvSpPr>
        <p:spPr>
          <a:xfrm>
            <a:off x="10330778" y="4567482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7579787-1EDC-417B-B767-BB2F68A59178}"/>
              </a:ext>
            </a:extLst>
          </p:cNvPr>
          <p:cNvSpPr>
            <a:spLocks noChangeAspect="1"/>
          </p:cNvSpPr>
          <p:nvPr/>
        </p:nvSpPr>
        <p:spPr>
          <a:xfrm>
            <a:off x="9137404" y="570940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D588C05-0C32-4681-AAC6-018B4CAA3117}"/>
              </a:ext>
            </a:extLst>
          </p:cNvPr>
          <p:cNvSpPr>
            <a:spLocks noChangeAspect="1"/>
          </p:cNvSpPr>
          <p:nvPr/>
        </p:nvSpPr>
        <p:spPr>
          <a:xfrm>
            <a:off x="7972588" y="4567482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2C234DA-1CBA-45BA-B450-B57F4AE6A26F}"/>
              </a:ext>
            </a:extLst>
          </p:cNvPr>
          <p:cNvSpPr>
            <a:spLocks noChangeAspect="1"/>
          </p:cNvSpPr>
          <p:nvPr/>
        </p:nvSpPr>
        <p:spPr>
          <a:xfrm>
            <a:off x="8080666" y="4107037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8A4BF55-F619-486E-B51F-DDD72855CF3F}"/>
              </a:ext>
            </a:extLst>
          </p:cNvPr>
          <p:cNvSpPr>
            <a:spLocks noChangeAspect="1"/>
          </p:cNvSpPr>
          <p:nvPr/>
        </p:nvSpPr>
        <p:spPr>
          <a:xfrm>
            <a:off x="8285634" y="3736852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9C4142B-616E-4563-BB97-4C0FBC7CBF58}"/>
              </a:ext>
            </a:extLst>
          </p:cNvPr>
          <p:cNvSpPr>
            <a:spLocks noChangeAspect="1"/>
          </p:cNvSpPr>
          <p:nvPr/>
        </p:nvSpPr>
        <p:spPr>
          <a:xfrm>
            <a:off x="8624881" y="3464374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67D7FAC-BE41-4946-AD6E-B5F66F35359B}"/>
              </a:ext>
            </a:extLst>
          </p:cNvPr>
          <p:cNvSpPr>
            <a:spLocks noChangeAspect="1"/>
          </p:cNvSpPr>
          <p:nvPr/>
        </p:nvSpPr>
        <p:spPr>
          <a:xfrm>
            <a:off x="10253655" y="4107037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864ACFF-F5F7-4922-9C6A-F93A9CE8A850}"/>
              </a:ext>
            </a:extLst>
          </p:cNvPr>
          <p:cNvSpPr>
            <a:spLocks noChangeAspect="1"/>
          </p:cNvSpPr>
          <p:nvPr/>
        </p:nvSpPr>
        <p:spPr>
          <a:xfrm rot="5400000">
            <a:off x="10228356" y="5027670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713FDA8-BFA0-4E6B-8E7E-8A5B2A0F64D4}"/>
              </a:ext>
            </a:extLst>
          </p:cNvPr>
          <p:cNvSpPr>
            <a:spLocks noChangeAspect="1"/>
          </p:cNvSpPr>
          <p:nvPr/>
        </p:nvSpPr>
        <p:spPr>
          <a:xfrm rot="5400000">
            <a:off x="9949781" y="5406722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3F9F9C4-FF43-4CE6-AC65-8CCF48A5FA46}"/>
              </a:ext>
            </a:extLst>
          </p:cNvPr>
          <p:cNvSpPr>
            <a:spLocks noChangeAspect="1"/>
          </p:cNvSpPr>
          <p:nvPr/>
        </p:nvSpPr>
        <p:spPr>
          <a:xfrm rot="5400000">
            <a:off x="9571315" y="5673181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87C752C-95AB-420B-8A0E-67C4035D9BB5}"/>
              </a:ext>
            </a:extLst>
          </p:cNvPr>
          <p:cNvSpPr>
            <a:spLocks noChangeAspect="1"/>
          </p:cNvSpPr>
          <p:nvPr/>
        </p:nvSpPr>
        <p:spPr>
          <a:xfrm rot="5400000">
            <a:off x="8083476" y="5027670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22C75D3-29FE-4A60-85BE-6D7563BB2942}"/>
              </a:ext>
            </a:extLst>
          </p:cNvPr>
          <p:cNvSpPr>
            <a:spLocks noChangeAspect="1"/>
          </p:cNvSpPr>
          <p:nvPr/>
        </p:nvSpPr>
        <p:spPr>
          <a:xfrm rot="5400000">
            <a:off x="8280416" y="5398870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A67AA32-1449-423B-84E0-85D959F14069}"/>
              </a:ext>
            </a:extLst>
          </p:cNvPr>
          <p:cNvSpPr>
            <a:spLocks noChangeAspect="1"/>
          </p:cNvSpPr>
          <p:nvPr/>
        </p:nvSpPr>
        <p:spPr>
          <a:xfrm rot="5400000">
            <a:off x="8635718" y="5673181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74061B0-F8F0-4850-AF56-D08178D2CE01}"/>
              </a:ext>
            </a:extLst>
          </p:cNvPr>
          <p:cNvCxnSpPr>
            <a:cxnSpLocks/>
          </p:cNvCxnSpPr>
          <p:nvPr/>
        </p:nvCxnSpPr>
        <p:spPr>
          <a:xfrm flipH="1">
            <a:off x="8319321" y="3626037"/>
            <a:ext cx="940337" cy="5763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7D30109-4B08-4E89-9870-9DB0F21CF105}"/>
              </a:ext>
            </a:extLst>
          </p:cNvPr>
          <p:cNvCxnSpPr>
            <a:cxnSpLocks/>
          </p:cNvCxnSpPr>
          <p:nvPr/>
        </p:nvCxnSpPr>
        <p:spPr>
          <a:xfrm flipH="1" flipV="1">
            <a:off x="10037226" y="3937878"/>
            <a:ext cx="183778" cy="123364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81E5F49-6942-4B72-8B1F-C1B9D026FFA6}"/>
              </a:ext>
            </a:extLst>
          </p:cNvPr>
          <p:cNvCxnSpPr>
            <a:cxnSpLocks/>
          </p:cNvCxnSpPr>
          <p:nvPr/>
        </p:nvCxnSpPr>
        <p:spPr>
          <a:xfrm>
            <a:off x="8465073" y="5454872"/>
            <a:ext cx="1293808" cy="23781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1C44F85-95A5-429F-883E-1868B515D8FF}"/>
              </a:ext>
            </a:extLst>
          </p:cNvPr>
          <p:cNvCxnSpPr>
            <a:cxnSpLocks/>
          </p:cNvCxnSpPr>
          <p:nvPr/>
        </p:nvCxnSpPr>
        <p:spPr>
          <a:xfrm flipH="1">
            <a:off x="8205739" y="3750836"/>
            <a:ext cx="581621" cy="93278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59AA288-F7B9-4A50-87C0-0F18CBCA9B98}"/>
              </a:ext>
            </a:extLst>
          </p:cNvPr>
          <p:cNvCxnSpPr>
            <a:cxnSpLocks/>
          </p:cNvCxnSpPr>
          <p:nvPr/>
        </p:nvCxnSpPr>
        <p:spPr>
          <a:xfrm flipH="1" flipV="1">
            <a:off x="9621961" y="3659005"/>
            <a:ext cx="695261" cy="10520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D14ADD-ACB3-4FE7-868F-A6EADDE7A431}"/>
              </a:ext>
            </a:extLst>
          </p:cNvPr>
          <p:cNvCxnSpPr>
            <a:cxnSpLocks/>
          </p:cNvCxnSpPr>
          <p:nvPr/>
        </p:nvCxnSpPr>
        <p:spPr>
          <a:xfrm flipV="1">
            <a:off x="8828078" y="5521339"/>
            <a:ext cx="1153156" cy="18810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564085E-E7E3-4096-BDEB-2996B9129746}"/>
              </a:ext>
            </a:extLst>
          </p:cNvPr>
          <p:cNvCxnSpPr>
            <a:cxnSpLocks/>
          </p:cNvCxnSpPr>
          <p:nvPr/>
        </p:nvCxnSpPr>
        <p:spPr>
          <a:xfrm flipH="1">
            <a:off x="8313815" y="4035350"/>
            <a:ext cx="122686" cy="110170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D5663FA-3B9C-49C3-AA34-0D3CB6912814}"/>
              </a:ext>
            </a:extLst>
          </p:cNvPr>
          <p:cNvCxnSpPr>
            <a:cxnSpLocks/>
          </p:cNvCxnSpPr>
          <p:nvPr/>
        </p:nvCxnSpPr>
        <p:spPr>
          <a:xfrm flipH="1" flipV="1">
            <a:off x="9203629" y="3621316"/>
            <a:ext cx="1043973" cy="62526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DE3A1FC-3574-47A2-B63C-1922CBD02E58}"/>
              </a:ext>
            </a:extLst>
          </p:cNvPr>
          <p:cNvCxnSpPr>
            <a:cxnSpLocks/>
          </p:cNvCxnSpPr>
          <p:nvPr/>
        </p:nvCxnSpPr>
        <p:spPr>
          <a:xfrm flipV="1">
            <a:off x="9334982" y="5171525"/>
            <a:ext cx="886022" cy="5885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E538D33-A559-49C1-8E01-C8A3E6F71AD0}"/>
              </a:ext>
            </a:extLst>
          </p:cNvPr>
          <p:cNvCxnSpPr>
            <a:cxnSpLocks/>
          </p:cNvCxnSpPr>
          <p:nvPr/>
        </p:nvCxnSpPr>
        <p:spPr>
          <a:xfrm>
            <a:off x="8337519" y="4193997"/>
            <a:ext cx="155390" cy="126029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E4ACCA1-E94F-474B-83F8-2424973D27A3}"/>
              </a:ext>
            </a:extLst>
          </p:cNvPr>
          <p:cNvCxnSpPr>
            <a:cxnSpLocks/>
          </p:cNvCxnSpPr>
          <p:nvPr/>
        </p:nvCxnSpPr>
        <p:spPr>
          <a:xfrm flipH="1" flipV="1">
            <a:off x="8787359" y="3750836"/>
            <a:ext cx="1258235" cy="1840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FD82A9F-ACF0-418D-ABA8-CCC1D96FE03F}"/>
              </a:ext>
            </a:extLst>
          </p:cNvPr>
          <p:cNvCxnSpPr>
            <a:cxnSpLocks/>
          </p:cNvCxnSpPr>
          <p:nvPr/>
        </p:nvCxnSpPr>
        <p:spPr>
          <a:xfrm flipV="1">
            <a:off x="9766561" y="4711090"/>
            <a:ext cx="550661" cy="98733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8F1199A-A927-4084-A7DC-F61BF36496E9}"/>
              </a:ext>
            </a:extLst>
          </p:cNvPr>
          <p:cNvCxnSpPr>
            <a:cxnSpLocks/>
          </p:cNvCxnSpPr>
          <p:nvPr/>
        </p:nvCxnSpPr>
        <p:spPr>
          <a:xfrm>
            <a:off x="8216581" y="4683617"/>
            <a:ext cx="616178" cy="10362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DC722D8-D729-4C27-A7FF-FB4BD5993E8F}"/>
              </a:ext>
            </a:extLst>
          </p:cNvPr>
          <p:cNvCxnSpPr>
            <a:cxnSpLocks/>
          </p:cNvCxnSpPr>
          <p:nvPr/>
        </p:nvCxnSpPr>
        <p:spPr>
          <a:xfrm flipH="1">
            <a:off x="8436501" y="3678794"/>
            <a:ext cx="1207032" cy="35655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8B8AF07-23EF-4D72-837D-211F79537D0A}"/>
              </a:ext>
            </a:extLst>
          </p:cNvPr>
          <p:cNvCxnSpPr>
            <a:cxnSpLocks/>
          </p:cNvCxnSpPr>
          <p:nvPr/>
        </p:nvCxnSpPr>
        <p:spPr>
          <a:xfrm flipV="1">
            <a:off x="9927533" y="4246584"/>
            <a:ext cx="320070" cy="129004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E8CD8F3-1CAD-4A21-B058-D9A655FE5EFF}"/>
              </a:ext>
            </a:extLst>
          </p:cNvPr>
          <p:cNvCxnSpPr>
            <a:cxnSpLocks/>
          </p:cNvCxnSpPr>
          <p:nvPr/>
        </p:nvCxnSpPr>
        <p:spPr>
          <a:xfrm>
            <a:off x="8321999" y="5097673"/>
            <a:ext cx="1000074" cy="6615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847141D-9150-4C3D-A2B6-B6627FC0BEDB}"/>
              </a:ext>
            </a:extLst>
          </p:cNvPr>
          <p:cNvSpPr txBox="1"/>
          <p:nvPr/>
        </p:nvSpPr>
        <p:spPr>
          <a:xfrm>
            <a:off x="2998763" y="331702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8D20E45-0E9D-444D-AF3A-4544A47246CD}"/>
              </a:ext>
            </a:extLst>
          </p:cNvPr>
          <p:cNvSpPr txBox="1"/>
          <p:nvPr/>
        </p:nvSpPr>
        <p:spPr>
          <a:xfrm>
            <a:off x="3458242" y="341904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E34FCF4-FC77-498E-9A87-9114E5AF5E69}"/>
              </a:ext>
            </a:extLst>
          </p:cNvPr>
          <p:cNvSpPr txBox="1"/>
          <p:nvPr/>
        </p:nvSpPr>
        <p:spPr>
          <a:xfrm>
            <a:off x="3842415" y="369731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48D7827-E01D-4293-B9CB-0B9BAC282FB1}"/>
              </a:ext>
            </a:extLst>
          </p:cNvPr>
          <p:cNvSpPr txBox="1"/>
          <p:nvPr/>
        </p:nvSpPr>
        <p:spPr>
          <a:xfrm>
            <a:off x="4116355" y="40683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2EF3AF-63D8-4B9A-913B-7CAE2E63671B}"/>
              </a:ext>
            </a:extLst>
          </p:cNvPr>
          <p:cNvSpPr txBox="1"/>
          <p:nvPr/>
        </p:nvSpPr>
        <p:spPr>
          <a:xfrm>
            <a:off x="4185285" y="45282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23E2522-DD87-4AFF-A709-F893E5B33861}"/>
              </a:ext>
            </a:extLst>
          </p:cNvPr>
          <p:cNvSpPr txBox="1"/>
          <p:nvPr/>
        </p:nvSpPr>
        <p:spPr>
          <a:xfrm>
            <a:off x="4090022" y="497361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2E185E0-6761-43D9-96CA-F01510F73E15}"/>
              </a:ext>
            </a:extLst>
          </p:cNvPr>
          <p:cNvSpPr txBox="1"/>
          <p:nvPr/>
        </p:nvSpPr>
        <p:spPr>
          <a:xfrm>
            <a:off x="3799462" y="535593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0FC5E6A-261A-4869-9CC9-9FC40D906267}"/>
              </a:ext>
            </a:extLst>
          </p:cNvPr>
          <p:cNvSpPr txBox="1"/>
          <p:nvPr/>
        </p:nvSpPr>
        <p:spPr>
          <a:xfrm>
            <a:off x="3428219" y="563012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F5A80A-E411-45C6-B91F-BF37B9E56C78}"/>
              </a:ext>
            </a:extLst>
          </p:cNvPr>
          <p:cNvSpPr txBox="1"/>
          <p:nvPr/>
        </p:nvSpPr>
        <p:spPr>
          <a:xfrm>
            <a:off x="1804299" y="451111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B03F85C-C4CC-40F8-BF60-C22BF0C20508}"/>
              </a:ext>
            </a:extLst>
          </p:cNvPr>
          <p:cNvSpPr txBox="1"/>
          <p:nvPr/>
        </p:nvSpPr>
        <p:spPr>
          <a:xfrm>
            <a:off x="1906837" y="406229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033B117-54FF-466F-92BD-BA4B9812402A}"/>
              </a:ext>
            </a:extLst>
          </p:cNvPr>
          <p:cNvSpPr txBox="1"/>
          <p:nvPr/>
        </p:nvSpPr>
        <p:spPr>
          <a:xfrm>
            <a:off x="2458300" y="341853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983386E-0EF1-4426-860C-D8DD755B1C01}"/>
              </a:ext>
            </a:extLst>
          </p:cNvPr>
          <p:cNvSpPr txBox="1"/>
          <p:nvPr/>
        </p:nvSpPr>
        <p:spPr>
          <a:xfrm>
            <a:off x="2992782" y="567565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77FA931-3A86-4BBF-8741-90B904191564}"/>
              </a:ext>
            </a:extLst>
          </p:cNvPr>
          <p:cNvSpPr txBox="1"/>
          <p:nvPr/>
        </p:nvSpPr>
        <p:spPr>
          <a:xfrm>
            <a:off x="2504952" y="561807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EB5303D-4A25-46C5-ADA7-909E3CA83F24}"/>
              </a:ext>
            </a:extLst>
          </p:cNvPr>
          <p:cNvSpPr txBox="1"/>
          <p:nvPr/>
        </p:nvSpPr>
        <p:spPr>
          <a:xfrm>
            <a:off x="2099161" y="534468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9F4A0E7-899C-4DF9-8F21-D677ED265231}"/>
              </a:ext>
            </a:extLst>
          </p:cNvPr>
          <p:cNvSpPr txBox="1"/>
          <p:nvPr/>
        </p:nvSpPr>
        <p:spPr>
          <a:xfrm>
            <a:off x="1904651" y="497680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844581-0FD9-4864-8E2F-E7B20AB3D759}"/>
              </a:ext>
            </a:extLst>
          </p:cNvPr>
          <p:cNvSpPr txBox="1"/>
          <p:nvPr/>
        </p:nvSpPr>
        <p:spPr>
          <a:xfrm>
            <a:off x="2110921" y="368976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92D2B87-1365-454C-A398-E492C953D50A}"/>
              </a:ext>
            </a:extLst>
          </p:cNvPr>
          <p:cNvSpPr txBox="1"/>
          <p:nvPr/>
        </p:nvSpPr>
        <p:spPr>
          <a:xfrm>
            <a:off x="6006867" y="333099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9EA87AE-D6E9-4DB3-958D-F23E2BA18C23}"/>
              </a:ext>
            </a:extLst>
          </p:cNvPr>
          <p:cNvSpPr txBox="1"/>
          <p:nvPr/>
        </p:nvSpPr>
        <p:spPr>
          <a:xfrm>
            <a:off x="6466346" y="343301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5266885-F83E-4CE6-9D2E-272EB9B156D8}"/>
              </a:ext>
            </a:extLst>
          </p:cNvPr>
          <p:cNvSpPr txBox="1"/>
          <p:nvPr/>
        </p:nvSpPr>
        <p:spPr>
          <a:xfrm>
            <a:off x="6850518" y="371127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6B9DFF8-087E-4AF8-853F-60D5E0A77A4C}"/>
              </a:ext>
            </a:extLst>
          </p:cNvPr>
          <p:cNvSpPr txBox="1"/>
          <p:nvPr/>
        </p:nvSpPr>
        <p:spPr>
          <a:xfrm>
            <a:off x="7124459" y="408235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A8630FF-CCCD-4C77-954F-3C5BDCAC1D50}"/>
              </a:ext>
            </a:extLst>
          </p:cNvPr>
          <p:cNvSpPr txBox="1"/>
          <p:nvPr/>
        </p:nvSpPr>
        <p:spPr>
          <a:xfrm>
            <a:off x="7193389" y="454220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4F6224-5581-4BB5-9E78-5AA0253C649B}"/>
              </a:ext>
            </a:extLst>
          </p:cNvPr>
          <p:cNvSpPr txBox="1"/>
          <p:nvPr/>
        </p:nvSpPr>
        <p:spPr>
          <a:xfrm>
            <a:off x="7098126" y="498758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A24FC6F-1730-4182-80F8-2F235499AC58}"/>
              </a:ext>
            </a:extLst>
          </p:cNvPr>
          <p:cNvSpPr txBox="1"/>
          <p:nvPr/>
        </p:nvSpPr>
        <p:spPr>
          <a:xfrm>
            <a:off x="6807565" y="536990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043F651-12BD-4027-87FF-A9FF9213817C}"/>
              </a:ext>
            </a:extLst>
          </p:cNvPr>
          <p:cNvSpPr txBox="1"/>
          <p:nvPr/>
        </p:nvSpPr>
        <p:spPr>
          <a:xfrm>
            <a:off x="6436322" y="564409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BD50C8D-4180-474B-A691-E513288AD6BF}"/>
              </a:ext>
            </a:extLst>
          </p:cNvPr>
          <p:cNvSpPr txBox="1"/>
          <p:nvPr/>
        </p:nvSpPr>
        <p:spPr>
          <a:xfrm>
            <a:off x="4812403" y="452508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3CC232F-A106-4DF5-9D73-6E44EAE4AF76}"/>
              </a:ext>
            </a:extLst>
          </p:cNvPr>
          <p:cNvSpPr txBox="1"/>
          <p:nvPr/>
        </p:nvSpPr>
        <p:spPr>
          <a:xfrm>
            <a:off x="4914941" y="407626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93E7AE4-6453-40F7-90DE-C03BB149CAE0}"/>
              </a:ext>
            </a:extLst>
          </p:cNvPr>
          <p:cNvSpPr txBox="1"/>
          <p:nvPr/>
        </p:nvSpPr>
        <p:spPr>
          <a:xfrm>
            <a:off x="5455968" y="343250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E0CF489-D683-4FEC-B82A-CA190EBC1FF3}"/>
              </a:ext>
            </a:extLst>
          </p:cNvPr>
          <p:cNvSpPr txBox="1"/>
          <p:nvPr/>
        </p:nvSpPr>
        <p:spPr>
          <a:xfrm>
            <a:off x="6000886" y="568962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67A8140-B42C-494F-834B-9052E7426E03}"/>
              </a:ext>
            </a:extLst>
          </p:cNvPr>
          <p:cNvSpPr txBox="1"/>
          <p:nvPr/>
        </p:nvSpPr>
        <p:spPr>
          <a:xfrm>
            <a:off x="5513056" y="563204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A08FEE1-3AFF-4BB3-B452-8AE46FC88136}"/>
              </a:ext>
            </a:extLst>
          </p:cNvPr>
          <p:cNvSpPr txBox="1"/>
          <p:nvPr/>
        </p:nvSpPr>
        <p:spPr>
          <a:xfrm>
            <a:off x="5107265" y="535865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BCA8D6E-6834-4548-823E-03FBABF905AB}"/>
              </a:ext>
            </a:extLst>
          </p:cNvPr>
          <p:cNvSpPr txBox="1"/>
          <p:nvPr/>
        </p:nvSpPr>
        <p:spPr>
          <a:xfrm>
            <a:off x="4912755" y="49907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F6784E-0640-4A59-A520-2476196D4850}"/>
              </a:ext>
            </a:extLst>
          </p:cNvPr>
          <p:cNvSpPr txBox="1"/>
          <p:nvPr/>
        </p:nvSpPr>
        <p:spPr>
          <a:xfrm>
            <a:off x="5119025" y="370372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1EBE3A2-FA8D-41A3-9662-38A155F3330D}"/>
              </a:ext>
            </a:extLst>
          </p:cNvPr>
          <p:cNvSpPr txBox="1"/>
          <p:nvPr/>
        </p:nvSpPr>
        <p:spPr>
          <a:xfrm>
            <a:off x="9121938" y="332109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AD2B830-CF67-4F51-9A76-450DBF950C18}"/>
              </a:ext>
            </a:extLst>
          </p:cNvPr>
          <p:cNvSpPr txBox="1"/>
          <p:nvPr/>
        </p:nvSpPr>
        <p:spPr>
          <a:xfrm>
            <a:off x="9591851" y="341267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D36F8B3-7797-417A-84AE-7DE008FAA5BD}"/>
              </a:ext>
            </a:extLst>
          </p:cNvPr>
          <p:cNvSpPr txBox="1"/>
          <p:nvPr/>
        </p:nvSpPr>
        <p:spPr>
          <a:xfrm>
            <a:off x="9965588" y="368050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8CF111-5C0C-416F-82AC-AA700BF9C813}"/>
              </a:ext>
            </a:extLst>
          </p:cNvPr>
          <p:cNvSpPr txBox="1"/>
          <p:nvPr/>
        </p:nvSpPr>
        <p:spPr>
          <a:xfrm>
            <a:off x="10239528" y="407245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698BE2C-24D9-4AFB-9C1C-714B5AEBCCF7}"/>
              </a:ext>
            </a:extLst>
          </p:cNvPr>
          <p:cNvSpPr txBox="1"/>
          <p:nvPr/>
        </p:nvSpPr>
        <p:spPr>
          <a:xfrm>
            <a:off x="10308459" y="45322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850067F-02B7-4BD6-B780-80125F617C57}"/>
              </a:ext>
            </a:extLst>
          </p:cNvPr>
          <p:cNvSpPr txBox="1"/>
          <p:nvPr/>
        </p:nvSpPr>
        <p:spPr>
          <a:xfrm>
            <a:off x="10213195" y="497768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F74FA29-3418-41DD-B2B6-86CC4AC5498A}"/>
              </a:ext>
            </a:extLst>
          </p:cNvPr>
          <p:cNvSpPr txBox="1"/>
          <p:nvPr/>
        </p:nvSpPr>
        <p:spPr>
          <a:xfrm>
            <a:off x="9922635" y="535999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4EB9BF5-0F99-423B-8DEF-3CA0E574B32B}"/>
              </a:ext>
            </a:extLst>
          </p:cNvPr>
          <p:cNvSpPr txBox="1"/>
          <p:nvPr/>
        </p:nvSpPr>
        <p:spPr>
          <a:xfrm>
            <a:off x="9551392" y="563419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A322BA-E550-4DE5-B534-59A21D5C5105}"/>
              </a:ext>
            </a:extLst>
          </p:cNvPr>
          <p:cNvSpPr txBox="1"/>
          <p:nvPr/>
        </p:nvSpPr>
        <p:spPr>
          <a:xfrm>
            <a:off x="7927472" y="451517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DDEC9E5-52E8-4A36-9656-0D9F74EF03BB}"/>
              </a:ext>
            </a:extLst>
          </p:cNvPr>
          <p:cNvSpPr txBox="1"/>
          <p:nvPr/>
        </p:nvSpPr>
        <p:spPr>
          <a:xfrm>
            <a:off x="8030011" y="406635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5E44B50-6B4F-4FDD-9A1F-38AF7F32B52B}"/>
              </a:ext>
            </a:extLst>
          </p:cNvPr>
          <p:cNvSpPr txBox="1"/>
          <p:nvPr/>
        </p:nvSpPr>
        <p:spPr>
          <a:xfrm>
            <a:off x="8581474" y="342259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8D76D5B-31D9-46FA-944C-1E2081043E10}"/>
              </a:ext>
            </a:extLst>
          </p:cNvPr>
          <p:cNvSpPr txBox="1"/>
          <p:nvPr/>
        </p:nvSpPr>
        <p:spPr>
          <a:xfrm>
            <a:off x="9115956" y="56797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DBAC569-2923-4B18-879A-E1E403BB8FB6}"/>
              </a:ext>
            </a:extLst>
          </p:cNvPr>
          <p:cNvSpPr txBox="1"/>
          <p:nvPr/>
        </p:nvSpPr>
        <p:spPr>
          <a:xfrm>
            <a:off x="8628126" y="562214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E62D95E-E337-4EDB-9CBC-E3FAA116CADD}"/>
              </a:ext>
            </a:extLst>
          </p:cNvPr>
          <p:cNvSpPr txBox="1"/>
          <p:nvPr/>
        </p:nvSpPr>
        <p:spPr>
          <a:xfrm>
            <a:off x="8222335" y="534874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185B6D6-6333-43ED-9182-44767ED4FEF9}"/>
              </a:ext>
            </a:extLst>
          </p:cNvPr>
          <p:cNvSpPr txBox="1"/>
          <p:nvPr/>
        </p:nvSpPr>
        <p:spPr>
          <a:xfrm>
            <a:off x="8027825" y="498087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A20D186-396B-44BF-80A8-4728045EB02D}"/>
              </a:ext>
            </a:extLst>
          </p:cNvPr>
          <p:cNvSpPr txBox="1"/>
          <p:nvPr/>
        </p:nvSpPr>
        <p:spPr>
          <a:xfrm>
            <a:off x="8234095" y="369382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</a:t>
            </a:r>
            <a:endParaRPr lang="en-US" sz="1600" baseline="-25000" dirty="0"/>
          </a:p>
        </p:txBody>
      </p:sp>
      <p:pic>
        <p:nvPicPr>
          <p:cNvPr id="194" name="Picture 193">
            <a:extLst>
              <a:ext uri="{FF2B5EF4-FFF2-40B4-BE49-F238E27FC236}">
                <a16:creationId xmlns:a16="http://schemas.microsoft.com/office/drawing/2014/main" id="{F8906BBD-5796-478B-A6CF-3213CE64C964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1995819" y="996402"/>
            <a:ext cx="2372615" cy="2104799"/>
          </a:xfrm>
          <a:prstGeom prst="rect">
            <a:avLst/>
          </a:prstGeom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49275B6F-8171-492A-9C79-F85BEABDE04B}"/>
              </a:ext>
            </a:extLst>
          </p:cNvPr>
          <p:cNvSpPr/>
          <p:nvPr/>
        </p:nvSpPr>
        <p:spPr>
          <a:xfrm>
            <a:off x="4224179" y="909889"/>
            <a:ext cx="314317" cy="241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C575D483-011A-4992-ABA9-34A7BE188C5D}"/>
              </a:ext>
            </a:extLst>
          </p:cNvPr>
          <p:cNvGrpSpPr/>
          <p:nvPr/>
        </p:nvGrpSpPr>
        <p:grpSpPr>
          <a:xfrm>
            <a:off x="1609603" y="942355"/>
            <a:ext cx="2770820" cy="2395477"/>
            <a:chOff x="153711" y="-41054"/>
            <a:chExt cx="3213994" cy="2778619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BDAE82A-4A93-437F-B107-6126AA00F5B2}"/>
                </a:ext>
              </a:extLst>
            </p:cNvPr>
            <p:cNvSpPr txBox="1"/>
            <p:nvPr/>
          </p:nvSpPr>
          <p:spPr>
            <a:xfrm>
              <a:off x="468859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8F5B4AF-5B3C-46D6-B3B7-C3DD6CBE5442}"/>
                </a:ext>
              </a:extLst>
            </p:cNvPr>
            <p:cNvSpPr txBox="1"/>
            <p:nvPr/>
          </p:nvSpPr>
          <p:spPr>
            <a:xfrm>
              <a:off x="1260466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33196308-2E34-4D81-AACB-E65C0D0B44FB}"/>
                </a:ext>
              </a:extLst>
            </p:cNvPr>
            <p:cNvSpPr txBox="1"/>
            <p:nvPr/>
          </p:nvSpPr>
          <p:spPr>
            <a:xfrm>
              <a:off x="1979186" y="2380561"/>
              <a:ext cx="550091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75A22D43-DA0B-43E9-9E96-1489CD84751D}"/>
                </a:ext>
              </a:extLst>
            </p:cNvPr>
            <p:cNvSpPr txBox="1"/>
            <p:nvPr/>
          </p:nvSpPr>
          <p:spPr>
            <a:xfrm>
              <a:off x="2725878" y="2371574"/>
              <a:ext cx="64182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8DDD0CD-FD73-4B3F-97B1-23D5C7C39CC2}"/>
                </a:ext>
              </a:extLst>
            </p:cNvPr>
            <p:cNvSpPr txBox="1"/>
            <p:nvPr/>
          </p:nvSpPr>
          <p:spPr>
            <a:xfrm>
              <a:off x="270677" y="-41054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EFAABD28-821A-46D0-8EA0-8740CBDB3CB5}"/>
                </a:ext>
              </a:extLst>
            </p:cNvPr>
            <p:cNvSpPr txBox="1"/>
            <p:nvPr/>
          </p:nvSpPr>
          <p:spPr>
            <a:xfrm>
              <a:off x="271314" y="683098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4FBD446-1E31-4D76-B1B1-6E1C10DFB5C0}"/>
                </a:ext>
              </a:extLst>
            </p:cNvPr>
            <p:cNvSpPr txBox="1"/>
            <p:nvPr/>
          </p:nvSpPr>
          <p:spPr>
            <a:xfrm>
              <a:off x="181154" y="1415689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7FD0D8C4-66CD-4625-AF92-F9358CE83EC3}"/>
                </a:ext>
              </a:extLst>
            </p:cNvPr>
            <p:cNvSpPr txBox="1"/>
            <p:nvPr/>
          </p:nvSpPr>
          <p:spPr>
            <a:xfrm>
              <a:off x="153711" y="2181037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</p:grpSp>
      <p:pic>
        <p:nvPicPr>
          <p:cNvPr id="250" name="Picture 249">
            <a:extLst>
              <a:ext uri="{FF2B5EF4-FFF2-40B4-BE49-F238E27FC236}">
                <a16:creationId xmlns:a16="http://schemas.microsoft.com/office/drawing/2014/main" id="{ECE51373-12F9-4388-A27E-46390A3C2112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5131314" y="931208"/>
            <a:ext cx="2372615" cy="2104799"/>
          </a:xfrm>
          <a:prstGeom prst="rect">
            <a:avLst/>
          </a:prstGeom>
        </p:spPr>
      </p:pic>
      <p:sp>
        <p:nvSpPr>
          <p:cNvPr id="251" name="Rectangle 250">
            <a:extLst>
              <a:ext uri="{FF2B5EF4-FFF2-40B4-BE49-F238E27FC236}">
                <a16:creationId xmlns:a16="http://schemas.microsoft.com/office/drawing/2014/main" id="{6DD152EE-35A0-4D07-BA37-8FA34EB758A8}"/>
              </a:ext>
            </a:extLst>
          </p:cNvPr>
          <p:cNvSpPr/>
          <p:nvPr/>
        </p:nvSpPr>
        <p:spPr>
          <a:xfrm>
            <a:off x="7310450" y="801255"/>
            <a:ext cx="389882" cy="241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CF79A20C-D8AD-4B1F-B348-68A239209370}"/>
              </a:ext>
            </a:extLst>
          </p:cNvPr>
          <p:cNvGrpSpPr/>
          <p:nvPr/>
        </p:nvGrpSpPr>
        <p:grpSpPr>
          <a:xfrm>
            <a:off x="4755115" y="877161"/>
            <a:ext cx="2770820" cy="2395477"/>
            <a:chOff x="153711" y="-41054"/>
            <a:chExt cx="3213994" cy="2778619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DF3ECEBE-E18F-4E31-B945-637361B9359A}"/>
                </a:ext>
              </a:extLst>
            </p:cNvPr>
            <p:cNvSpPr txBox="1"/>
            <p:nvPr/>
          </p:nvSpPr>
          <p:spPr>
            <a:xfrm>
              <a:off x="468859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D98AA49C-60C7-4A70-9898-C59FA21792E7}"/>
                </a:ext>
              </a:extLst>
            </p:cNvPr>
            <p:cNvSpPr txBox="1"/>
            <p:nvPr/>
          </p:nvSpPr>
          <p:spPr>
            <a:xfrm>
              <a:off x="1260466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FB59F5EB-B6FD-46BA-910F-086F199FD7DB}"/>
                </a:ext>
              </a:extLst>
            </p:cNvPr>
            <p:cNvSpPr txBox="1"/>
            <p:nvPr/>
          </p:nvSpPr>
          <p:spPr>
            <a:xfrm>
              <a:off x="1979186" y="2380561"/>
              <a:ext cx="550091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5EF66388-60F6-4D63-BED0-276597E25190}"/>
                </a:ext>
              </a:extLst>
            </p:cNvPr>
            <p:cNvSpPr txBox="1"/>
            <p:nvPr/>
          </p:nvSpPr>
          <p:spPr>
            <a:xfrm>
              <a:off x="2725878" y="2371574"/>
              <a:ext cx="64182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3026C19A-7863-43F0-80D3-D9A888E82875}"/>
                </a:ext>
              </a:extLst>
            </p:cNvPr>
            <p:cNvSpPr txBox="1"/>
            <p:nvPr/>
          </p:nvSpPr>
          <p:spPr>
            <a:xfrm>
              <a:off x="270677" y="-41054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5530923-3B09-4B60-9972-C203337E26B2}"/>
                </a:ext>
              </a:extLst>
            </p:cNvPr>
            <p:cNvSpPr txBox="1"/>
            <p:nvPr/>
          </p:nvSpPr>
          <p:spPr>
            <a:xfrm>
              <a:off x="271314" y="683098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AB01499-4EC1-445D-A98A-1EC862657410}"/>
                </a:ext>
              </a:extLst>
            </p:cNvPr>
            <p:cNvSpPr txBox="1"/>
            <p:nvPr/>
          </p:nvSpPr>
          <p:spPr>
            <a:xfrm>
              <a:off x="181154" y="1415689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65126770-B3D4-4E05-BA0A-0FBB18A5462B}"/>
                </a:ext>
              </a:extLst>
            </p:cNvPr>
            <p:cNvSpPr txBox="1"/>
            <p:nvPr/>
          </p:nvSpPr>
          <p:spPr>
            <a:xfrm>
              <a:off x="153711" y="2181037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</p:grpSp>
      <p:pic>
        <p:nvPicPr>
          <p:cNvPr id="306" name="Picture 305">
            <a:extLst>
              <a:ext uri="{FF2B5EF4-FFF2-40B4-BE49-F238E27FC236}">
                <a16:creationId xmlns:a16="http://schemas.microsoft.com/office/drawing/2014/main" id="{BA64E249-298F-4A7F-B47C-ECD6C799A415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/>
        </p:blipFill>
        <p:spPr>
          <a:xfrm>
            <a:off x="8185445" y="880236"/>
            <a:ext cx="2372615" cy="2104799"/>
          </a:xfrm>
          <a:prstGeom prst="rect">
            <a:avLst/>
          </a:prstGeom>
        </p:spPr>
      </p:pic>
      <p:grpSp>
        <p:nvGrpSpPr>
          <p:cNvPr id="307" name="Group 306">
            <a:extLst>
              <a:ext uri="{FF2B5EF4-FFF2-40B4-BE49-F238E27FC236}">
                <a16:creationId xmlns:a16="http://schemas.microsoft.com/office/drawing/2014/main" id="{C534AF5D-0C25-4D78-A0B1-4BCC890694A1}"/>
              </a:ext>
            </a:extLst>
          </p:cNvPr>
          <p:cNvGrpSpPr/>
          <p:nvPr/>
        </p:nvGrpSpPr>
        <p:grpSpPr>
          <a:xfrm>
            <a:off x="7845744" y="826189"/>
            <a:ext cx="2770820" cy="2395477"/>
            <a:chOff x="153711" y="-41054"/>
            <a:chExt cx="3213994" cy="2778619"/>
          </a:xfrm>
        </p:grpSpPr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C56B24C7-F520-4E12-BCD4-E54AC34E54E1}"/>
                </a:ext>
              </a:extLst>
            </p:cNvPr>
            <p:cNvSpPr txBox="1"/>
            <p:nvPr/>
          </p:nvSpPr>
          <p:spPr>
            <a:xfrm>
              <a:off x="468859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B05E037-0476-4E01-A089-4DA648B53EEC}"/>
                </a:ext>
              </a:extLst>
            </p:cNvPr>
            <p:cNvSpPr txBox="1"/>
            <p:nvPr/>
          </p:nvSpPr>
          <p:spPr>
            <a:xfrm>
              <a:off x="1260466" y="2380561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4544EB-464B-474E-B87B-807F01DDC52C}"/>
                </a:ext>
              </a:extLst>
            </p:cNvPr>
            <p:cNvSpPr txBox="1"/>
            <p:nvPr/>
          </p:nvSpPr>
          <p:spPr>
            <a:xfrm>
              <a:off x="1979186" y="2380561"/>
              <a:ext cx="550091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65699A4C-BB8F-43C6-855B-D59367442AEB}"/>
                </a:ext>
              </a:extLst>
            </p:cNvPr>
            <p:cNvSpPr txBox="1"/>
            <p:nvPr/>
          </p:nvSpPr>
          <p:spPr>
            <a:xfrm>
              <a:off x="2725878" y="2371574"/>
              <a:ext cx="64182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90AA05E2-D9F4-43D5-8D56-A0B6F64A4535}"/>
                </a:ext>
              </a:extLst>
            </p:cNvPr>
            <p:cNvSpPr txBox="1"/>
            <p:nvPr/>
          </p:nvSpPr>
          <p:spPr>
            <a:xfrm>
              <a:off x="270677" y="-41054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0D43008-55B5-4BFC-92A7-1F71643742A5}"/>
                </a:ext>
              </a:extLst>
            </p:cNvPr>
            <p:cNvSpPr txBox="1"/>
            <p:nvPr/>
          </p:nvSpPr>
          <p:spPr>
            <a:xfrm>
              <a:off x="271314" y="683098"/>
              <a:ext cx="260647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E591A47E-F018-44D3-89E4-6BC204CC6A9A}"/>
                </a:ext>
              </a:extLst>
            </p:cNvPr>
            <p:cNvSpPr txBox="1"/>
            <p:nvPr/>
          </p:nvSpPr>
          <p:spPr>
            <a:xfrm>
              <a:off x="181154" y="1415689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C78A15DD-6A53-41FC-9E1A-73F1FA77F3D2}"/>
                </a:ext>
              </a:extLst>
            </p:cNvPr>
            <p:cNvSpPr txBox="1"/>
            <p:nvPr/>
          </p:nvSpPr>
          <p:spPr>
            <a:xfrm>
              <a:off x="153711" y="2181037"/>
              <a:ext cx="487553" cy="35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</p:grp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388D16C-4311-4808-8CFF-FF72045BD255}"/>
              </a:ext>
            </a:extLst>
          </p:cNvPr>
          <p:cNvSpPr/>
          <p:nvPr/>
        </p:nvSpPr>
        <p:spPr>
          <a:xfrm>
            <a:off x="10401252" y="852044"/>
            <a:ext cx="389882" cy="241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D6C897-29F1-4FB9-B236-0007652E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41" y="102025"/>
            <a:ext cx="10515600" cy="1000918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b="1" dirty="0">
                <a:latin typeface="CSAIL Ebony" pitchFamily="2" charset="77"/>
              </a:rPr>
              <a:t>mutate the traffic matrix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5438DE-794A-8B76-8CDC-E7506FFC799F}"/>
              </a:ext>
            </a:extLst>
          </p:cNvPr>
          <p:cNvSpPr txBox="1">
            <a:spLocks/>
          </p:cNvSpPr>
          <p:nvPr/>
        </p:nvSpPr>
        <p:spPr>
          <a:xfrm>
            <a:off x="11632758" y="0"/>
            <a:ext cx="559241" cy="3696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s-AR"/>
            </a:defPPr>
            <a:lvl1pPr marL="0" algn="l" defTabSz="914400" rtl="0" eaLnBrk="1" latinLnBrk="0" hangingPunct="1">
              <a:defRPr lang="es-AR" sz="800" kern="1200" smtClean="0">
                <a:solidFill>
                  <a:schemeClr val="bg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Slide  </a:t>
            </a:r>
            <a:fld id="{CEB86D5D-798B-4E57-B7C0-9E20D430E991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3" name="Marcador de fecha 2">
            <a:extLst>
              <a:ext uri="{FF2B5EF4-FFF2-40B4-BE49-F238E27FC236}">
                <a16:creationId xmlns:a16="http://schemas.microsoft.com/office/drawing/2014/main" id="{7EBAA277-5EEF-4667-B42D-F7FD66C8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05" name="Marcador de número de diapositiva 5">
            <a:extLst>
              <a:ext uri="{FF2B5EF4-FFF2-40B4-BE49-F238E27FC236}">
                <a16:creationId xmlns:a16="http://schemas.microsoft.com/office/drawing/2014/main" id="{9C059195-752D-478F-8D35-6C618597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18</a:t>
            </a:fld>
            <a:endParaRPr lang="en-US" sz="1200"/>
          </a:p>
        </p:txBody>
      </p:sp>
      <p:sp>
        <p:nvSpPr>
          <p:cNvPr id="206" name="Marcador de pie de página 3">
            <a:extLst>
              <a:ext uri="{FF2B5EF4-FFF2-40B4-BE49-F238E27FC236}">
                <a16:creationId xmlns:a16="http://schemas.microsoft.com/office/drawing/2014/main" id="{A7CD73AE-1510-4A38-A4F9-17E452B7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sp>
        <p:nvSpPr>
          <p:cNvPr id="362" name="Rounded Rectangle 34">
            <a:extLst>
              <a:ext uri="{FF2B5EF4-FFF2-40B4-BE49-F238E27FC236}">
                <a16:creationId xmlns:a16="http://schemas.microsoft.com/office/drawing/2014/main" id="{5E592D62-C9B5-4CA9-926E-E7551F363597}"/>
              </a:ext>
            </a:extLst>
          </p:cNvPr>
          <p:cNvSpPr/>
          <p:nvPr/>
        </p:nvSpPr>
        <p:spPr>
          <a:xfrm>
            <a:off x="-3173" y="6027926"/>
            <a:ext cx="12198346" cy="832511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AllReduce</a:t>
            </a:r>
            <a:r>
              <a:rPr lang="en-US" sz="2800" dirty="0">
                <a:solidFill>
                  <a:schemeClr val="bg1"/>
                </a:solidFill>
              </a:rPr>
              <a:t> transfers are </a:t>
            </a:r>
            <a:r>
              <a:rPr lang="en-US" sz="2800" b="1" dirty="0">
                <a:solidFill>
                  <a:schemeClr val="bg1"/>
                </a:solidFill>
              </a:rPr>
              <a:t>mutable. </a:t>
            </a:r>
            <a:r>
              <a:rPr lang="en-US" sz="2800" dirty="0">
                <a:solidFill>
                  <a:schemeClr val="bg1"/>
                </a:solidFill>
              </a:rPr>
              <a:t>Model-Parallel transfers are not mutable.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0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251" grpId="0" animBg="1"/>
      <p:bldP spid="316" grpId="0" animBg="1"/>
      <p:bldP spid="3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6A72-F565-6F49-8CD0-3FA81197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42" y="225114"/>
            <a:ext cx="10515600" cy="1000918"/>
          </a:xfrm>
        </p:spPr>
        <p:txBody>
          <a:bodyPr/>
          <a:lstStyle/>
          <a:p>
            <a:r>
              <a:rPr lang="en-US" dirty="0"/>
              <a:t>Splitting AllReduce traffic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DD152EE-35A0-4D07-BA37-8FA34EB758A8}"/>
              </a:ext>
            </a:extLst>
          </p:cNvPr>
          <p:cNvSpPr/>
          <p:nvPr/>
        </p:nvSpPr>
        <p:spPr>
          <a:xfrm>
            <a:off x="4222071" y="940188"/>
            <a:ext cx="389882" cy="241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D3F85850-330C-4D93-9B25-ECD8FC78495F}"/>
              </a:ext>
            </a:extLst>
          </p:cNvPr>
          <p:cNvSpPr txBox="1"/>
          <p:nvPr/>
        </p:nvSpPr>
        <p:spPr>
          <a:xfrm>
            <a:off x="1064741" y="4944601"/>
            <a:ext cx="36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AD9B0501-D200-46E2-84A8-E9A28B38ECD0}"/>
              </a:ext>
            </a:extLst>
          </p:cNvPr>
          <p:cNvSpPr txBox="1"/>
          <p:nvPr/>
        </p:nvSpPr>
        <p:spPr>
          <a:xfrm>
            <a:off x="2279722" y="4989691"/>
            <a:ext cx="36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DB8BDBA7-1848-41C9-BB51-0990091C9CB1}"/>
              </a:ext>
            </a:extLst>
          </p:cNvPr>
          <p:cNvSpPr txBox="1"/>
          <p:nvPr/>
        </p:nvSpPr>
        <p:spPr>
          <a:xfrm>
            <a:off x="3338105" y="4989691"/>
            <a:ext cx="54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82E27AB2-96B5-4F89-9981-53FD8637A9D7}"/>
              </a:ext>
            </a:extLst>
          </p:cNvPr>
          <p:cNvSpPr txBox="1"/>
          <p:nvPr/>
        </p:nvSpPr>
        <p:spPr>
          <a:xfrm>
            <a:off x="4540188" y="4948113"/>
            <a:ext cx="54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28166AD7-F673-4065-A435-839D28488062}"/>
              </a:ext>
            </a:extLst>
          </p:cNvPr>
          <p:cNvSpPr txBox="1"/>
          <p:nvPr/>
        </p:nvSpPr>
        <p:spPr>
          <a:xfrm>
            <a:off x="794348" y="1105741"/>
            <a:ext cx="36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B2C9B3F1-8C41-43A1-9FD4-575D31F32EB5}"/>
              </a:ext>
            </a:extLst>
          </p:cNvPr>
          <p:cNvSpPr txBox="1"/>
          <p:nvPr/>
        </p:nvSpPr>
        <p:spPr>
          <a:xfrm>
            <a:off x="840842" y="2258868"/>
            <a:ext cx="36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A2D2CEB1-C319-4454-B8AF-10855DE8425E}"/>
              </a:ext>
            </a:extLst>
          </p:cNvPr>
          <p:cNvSpPr txBox="1"/>
          <p:nvPr/>
        </p:nvSpPr>
        <p:spPr>
          <a:xfrm>
            <a:off x="649911" y="3448146"/>
            <a:ext cx="54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BAAD5AC6-8184-453F-987D-31A234720637}"/>
              </a:ext>
            </a:extLst>
          </p:cNvPr>
          <p:cNvSpPr txBox="1"/>
          <p:nvPr/>
        </p:nvSpPr>
        <p:spPr>
          <a:xfrm>
            <a:off x="685687" y="4644633"/>
            <a:ext cx="54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ACA00-4554-4B07-89B0-B49C23141AD6}"/>
              </a:ext>
            </a:extLst>
          </p:cNvPr>
          <p:cNvGrpSpPr/>
          <p:nvPr/>
        </p:nvGrpSpPr>
        <p:grpSpPr>
          <a:xfrm>
            <a:off x="7039710" y="1071626"/>
            <a:ext cx="4302518" cy="4403557"/>
            <a:chOff x="8133783" y="1893630"/>
            <a:chExt cx="2670348" cy="2733058"/>
          </a:xfrm>
        </p:grpSpPr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1B82A3F7-FBFE-40E5-AAFB-7004F2B60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5891" y="1960705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8A812042-8ECB-4226-A173-AB719D416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8428" y="2050574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82F48633-4BE5-4FE7-BE83-7C91EE72A5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114" y="232031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BA077454-0691-464F-A757-39D7BD439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8191" y="3142617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1D4D2AC5-CF2F-43A6-B7CA-DA70B9059B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6761" y="4272868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39BD73E9-B840-4C91-A0A2-EB74EFAD0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391" y="3142617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4FA8BA8D-9097-4507-8CB6-1FF5D5A69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97" y="2686790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61F52A10-5292-4243-BC3C-395BB2560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3331" y="232031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D9522291-3C79-4FF4-A843-4E0AEA5EF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9214" y="2050574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7" name="Freeform 519">
              <a:extLst>
                <a:ext uri="{FF2B5EF4-FFF2-40B4-BE49-F238E27FC236}">
                  <a16:creationId xmlns:a16="http://schemas.microsoft.com/office/drawing/2014/main" id="{36E578F3-A426-44AF-AFFB-CC0CA06272A8}"/>
                </a:ext>
              </a:extLst>
            </p:cNvPr>
            <p:cNvSpPr/>
            <p:nvPr/>
          </p:nvSpPr>
          <p:spPr>
            <a:xfrm>
              <a:off x="9581418" y="2072887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28317D99-D458-4D3C-9FA7-67EB78BBF5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1832" y="2686790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Freeform 521">
              <a:extLst>
                <a:ext uri="{FF2B5EF4-FFF2-40B4-BE49-F238E27FC236}">
                  <a16:creationId xmlns:a16="http://schemas.microsoft.com/office/drawing/2014/main" id="{0C2CFD1D-DD8B-4C21-AADF-539980227534}"/>
                </a:ext>
              </a:extLst>
            </p:cNvPr>
            <p:cNvSpPr/>
            <p:nvPr/>
          </p:nvSpPr>
          <p:spPr>
            <a:xfrm rot="1652908">
              <a:off x="10005835" y="2255814"/>
              <a:ext cx="283990" cy="59698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Freeform 522">
              <a:extLst>
                <a:ext uri="{FF2B5EF4-FFF2-40B4-BE49-F238E27FC236}">
                  <a16:creationId xmlns:a16="http://schemas.microsoft.com/office/drawing/2014/main" id="{C66A8533-BFFE-48D9-AF2F-657079AC916D}"/>
                </a:ext>
              </a:extLst>
            </p:cNvPr>
            <p:cNvSpPr/>
            <p:nvPr/>
          </p:nvSpPr>
          <p:spPr>
            <a:xfrm rot="2730224">
              <a:off x="10341661" y="2592129"/>
              <a:ext cx="238822" cy="5174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Freeform 523">
              <a:extLst>
                <a:ext uri="{FF2B5EF4-FFF2-40B4-BE49-F238E27FC236}">
                  <a16:creationId xmlns:a16="http://schemas.microsoft.com/office/drawing/2014/main" id="{31CA1302-52D5-48F4-8ECB-76DE002A9E79}"/>
                </a:ext>
              </a:extLst>
            </p:cNvPr>
            <p:cNvSpPr/>
            <p:nvPr/>
          </p:nvSpPr>
          <p:spPr>
            <a:xfrm rot="3984766">
              <a:off x="10511575" y="3023868"/>
              <a:ext cx="233117" cy="44368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376025CB-52DE-43EF-8CA2-418B5D065D5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26798" y="359817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4F24DDD4-3992-4475-A895-2075A963CA5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0986" y="397342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Freeform 526">
              <a:extLst>
                <a:ext uri="{FF2B5EF4-FFF2-40B4-BE49-F238E27FC236}">
                  <a16:creationId xmlns:a16="http://schemas.microsoft.com/office/drawing/2014/main" id="{D12A57F5-F096-434D-B421-33F56595F627}"/>
                </a:ext>
              </a:extLst>
            </p:cNvPr>
            <p:cNvSpPr/>
            <p:nvPr/>
          </p:nvSpPr>
          <p:spPr>
            <a:xfrm rot="5400000">
              <a:off x="10494792" y="3459040"/>
              <a:ext cx="231005" cy="9039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ABC7F3DD-6FD0-4B75-A647-388D7DF0D9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6274" y="423721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Freeform 528">
              <a:extLst>
                <a:ext uri="{FF2B5EF4-FFF2-40B4-BE49-F238E27FC236}">
                  <a16:creationId xmlns:a16="http://schemas.microsoft.com/office/drawing/2014/main" id="{32DF1CC4-BC3C-452A-9D91-4F3C2DAB5017}"/>
                </a:ext>
              </a:extLst>
            </p:cNvPr>
            <p:cNvSpPr/>
            <p:nvPr/>
          </p:nvSpPr>
          <p:spPr>
            <a:xfrm rot="7052908">
              <a:off x="10305914" y="3918294"/>
              <a:ext cx="268289" cy="25430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Freeform 529">
              <a:extLst>
                <a:ext uri="{FF2B5EF4-FFF2-40B4-BE49-F238E27FC236}">
                  <a16:creationId xmlns:a16="http://schemas.microsoft.com/office/drawing/2014/main" id="{4D6E9D9C-F7EF-4CC5-B9C8-7618D5D6578F}"/>
                </a:ext>
              </a:extLst>
            </p:cNvPr>
            <p:cNvSpPr/>
            <p:nvPr/>
          </p:nvSpPr>
          <p:spPr>
            <a:xfrm rot="8130224">
              <a:off x="9983838" y="4237030"/>
              <a:ext cx="238686" cy="4196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Freeform 530">
              <a:extLst>
                <a:ext uri="{FF2B5EF4-FFF2-40B4-BE49-F238E27FC236}">
                  <a16:creationId xmlns:a16="http://schemas.microsoft.com/office/drawing/2014/main" id="{619D0CA2-E064-4356-AE64-7CDCADBE09AD}"/>
                </a:ext>
              </a:extLst>
            </p:cNvPr>
            <p:cNvSpPr/>
            <p:nvPr/>
          </p:nvSpPr>
          <p:spPr>
            <a:xfrm rot="9384766">
              <a:off x="9575104" y="4381833"/>
              <a:ext cx="222759" cy="4303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2756AB2B-A6A8-41A4-B570-64BA60A3A1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303192" y="359817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7E19730C-14AC-40D0-8EBB-6598957177A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98180" y="396565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EBB4F6AA-1097-4563-A6A8-EACDF06418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49958" y="423721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Freeform 534">
              <a:extLst>
                <a:ext uri="{FF2B5EF4-FFF2-40B4-BE49-F238E27FC236}">
                  <a16:creationId xmlns:a16="http://schemas.microsoft.com/office/drawing/2014/main" id="{96DCEBD6-A189-4A5C-A560-F91149F94B7A}"/>
                </a:ext>
              </a:extLst>
            </p:cNvPr>
            <p:cNvSpPr/>
            <p:nvPr/>
          </p:nvSpPr>
          <p:spPr>
            <a:xfrm rot="10800000">
              <a:off x="9104539" y="4370082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Freeform 535">
              <a:extLst>
                <a:ext uri="{FF2B5EF4-FFF2-40B4-BE49-F238E27FC236}">
                  <a16:creationId xmlns:a16="http://schemas.microsoft.com/office/drawing/2014/main" id="{98E363CB-5613-4425-AED9-778883F11E63}"/>
                </a:ext>
              </a:extLst>
            </p:cNvPr>
            <p:cNvSpPr/>
            <p:nvPr/>
          </p:nvSpPr>
          <p:spPr>
            <a:xfrm rot="14689418">
              <a:off x="8196186" y="3483520"/>
              <a:ext cx="277745" cy="61040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Freeform 536">
              <a:extLst>
                <a:ext uri="{FF2B5EF4-FFF2-40B4-BE49-F238E27FC236}">
                  <a16:creationId xmlns:a16="http://schemas.microsoft.com/office/drawing/2014/main" id="{E5FBD444-6968-4085-9E82-99F5051497D4}"/>
                </a:ext>
              </a:extLst>
            </p:cNvPr>
            <p:cNvSpPr/>
            <p:nvPr/>
          </p:nvSpPr>
          <p:spPr>
            <a:xfrm rot="13530224">
              <a:off x="8349529" y="3872177"/>
              <a:ext cx="238822" cy="5174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Freeform 537">
              <a:extLst>
                <a:ext uri="{FF2B5EF4-FFF2-40B4-BE49-F238E27FC236}">
                  <a16:creationId xmlns:a16="http://schemas.microsoft.com/office/drawing/2014/main" id="{C62997A4-27E2-4EE9-B09C-56647594F3A4}"/>
                </a:ext>
              </a:extLst>
            </p:cNvPr>
            <p:cNvSpPr/>
            <p:nvPr/>
          </p:nvSpPr>
          <p:spPr>
            <a:xfrm rot="12807491">
              <a:off x="8656857" y="4249030"/>
              <a:ext cx="238357" cy="43392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Freeform 538">
              <a:extLst>
                <a:ext uri="{FF2B5EF4-FFF2-40B4-BE49-F238E27FC236}">
                  <a16:creationId xmlns:a16="http://schemas.microsoft.com/office/drawing/2014/main" id="{F560A510-3D27-4920-9497-37D8337B57B0}"/>
                </a:ext>
              </a:extLst>
            </p:cNvPr>
            <p:cNvSpPr/>
            <p:nvPr/>
          </p:nvSpPr>
          <p:spPr>
            <a:xfrm rot="16200000">
              <a:off x="8220110" y="2974387"/>
              <a:ext cx="231005" cy="9039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Freeform 539">
              <a:extLst>
                <a:ext uri="{FF2B5EF4-FFF2-40B4-BE49-F238E27FC236}">
                  <a16:creationId xmlns:a16="http://schemas.microsoft.com/office/drawing/2014/main" id="{46EABCD1-DC17-47A1-A063-E9D714C8E953}"/>
                </a:ext>
              </a:extLst>
            </p:cNvPr>
            <p:cNvSpPr/>
            <p:nvPr/>
          </p:nvSpPr>
          <p:spPr>
            <a:xfrm rot="17852908">
              <a:off x="8337966" y="2590132"/>
              <a:ext cx="267482" cy="4455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Freeform 540">
              <a:extLst>
                <a:ext uri="{FF2B5EF4-FFF2-40B4-BE49-F238E27FC236}">
                  <a16:creationId xmlns:a16="http://schemas.microsoft.com/office/drawing/2014/main" id="{12892C9F-8A2E-48C5-88E2-3F3A26B81B24}"/>
                </a:ext>
              </a:extLst>
            </p:cNvPr>
            <p:cNvSpPr/>
            <p:nvPr/>
          </p:nvSpPr>
          <p:spPr>
            <a:xfrm rot="18930224">
              <a:off x="8652752" y="2268465"/>
              <a:ext cx="238686" cy="4196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Freeform 541">
              <a:extLst>
                <a:ext uri="{FF2B5EF4-FFF2-40B4-BE49-F238E27FC236}">
                  <a16:creationId xmlns:a16="http://schemas.microsoft.com/office/drawing/2014/main" id="{4F9E3AA0-FB1C-4FF5-81F0-1329EB88B5B8}"/>
                </a:ext>
              </a:extLst>
            </p:cNvPr>
            <p:cNvSpPr/>
            <p:nvPr/>
          </p:nvSpPr>
          <p:spPr>
            <a:xfrm rot="20319684">
              <a:off x="9085721" y="2070883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TextBox 859">
              <a:extLst>
                <a:ext uri="{FF2B5EF4-FFF2-40B4-BE49-F238E27FC236}">
                  <a16:creationId xmlns:a16="http://schemas.microsoft.com/office/drawing/2014/main" id="{77EA09F4-A1FB-4387-83AA-1DA735E6D230}"/>
                </a:ext>
              </a:extLst>
            </p:cNvPr>
            <p:cNvSpPr txBox="1"/>
            <p:nvPr/>
          </p:nvSpPr>
          <p:spPr>
            <a:xfrm>
              <a:off x="9328247" y="189363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  <a:endParaRPr lang="en-US" sz="2800" baseline="-25000" dirty="0"/>
            </a:p>
          </p:txBody>
        </p:sp>
        <p:sp>
          <p:nvSpPr>
            <p:cNvPr id="861" name="TextBox 860">
              <a:extLst>
                <a:ext uri="{FF2B5EF4-FFF2-40B4-BE49-F238E27FC236}">
                  <a16:creationId xmlns:a16="http://schemas.microsoft.com/office/drawing/2014/main" id="{C3A2918F-DCC3-4FC9-8DBB-291E88855F7F}"/>
                </a:ext>
              </a:extLst>
            </p:cNvPr>
            <p:cNvSpPr txBox="1"/>
            <p:nvPr/>
          </p:nvSpPr>
          <p:spPr>
            <a:xfrm>
              <a:off x="9787726" y="199564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  <a:endParaRPr lang="en-US" sz="2800" baseline="-25000" dirty="0"/>
            </a:p>
          </p:txBody>
        </p:sp>
        <p:sp>
          <p:nvSpPr>
            <p:cNvPr id="862" name="TextBox 861">
              <a:extLst>
                <a:ext uri="{FF2B5EF4-FFF2-40B4-BE49-F238E27FC236}">
                  <a16:creationId xmlns:a16="http://schemas.microsoft.com/office/drawing/2014/main" id="{ABD95CAA-CA9C-429D-8076-A3B3F5EAB1AE}"/>
                </a:ext>
              </a:extLst>
            </p:cNvPr>
            <p:cNvSpPr txBox="1"/>
            <p:nvPr/>
          </p:nvSpPr>
          <p:spPr>
            <a:xfrm>
              <a:off x="10171899" y="2273912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  <a:endParaRPr lang="en-US" sz="2800" baseline="-25000" dirty="0"/>
            </a:p>
          </p:txBody>
        </p:sp>
        <p:sp>
          <p:nvSpPr>
            <p:cNvPr id="863" name="TextBox 862">
              <a:extLst>
                <a:ext uri="{FF2B5EF4-FFF2-40B4-BE49-F238E27FC236}">
                  <a16:creationId xmlns:a16="http://schemas.microsoft.com/office/drawing/2014/main" id="{5C68D483-1FB8-4CA4-9A58-4F294866B065}"/>
                </a:ext>
              </a:extLst>
            </p:cNvPr>
            <p:cNvSpPr txBox="1"/>
            <p:nvPr/>
          </p:nvSpPr>
          <p:spPr>
            <a:xfrm>
              <a:off x="10445839" y="264499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  <a:endParaRPr lang="en-US" sz="2800" baseline="-25000" dirty="0"/>
            </a:p>
          </p:txBody>
        </p:sp>
        <p:sp>
          <p:nvSpPr>
            <p:cNvPr id="864" name="TextBox 863">
              <a:extLst>
                <a:ext uri="{FF2B5EF4-FFF2-40B4-BE49-F238E27FC236}">
                  <a16:creationId xmlns:a16="http://schemas.microsoft.com/office/drawing/2014/main" id="{6889952D-D84B-497D-8670-37073E3D41EB}"/>
                </a:ext>
              </a:extLst>
            </p:cNvPr>
            <p:cNvSpPr txBox="1"/>
            <p:nvPr/>
          </p:nvSpPr>
          <p:spPr>
            <a:xfrm>
              <a:off x="10514769" y="3104838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  <a:endParaRPr lang="en-US" sz="2800" baseline="-25000" dirty="0"/>
            </a:p>
          </p:txBody>
        </p:sp>
        <p:sp>
          <p:nvSpPr>
            <p:cNvPr id="865" name="TextBox 864">
              <a:extLst>
                <a:ext uri="{FF2B5EF4-FFF2-40B4-BE49-F238E27FC236}">
                  <a16:creationId xmlns:a16="http://schemas.microsoft.com/office/drawing/2014/main" id="{3FDB5C9F-7D08-4E20-A7DA-5B7018EEEC3A}"/>
                </a:ext>
              </a:extLst>
            </p:cNvPr>
            <p:cNvSpPr txBox="1"/>
            <p:nvPr/>
          </p:nvSpPr>
          <p:spPr>
            <a:xfrm>
              <a:off x="10419506" y="355022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  <a:endParaRPr lang="en-US" sz="2800" baseline="-25000" dirty="0"/>
            </a:p>
          </p:txBody>
        </p:sp>
        <p:sp>
          <p:nvSpPr>
            <p:cNvPr id="866" name="TextBox 865">
              <a:extLst>
                <a:ext uri="{FF2B5EF4-FFF2-40B4-BE49-F238E27FC236}">
                  <a16:creationId xmlns:a16="http://schemas.microsoft.com/office/drawing/2014/main" id="{7A35BA13-D0CC-4464-98AC-A2FBC5758D89}"/>
                </a:ext>
              </a:extLst>
            </p:cNvPr>
            <p:cNvSpPr txBox="1"/>
            <p:nvPr/>
          </p:nvSpPr>
          <p:spPr>
            <a:xfrm>
              <a:off x="10128946" y="3932535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  <a:endParaRPr lang="en-US" sz="2800" baseline="-25000" dirty="0"/>
            </a:p>
          </p:txBody>
        </p:sp>
        <p:sp>
          <p:nvSpPr>
            <p:cNvPr id="867" name="TextBox 866">
              <a:extLst>
                <a:ext uri="{FF2B5EF4-FFF2-40B4-BE49-F238E27FC236}">
                  <a16:creationId xmlns:a16="http://schemas.microsoft.com/office/drawing/2014/main" id="{249D845F-84E5-4D5D-843D-F1D55D1C67D3}"/>
                </a:ext>
              </a:extLst>
            </p:cNvPr>
            <p:cNvSpPr txBox="1"/>
            <p:nvPr/>
          </p:nvSpPr>
          <p:spPr>
            <a:xfrm>
              <a:off x="9757703" y="420672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7</a:t>
              </a:r>
              <a:endParaRPr lang="en-US" sz="2800" baseline="-25000" dirty="0"/>
            </a:p>
          </p:txBody>
        </p:sp>
        <p:sp>
          <p:nvSpPr>
            <p:cNvPr id="868" name="TextBox 867">
              <a:extLst>
                <a:ext uri="{FF2B5EF4-FFF2-40B4-BE49-F238E27FC236}">
                  <a16:creationId xmlns:a16="http://schemas.microsoft.com/office/drawing/2014/main" id="{ECB3CAC6-7180-4A65-B5C2-FE3E5AAF426A}"/>
                </a:ext>
              </a:extLst>
            </p:cNvPr>
            <p:cNvSpPr txBox="1"/>
            <p:nvPr/>
          </p:nvSpPr>
          <p:spPr>
            <a:xfrm>
              <a:off x="8133783" y="3087714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</a:t>
              </a:r>
              <a:endParaRPr lang="en-US" sz="2800" baseline="-25000" dirty="0"/>
            </a:p>
          </p:txBody>
        </p:sp>
        <p:sp>
          <p:nvSpPr>
            <p:cNvPr id="869" name="TextBox 868">
              <a:extLst>
                <a:ext uri="{FF2B5EF4-FFF2-40B4-BE49-F238E27FC236}">
                  <a16:creationId xmlns:a16="http://schemas.microsoft.com/office/drawing/2014/main" id="{5D79E87F-E9E7-438D-B629-289818B3354B}"/>
                </a:ext>
              </a:extLst>
            </p:cNvPr>
            <p:cNvSpPr txBox="1"/>
            <p:nvPr/>
          </p:nvSpPr>
          <p:spPr>
            <a:xfrm>
              <a:off x="8236321" y="2638893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13</a:t>
              </a:r>
              <a:endParaRPr lang="en-US" sz="2800" baseline="-25000" dirty="0"/>
            </a:p>
          </p:txBody>
        </p:sp>
        <p:sp>
          <p:nvSpPr>
            <p:cNvPr id="870" name="TextBox 869">
              <a:extLst>
                <a:ext uri="{FF2B5EF4-FFF2-40B4-BE49-F238E27FC236}">
                  <a16:creationId xmlns:a16="http://schemas.microsoft.com/office/drawing/2014/main" id="{1EF358AE-A22E-4085-A3CC-5A087DE9698F}"/>
                </a:ext>
              </a:extLst>
            </p:cNvPr>
            <p:cNvSpPr txBox="1"/>
            <p:nvPr/>
          </p:nvSpPr>
          <p:spPr>
            <a:xfrm>
              <a:off x="8787784" y="1995136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15</a:t>
              </a:r>
              <a:endParaRPr lang="en-US" sz="2800" baseline="-25000" dirty="0"/>
            </a:p>
          </p:txBody>
        </p:sp>
        <p:sp>
          <p:nvSpPr>
            <p:cNvPr id="871" name="TextBox 870">
              <a:extLst>
                <a:ext uri="{FF2B5EF4-FFF2-40B4-BE49-F238E27FC236}">
                  <a16:creationId xmlns:a16="http://schemas.microsoft.com/office/drawing/2014/main" id="{A52D3578-B260-49B2-BE73-76FED793F4DE}"/>
                </a:ext>
              </a:extLst>
            </p:cNvPr>
            <p:cNvSpPr txBox="1"/>
            <p:nvPr/>
          </p:nvSpPr>
          <p:spPr>
            <a:xfrm>
              <a:off x="9322266" y="4252252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8</a:t>
              </a:r>
              <a:endParaRPr lang="en-US" sz="2800" baseline="-25000" dirty="0"/>
            </a:p>
          </p:txBody>
        </p:sp>
        <p:sp>
          <p:nvSpPr>
            <p:cNvPr id="872" name="TextBox 871">
              <a:extLst>
                <a:ext uri="{FF2B5EF4-FFF2-40B4-BE49-F238E27FC236}">
                  <a16:creationId xmlns:a16="http://schemas.microsoft.com/office/drawing/2014/main" id="{8D8A3EE8-F5B9-4D58-B599-E54F4670A011}"/>
                </a:ext>
              </a:extLst>
            </p:cNvPr>
            <p:cNvSpPr txBox="1"/>
            <p:nvPr/>
          </p:nvSpPr>
          <p:spPr>
            <a:xfrm>
              <a:off x="8834436" y="419468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9</a:t>
              </a:r>
              <a:endParaRPr lang="en-US" sz="2800" baseline="-25000" dirty="0"/>
            </a:p>
          </p:txBody>
        </p:sp>
        <p:sp>
          <p:nvSpPr>
            <p:cNvPr id="873" name="TextBox 872">
              <a:extLst>
                <a:ext uri="{FF2B5EF4-FFF2-40B4-BE49-F238E27FC236}">
                  <a16:creationId xmlns:a16="http://schemas.microsoft.com/office/drawing/2014/main" id="{B6778DB0-2A1A-4718-A0A8-5448B8D659B3}"/>
                </a:ext>
              </a:extLst>
            </p:cNvPr>
            <p:cNvSpPr txBox="1"/>
            <p:nvPr/>
          </p:nvSpPr>
          <p:spPr>
            <a:xfrm>
              <a:off x="8428645" y="3921285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</a:t>
              </a:r>
              <a:endParaRPr lang="en-US" sz="2800" baseline="-25000" dirty="0"/>
            </a:p>
          </p:txBody>
        </p:sp>
        <p:sp>
          <p:nvSpPr>
            <p:cNvPr id="874" name="TextBox 873">
              <a:extLst>
                <a:ext uri="{FF2B5EF4-FFF2-40B4-BE49-F238E27FC236}">
                  <a16:creationId xmlns:a16="http://schemas.microsoft.com/office/drawing/2014/main" id="{D15560AE-6E4E-47DF-919E-0CFDF4A6AAF9}"/>
                </a:ext>
              </a:extLst>
            </p:cNvPr>
            <p:cNvSpPr txBox="1"/>
            <p:nvPr/>
          </p:nvSpPr>
          <p:spPr>
            <a:xfrm>
              <a:off x="8234135" y="3553409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11</a:t>
              </a:r>
              <a:endParaRPr lang="en-US" sz="2800" baseline="-25000" dirty="0"/>
            </a:p>
          </p:txBody>
        </p:sp>
        <p:sp>
          <p:nvSpPr>
            <p:cNvPr id="875" name="TextBox 874">
              <a:extLst>
                <a:ext uri="{FF2B5EF4-FFF2-40B4-BE49-F238E27FC236}">
                  <a16:creationId xmlns:a16="http://schemas.microsoft.com/office/drawing/2014/main" id="{6B8738DB-D405-499F-BDA0-16ECFD36591D}"/>
                </a:ext>
              </a:extLst>
            </p:cNvPr>
            <p:cNvSpPr txBox="1"/>
            <p:nvPr/>
          </p:nvSpPr>
          <p:spPr>
            <a:xfrm>
              <a:off x="8440405" y="2266362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14</a:t>
              </a:r>
              <a:endParaRPr lang="en-US" sz="2800" baseline="-25000" dirty="0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CDDB956C-01F6-4CF5-93D6-DBB7BD85B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5180" y="1950561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2085F7D2-1F28-4C8D-8DC5-7048F274F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2350" y="2041340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F7DB87F2-4E4A-4FB1-A9B4-E8736283A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9881" y="231381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66AC0AFC-B0C8-46BB-89B4-6B1C0BAA19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9424" y="314444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B131C457-F634-44E5-8A95-BA8F94F97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6050" y="4286369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3EAD1D49-BD55-4207-AB88-F667DA378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1234" y="314444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5B35322C-36E4-41A1-8581-2C9D95E26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9312" y="2684002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05AB9A87-0343-43A3-9A2C-E2A6C689D4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4280" y="231381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5FD86C0E-D554-4F2E-8D0F-440D7AC3A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3527" y="2041340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0A9AE341-D763-45F8-8A20-4BE373783C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2302" y="2684002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FA946420-737F-4EE3-B770-9EEBB517633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37002" y="36046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FB9ED19E-3C8A-4584-B0DE-691EDCB2AD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8427" y="398368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36FEFE5A-7187-40FC-919C-3F4B806C86F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9961" y="425014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705F5592-490A-4FFB-B5DE-519881ACE92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292122" y="36046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9EF4BD79-77F8-4DEB-A7BC-5F546F0B1A3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89062" y="39758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BEAF3362-EB71-49C9-BE2F-DDD4FDC06A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44364" y="425014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ED677959-9ECF-4F4E-BA05-184766A1F590}"/>
                </a:ext>
              </a:extLst>
            </p:cNvPr>
            <p:cNvCxnSpPr>
              <a:cxnSpLocks/>
            </p:cNvCxnSpPr>
            <p:nvPr/>
          </p:nvCxnSpPr>
          <p:spPr>
            <a:xfrm>
              <a:off x="9468304" y="2203002"/>
              <a:ext cx="1014029" cy="144693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FBFF1AAC-8816-40B6-9C08-C3C23F9B58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5512" y="3649348"/>
              <a:ext cx="1790495" cy="359592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D5C627A5-0A2B-4322-8BAD-E2DBD698B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3719" y="2327801"/>
              <a:ext cx="322287" cy="1704037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04325E44-A92E-4263-9E6D-8DF6AD2DBE92}"/>
                </a:ext>
              </a:extLst>
            </p:cNvPr>
            <p:cNvCxnSpPr>
              <a:cxnSpLocks/>
            </p:cNvCxnSpPr>
            <p:nvPr/>
          </p:nvCxnSpPr>
          <p:spPr>
            <a:xfrm>
              <a:off x="8996005" y="2327801"/>
              <a:ext cx="1529863" cy="960254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F46A5DF2-7EBD-419F-AAB3-0416B96FA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1265" y="3288055"/>
              <a:ext cx="1504604" cy="1012445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82580A9A-466C-4008-95B6-A9391B19B7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5147" y="2612315"/>
              <a:ext cx="391580" cy="167409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C80AD07E-0B34-4125-B936-393816E11DF9}"/>
                </a:ext>
              </a:extLst>
            </p:cNvPr>
            <p:cNvCxnSpPr>
              <a:cxnSpLocks/>
            </p:cNvCxnSpPr>
            <p:nvPr/>
          </p:nvCxnSpPr>
          <p:spPr>
            <a:xfrm>
              <a:off x="8645147" y="2612315"/>
              <a:ext cx="1811102" cy="211234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CF5D5064-366B-4FFB-B596-87A0D5A7A0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7302" y="2823549"/>
              <a:ext cx="928947" cy="151346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2E979287-327D-476C-B2E0-79C06E37E0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6165" y="2761464"/>
              <a:ext cx="997462" cy="1575549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D761AD7D-D0C1-4660-A9FF-3077203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6165" y="2504368"/>
              <a:ext cx="1703531" cy="26659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8452E099-E13B-426D-A179-6CDD27E8F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6731" y="2511883"/>
              <a:ext cx="297506" cy="176350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C2CCAE71-0AE9-4877-A8D2-3859A449BD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8588" y="3255987"/>
              <a:ext cx="1556618" cy="1019401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2F6755D-909C-4BC8-8DA3-8F85281D00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5227" y="2233705"/>
              <a:ext cx="1422409" cy="1026877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CB96CA3B-F65E-41A0-B0AC-BA1CA861E1AC}"/>
                </a:ext>
              </a:extLst>
            </p:cNvPr>
            <p:cNvCxnSpPr>
              <a:cxnSpLocks/>
            </p:cNvCxnSpPr>
            <p:nvPr/>
          </p:nvCxnSpPr>
          <p:spPr>
            <a:xfrm>
              <a:off x="9852177" y="2255759"/>
              <a:ext cx="386334" cy="1753181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A09078B9-2DED-47B6-808B-B2BE1AE56C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0645" y="3678785"/>
              <a:ext cx="1717850" cy="330156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A7F79B3B-889D-47D2-BEAC-07D4AB4570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0645" y="2176866"/>
              <a:ext cx="955091" cy="149777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D910A8D2-8657-421D-8500-B3272D7F06D4}"/>
                </a:ext>
              </a:extLst>
            </p:cNvPr>
            <p:cNvSpPr txBox="1"/>
            <p:nvPr/>
          </p:nvSpPr>
          <p:spPr>
            <a:xfrm>
              <a:off x="9336077" y="189363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  <a:endParaRPr lang="en-US" sz="2800" baseline="-25000" dirty="0"/>
            </a:p>
          </p:txBody>
        </p:sp>
        <p:sp>
          <p:nvSpPr>
            <p:cNvPr id="909" name="TextBox 908">
              <a:extLst>
                <a:ext uri="{FF2B5EF4-FFF2-40B4-BE49-F238E27FC236}">
                  <a16:creationId xmlns:a16="http://schemas.microsoft.com/office/drawing/2014/main" id="{F1F14F8A-9CB6-4755-9A15-DF4CF7F8CBAB}"/>
                </a:ext>
              </a:extLst>
            </p:cNvPr>
            <p:cNvSpPr txBox="1"/>
            <p:nvPr/>
          </p:nvSpPr>
          <p:spPr>
            <a:xfrm>
              <a:off x="9795556" y="199564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  <a:endParaRPr lang="en-US" sz="2800" baseline="-25000" dirty="0"/>
            </a:p>
          </p:txBody>
        </p:sp>
        <p:sp>
          <p:nvSpPr>
            <p:cNvPr id="910" name="TextBox 909">
              <a:extLst>
                <a:ext uri="{FF2B5EF4-FFF2-40B4-BE49-F238E27FC236}">
                  <a16:creationId xmlns:a16="http://schemas.microsoft.com/office/drawing/2014/main" id="{C7977A71-E3F6-46B8-BADD-995A7F74A628}"/>
                </a:ext>
              </a:extLst>
            </p:cNvPr>
            <p:cNvSpPr txBox="1"/>
            <p:nvPr/>
          </p:nvSpPr>
          <p:spPr>
            <a:xfrm>
              <a:off x="10179728" y="2273912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  <a:endParaRPr lang="en-US" sz="2800" baseline="-25000" dirty="0"/>
            </a:p>
          </p:txBody>
        </p:sp>
        <p:sp>
          <p:nvSpPr>
            <p:cNvPr id="911" name="TextBox 910">
              <a:extLst>
                <a:ext uri="{FF2B5EF4-FFF2-40B4-BE49-F238E27FC236}">
                  <a16:creationId xmlns:a16="http://schemas.microsoft.com/office/drawing/2014/main" id="{C119B7B9-D0BA-4B63-A5C7-377E5C015DE2}"/>
                </a:ext>
              </a:extLst>
            </p:cNvPr>
            <p:cNvSpPr txBox="1"/>
            <p:nvPr/>
          </p:nvSpPr>
          <p:spPr>
            <a:xfrm>
              <a:off x="10453669" y="2644991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  <a:endParaRPr lang="en-US" sz="2800" baseline="-25000" dirty="0"/>
            </a:p>
          </p:txBody>
        </p:sp>
        <p:sp>
          <p:nvSpPr>
            <p:cNvPr id="912" name="TextBox 911">
              <a:extLst>
                <a:ext uri="{FF2B5EF4-FFF2-40B4-BE49-F238E27FC236}">
                  <a16:creationId xmlns:a16="http://schemas.microsoft.com/office/drawing/2014/main" id="{DDF27F03-5D15-465C-B974-B2812E455B2E}"/>
                </a:ext>
              </a:extLst>
            </p:cNvPr>
            <p:cNvSpPr txBox="1"/>
            <p:nvPr/>
          </p:nvSpPr>
          <p:spPr>
            <a:xfrm>
              <a:off x="10522599" y="310483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  <a:endParaRPr lang="en-US" sz="2800" baseline="-25000" dirty="0"/>
            </a:p>
          </p:txBody>
        </p:sp>
        <p:sp>
          <p:nvSpPr>
            <p:cNvPr id="913" name="TextBox 912">
              <a:extLst>
                <a:ext uri="{FF2B5EF4-FFF2-40B4-BE49-F238E27FC236}">
                  <a16:creationId xmlns:a16="http://schemas.microsoft.com/office/drawing/2014/main" id="{BA5CF893-081B-4404-A84F-3BAB35086B3A}"/>
                </a:ext>
              </a:extLst>
            </p:cNvPr>
            <p:cNvSpPr txBox="1"/>
            <p:nvPr/>
          </p:nvSpPr>
          <p:spPr>
            <a:xfrm>
              <a:off x="10427336" y="355022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  <a:endParaRPr lang="en-US" sz="2800" baseline="-25000" dirty="0"/>
            </a:p>
          </p:txBody>
        </p:sp>
        <p:sp>
          <p:nvSpPr>
            <p:cNvPr id="914" name="TextBox 913">
              <a:extLst>
                <a:ext uri="{FF2B5EF4-FFF2-40B4-BE49-F238E27FC236}">
                  <a16:creationId xmlns:a16="http://schemas.microsoft.com/office/drawing/2014/main" id="{B03DD068-CF26-41EF-873F-0B56019E5D5D}"/>
                </a:ext>
              </a:extLst>
            </p:cNvPr>
            <p:cNvSpPr txBox="1"/>
            <p:nvPr/>
          </p:nvSpPr>
          <p:spPr>
            <a:xfrm>
              <a:off x="10136775" y="3932534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  <a:endParaRPr lang="en-US" sz="2800" baseline="-25000" dirty="0"/>
            </a:p>
          </p:txBody>
        </p:sp>
        <p:sp>
          <p:nvSpPr>
            <p:cNvPr id="915" name="TextBox 914">
              <a:extLst>
                <a:ext uri="{FF2B5EF4-FFF2-40B4-BE49-F238E27FC236}">
                  <a16:creationId xmlns:a16="http://schemas.microsoft.com/office/drawing/2014/main" id="{54529E17-ECB4-4750-802A-7ADC1DCE742D}"/>
                </a:ext>
              </a:extLst>
            </p:cNvPr>
            <p:cNvSpPr txBox="1"/>
            <p:nvPr/>
          </p:nvSpPr>
          <p:spPr>
            <a:xfrm>
              <a:off x="9765532" y="420672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7</a:t>
              </a:r>
              <a:endParaRPr lang="en-US" sz="2800" baseline="-25000" dirty="0"/>
            </a:p>
          </p:txBody>
        </p:sp>
        <p:sp>
          <p:nvSpPr>
            <p:cNvPr id="916" name="TextBox 915">
              <a:extLst>
                <a:ext uri="{FF2B5EF4-FFF2-40B4-BE49-F238E27FC236}">
                  <a16:creationId xmlns:a16="http://schemas.microsoft.com/office/drawing/2014/main" id="{4770644F-5042-4B6D-9060-0FF204D1908B}"/>
                </a:ext>
              </a:extLst>
            </p:cNvPr>
            <p:cNvSpPr txBox="1"/>
            <p:nvPr/>
          </p:nvSpPr>
          <p:spPr>
            <a:xfrm>
              <a:off x="8141613" y="3087715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</a:t>
              </a:r>
              <a:endParaRPr lang="en-US" sz="2800" baseline="-25000" dirty="0"/>
            </a:p>
          </p:txBody>
        </p:sp>
        <p:sp>
          <p:nvSpPr>
            <p:cNvPr id="917" name="TextBox 916">
              <a:extLst>
                <a:ext uri="{FF2B5EF4-FFF2-40B4-BE49-F238E27FC236}">
                  <a16:creationId xmlns:a16="http://schemas.microsoft.com/office/drawing/2014/main" id="{15CC9B3C-091D-461D-8CCE-8AB6697EDB78}"/>
                </a:ext>
              </a:extLst>
            </p:cNvPr>
            <p:cNvSpPr txBox="1"/>
            <p:nvPr/>
          </p:nvSpPr>
          <p:spPr>
            <a:xfrm>
              <a:off x="8244151" y="2638893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13</a:t>
              </a:r>
              <a:endParaRPr lang="en-US" sz="2800" baseline="-25000" dirty="0"/>
            </a:p>
          </p:txBody>
        </p:sp>
        <p:sp>
          <p:nvSpPr>
            <p:cNvPr id="918" name="TextBox 917">
              <a:extLst>
                <a:ext uri="{FF2B5EF4-FFF2-40B4-BE49-F238E27FC236}">
                  <a16:creationId xmlns:a16="http://schemas.microsoft.com/office/drawing/2014/main" id="{17FDD00B-758F-4797-BD78-0FF9240D41ED}"/>
                </a:ext>
              </a:extLst>
            </p:cNvPr>
            <p:cNvSpPr txBox="1"/>
            <p:nvPr/>
          </p:nvSpPr>
          <p:spPr>
            <a:xfrm>
              <a:off x="8785178" y="1995137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15</a:t>
              </a:r>
              <a:endParaRPr lang="en-US" sz="2800" baseline="-25000" dirty="0"/>
            </a:p>
          </p:txBody>
        </p: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A828CA10-684B-487B-B487-743119CBE462}"/>
                </a:ext>
              </a:extLst>
            </p:cNvPr>
            <p:cNvSpPr txBox="1"/>
            <p:nvPr/>
          </p:nvSpPr>
          <p:spPr>
            <a:xfrm>
              <a:off x="9330096" y="4252253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8</a:t>
              </a:r>
              <a:endParaRPr lang="en-US" sz="2800" baseline="-25000" dirty="0"/>
            </a:p>
          </p:txBody>
        </p:sp>
        <p:sp>
          <p:nvSpPr>
            <p:cNvPr id="920" name="TextBox 919">
              <a:extLst>
                <a:ext uri="{FF2B5EF4-FFF2-40B4-BE49-F238E27FC236}">
                  <a16:creationId xmlns:a16="http://schemas.microsoft.com/office/drawing/2014/main" id="{33942265-CF62-4CB2-9391-6C21E732ED65}"/>
                </a:ext>
              </a:extLst>
            </p:cNvPr>
            <p:cNvSpPr txBox="1"/>
            <p:nvPr/>
          </p:nvSpPr>
          <p:spPr>
            <a:xfrm>
              <a:off x="8842266" y="4194681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9</a:t>
              </a:r>
              <a:endParaRPr lang="en-US" sz="2800" baseline="-25000" dirty="0"/>
            </a:p>
          </p:txBody>
        </p:sp>
        <p:sp>
          <p:nvSpPr>
            <p:cNvPr id="921" name="TextBox 920">
              <a:extLst>
                <a:ext uri="{FF2B5EF4-FFF2-40B4-BE49-F238E27FC236}">
                  <a16:creationId xmlns:a16="http://schemas.microsoft.com/office/drawing/2014/main" id="{47F363C1-EBAD-4BFE-8EA2-9956AF95D951}"/>
                </a:ext>
              </a:extLst>
            </p:cNvPr>
            <p:cNvSpPr txBox="1"/>
            <p:nvPr/>
          </p:nvSpPr>
          <p:spPr>
            <a:xfrm>
              <a:off x="8436475" y="3921287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</a:t>
              </a:r>
              <a:endParaRPr lang="en-US" sz="2800" baseline="-25000" dirty="0"/>
            </a:p>
          </p:txBody>
        </p:sp>
        <p:sp>
          <p:nvSpPr>
            <p:cNvPr id="922" name="TextBox 921">
              <a:extLst>
                <a:ext uri="{FF2B5EF4-FFF2-40B4-BE49-F238E27FC236}">
                  <a16:creationId xmlns:a16="http://schemas.microsoft.com/office/drawing/2014/main" id="{8C478107-85BC-4184-AB8E-12AA21606B5B}"/>
                </a:ext>
              </a:extLst>
            </p:cNvPr>
            <p:cNvSpPr txBox="1"/>
            <p:nvPr/>
          </p:nvSpPr>
          <p:spPr>
            <a:xfrm>
              <a:off x="8241965" y="3553409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11</a:t>
              </a:r>
              <a:endParaRPr lang="en-US" sz="2800" baseline="-25000" dirty="0"/>
            </a:p>
          </p:txBody>
        </p:sp>
        <p:sp>
          <p:nvSpPr>
            <p:cNvPr id="923" name="TextBox 922">
              <a:extLst>
                <a:ext uri="{FF2B5EF4-FFF2-40B4-BE49-F238E27FC236}">
                  <a16:creationId xmlns:a16="http://schemas.microsoft.com/office/drawing/2014/main" id="{B1B47626-3276-4A7C-9317-E7632EC05138}"/>
                </a:ext>
              </a:extLst>
            </p:cNvPr>
            <p:cNvSpPr txBox="1"/>
            <p:nvPr/>
          </p:nvSpPr>
          <p:spPr>
            <a:xfrm>
              <a:off x="8448235" y="2266362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14</a:t>
              </a:r>
              <a:endParaRPr lang="en-US" sz="2800" baseline="-25000" dirty="0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7A763B93-8424-4D80-B910-0FED35F779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7970" y="1946026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DD8648B8-28B5-458A-B577-2E1E3A7D9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5140" y="203680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9EDF1BAE-5528-43DD-9653-8D27A9584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670" y="230928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1F756F00-40C6-4D5D-A0D3-40B8A5A57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2214" y="313991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6135E1A2-EA2E-4295-872F-969AFCAC4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8840" y="428183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4755F290-0D92-41A6-9704-6A1A4CAD84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4024" y="313991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0A95E1FC-4CC6-4021-AF43-F1962B1D2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2102" y="2679468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9A2F2EDC-17CE-40A3-8B40-2FF98608B2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070" y="230928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DB0E8AFF-F306-4BD2-961B-F06C876FB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6317" y="203680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9DCF3A78-463F-42FD-822F-360BF4C1C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5091" y="2679468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82F98EED-75A1-419F-92D6-741B9B3A68A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29792" y="36001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EC185938-658D-4D32-8D30-7C4B260173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1217" y="3979153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EB687977-A97A-40E1-8295-AAD70FD3DC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2751" y="4245612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E52595E1-16FC-4E9E-8C55-3EA98C88C9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284912" y="36001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44D197ED-66EC-4F10-B02A-BC8C7DAF8D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81852" y="39713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93BD1C31-76E1-43E9-9C39-FCA3B572AD7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37154" y="4245612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8BD3786D-01F4-42C8-AA2F-A885C8ABA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0757" y="2198468"/>
              <a:ext cx="940337" cy="5763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95FA45D8-5C13-4D1F-81C7-8EB88AA755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38662" y="2510309"/>
              <a:ext cx="183778" cy="123364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AD8FC25D-69AA-4559-8065-930E7D717E8E}"/>
                </a:ext>
              </a:extLst>
            </p:cNvPr>
            <p:cNvCxnSpPr>
              <a:cxnSpLocks/>
            </p:cNvCxnSpPr>
            <p:nvPr/>
          </p:nvCxnSpPr>
          <p:spPr>
            <a:xfrm>
              <a:off x="8666509" y="4027303"/>
              <a:ext cx="1293808" cy="23781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6CBD6744-C4BD-4596-B343-FB3D1BF691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7175" y="2323267"/>
              <a:ext cx="581621" cy="9327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12038942-D0F7-4C99-BBFC-AB76E25E82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23397" y="2231436"/>
              <a:ext cx="695261" cy="105208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F149BC95-33A2-48E8-A2A4-F8DB7A171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9514" y="4093770"/>
              <a:ext cx="1153156" cy="18810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80580952-8B0D-431D-A381-826EE9ED3F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251" y="2607781"/>
              <a:ext cx="122686" cy="110170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5842121E-6B1E-455A-BF0C-80649641C1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05065" y="2193747"/>
              <a:ext cx="1043973" cy="62526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78A1E823-CF98-4E98-BB6A-7518627D0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6418" y="3743956"/>
              <a:ext cx="886022" cy="5885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B904DBF9-4CB0-409C-9656-9F1B3B1E2BF4}"/>
                </a:ext>
              </a:extLst>
            </p:cNvPr>
            <p:cNvCxnSpPr>
              <a:cxnSpLocks/>
            </p:cNvCxnSpPr>
            <p:nvPr/>
          </p:nvCxnSpPr>
          <p:spPr>
            <a:xfrm>
              <a:off x="8538955" y="2766428"/>
              <a:ext cx="155390" cy="126029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D599AFBD-C34C-46AD-BA97-820373BB8C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8795" y="2323267"/>
              <a:ext cx="1258235" cy="18408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F94BCF0D-61FB-428F-9DA0-161CFBF85B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7997" y="3283521"/>
              <a:ext cx="550661" cy="98733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066CEFC4-1EA4-449A-930E-773F804F5176}"/>
                </a:ext>
              </a:extLst>
            </p:cNvPr>
            <p:cNvCxnSpPr>
              <a:cxnSpLocks/>
            </p:cNvCxnSpPr>
            <p:nvPr/>
          </p:nvCxnSpPr>
          <p:spPr>
            <a:xfrm>
              <a:off x="8418017" y="3256048"/>
              <a:ext cx="616178" cy="103622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CA1D2615-9328-48DE-BB92-55A1EA25E4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7937" y="2251225"/>
              <a:ext cx="1207032" cy="35655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ED6CD069-C67E-474F-BE8B-E93D87FBA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969" y="2819015"/>
              <a:ext cx="320070" cy="129004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63AE6837-C628-4766-8414-BD4AEBABB50D}"/>
                </a:ext>
              </a:extLst>
            </p:cNvPr>
            <p:cNvCxnSpPr>
              <a:cxnSpLocks/>
            </p:cNvCxnSpPr>
            <p:nvPr/>
          </p:nvCxnSpPr>
          <p:spPr>
            <a:xfrm>
              <a:off x="8523435" y="3670104"/>
              <a:ext cx="1000074" cy="6615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F349A114-441D-4F2B-8229-12AE7037A875}"/>
                </a:ext>
              </a:extLst>
            </p:cNvPr>
            <p:cNvSpPr txBox="1"/>
            <p:nvPr/>
          </p:nvSpPr>
          <p:spPr>
            <a:xfrm>
              <a:off x="9324091" y="1924324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  <a:endParaRPr lang="en-US" sz="2800" baseline="-25000" dirty="0"/>
            </a:p>
          </p:txBody>
        </p:sp>
        <p:sp>
          <p:nvSpPr>
            <p:cNvPr id="957" name="TextBox 956">
              <a:extLst>
                <a:ext uri="{FF2B5EF4-FFF2-40B4-BE49-F238E27FC236}">
                  <a16:creationId xmlns:a16="http://schemas.microsoft.com/office/drawing/2014/main" id="{5FB60C35-DC19-462C-BE77-95AA8BC4D630}"/>
                </a:ext>
              </a:extLst>
            </p:cNvPr>
            <p:cNvSpPr txBox="1"/>
            <p:nvPr/>
          </p:nvSpPr>
          <p:spPr>
            <a:xfrm>
              <a:off x="9823178" y="2009757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  <a:endParaRPr lang="en-US" sz="2800" baseline="-25000" dirty="0"/>
            </a:p>
          </p:txBody>
        </p:sp>
        <p:sp>
          <p:nvSpPr>
            <p:cNvPr id="958" name="TextBox 957">
              <a:extLst>
                <a:ext uri="{FF2B5EF4-FFF2-40B4-BE49-F238E27FC236}">
                  <a16:creationId xmlns:a16="http://schemas.microsoft.com/office/drawing/2014/main" id="{A38E6AF0-7DE3-4FCD-A66B-51F68A7F2577}"/>
                </a:ext>
              </a:extLst>
            </p:cNvPr>
            <p:cNvSpPr txBox="1"/>
            <p:nvPr/>
          </p:nvSpPr>
          <p:spPr>
            <a:xfrm>
              <a:off x="10205962" y="2291329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  <a:endParaRPr lang="en-US" sz="2800" baseline="-25000" dirty="0"/>
            </a:p>
          </p:txBody>
        </p:sp>
        <p:sp>
          <p:nvSpPr>
            <p:cNvPr id="959" name="TextBox 958">
              <a:extLst>
                <a:ext uri="{FF2B5EF4-FFF2-40B4-BE49-F238E27FC236}">
                  <a16:creationId xmlns:a16="http://schemas.microsoft.com/office/drawing/2014/main" id="{BBD2418F-D085-4464-B58C-73A5002AB3AF}"/>
                </a:ext>
              </a:extLst>
            </p:cNvPr>
            <p:cNvSpPr txBox="1"/>
            <p:nvPr/>
          </p:nvSpPr>
          <p:spPr>
            <a:xfrm>
              <a:off x="10480097" y="2663655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  <a:endParaRPr lang="en-US" sz="2800" baseline="-25000" dirty="0"/>
            </a:p>
          </p:txBody>
        </p:sp>
        <p:sp>
          <p:nvSpPr>
            <p:cNvPr id="960" name="TextBox 959">
              <a:extLst>
                <a:ext uri="{FF2B5EF4-FFF2-40B4-BE49-F238E27FC236}">
                  <a16:creationId xmlns:a16="http://schemas.microsoft.com/office/drawing/2014/main" id="{B5AE0493-8FD8-4DE1-A6BB-43C2CBCA0995}"/>
                </a:ext>
              </a:extLst>
            </p:cNvPr>
            <p:cNvSpPr txBox="1"/>
            <p:nvPr/>
          </p:nvSpPr>
          <p:spPr>
            <a:xfrm>
              <a:off x="10544256" y="3119337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  <a:endParaRPr lang="en-US" sz="2800" baseline="-25000" dirty="0"/>
            </a:p>
          </p:txBody>
        </p:sp>
        <p:sp>
          <p:nvSpPr>
            <p:cNvPr id="961" name="TextBox 960">
              <a:extLst>
                <a:ext uri="{FF2B5EF4-FFF2-40B4-BE49-F238E27FC236}">
                  <a16:creationId xmlns:a16="http://schemas.microsoft.com/office/drawing/2014/main" id="{C5D6EA8F-0B3C-4FC5-AED3-F9BD60F95A49}"/>
                </a:ext>
              </a:extLst>
            </p:cNvPr>
            <p:cNvSpPr txBox="1"/>
            <p:nvPr/>
          </p:nvSpPr>
          <p:spPr>
            <a:xfrm>
              <a:off x="10445436" y="3588654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  <a:endParaRPr lang="en-US" sz="2800" baseline="-25000" dirty="0"/>
            </a:p>
          </p:txBody>
        </p:sp>
        <p:sp>
          <p:nvSpPr>
            <p:cNvPr id="962" name="TextBox 961">
              <a:extLst>
                <a:ext uri="{FF2B5EF4-FFF2-40B4-BE49-F238E27FC236}">
                  <a16:creationId xmlns:a16="http://schemas.microsoft.com/office/drawing/2014/main" id="{C16684A6-CA5C-4116-B9D3-831E18252F1B}"/>
                </a:ext>
              </a:extLst>
            </p:cNvPr>
            <p:cNvSpPr txBox="1"/>
            <p:nvPr/>
          </p:nvSpPr>
          <p:spPr>
            <a:xfrm>
              <a:off x="10147623" y="3951110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  <a:endParaRPr lang="en-US" sz="2800" baseline="-25000" dirty="0"/>
            </a:p>
          </p:txBody>
        </p:sp>
        <p:sp>
          <p:nvSpPr>
            <p:cNvPr id="963" name="TextBox 962">
              <a:extLst>
                <a:ext uri="{FF2B5EF4-FFF2-40B4-BE49-F238E27FC236}">
                  <a16:creationId xmlns:a16="http://schemas.microsoft.com/office/drawing/2014/main" id="{F38FD77A-9C40-4E6B-A1F4-8A7A4C1E8CBE}"/>
                </a:ext>
              </a:extLst>
            </p:cNvPr>
            <p:cNvSpPr txBox="1"/>
            <p:nvPr/>
          </p:nvSpPr>
          <p:spPr>
            <a:xfrm>
              <a:off x="9796192" y="4221155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7</a:t>
              </a:r>
              <a:endParaRPr lang="en-US" sz="2800" baseline="-25000" dirty="0"/>
            </a:p>
          </p:txBody>
        </p:sp>
        <p:sp>
          <p:nvSpPr>
            <p:cNvPr id="964" name="TextBox 963">
              <a:extLst>
                <a:ext uri="{FF2B5EF4-FFF2-40B4-BE49-F238E27FC236}">
                  <a16:creationId xmlns:a16="http://schemas.microsoft.com/office/drawing/2014/main" id="{51D8B646-53FE-4B4B-B65C-7C8FBEFFDB6A}"/>
                </a:ext>
              </a:extLst>
            </p:cNvPr>
            <p:cNvSpPr txBox="1"/>
            <p:nvPr/>
          </p:nvSpPr>
          <p:spPr>
            <a:xfrm>
              <a:off x="8143227" y="3112276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</a:t>
              </a:r>
              <a:endParaRPr lang="en-US" sz="2800" baseline="-25000" dirty="0"/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EF2AAAB1-42AE-4745-B8A6-D4C95211AD7F}"/>
                </a:ext>
              </a:extLst>
            </p:cNvPr>
            <p:cNvSpPr txBox="1"/>
            <p:nvPr/>
          </p:nvSpPr>
          <p:spPr>
            <a:xfrm>
              <a:off x="8251419" y="2652630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13</a:t>
              </a:r>
              <a:endParaRPr lang="en-US" sz="2800" baseline="-25000" dirty="0"/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4B121938-4F26-4D49-B225-95270356378F}"/>
                </a:ext>
              </a:extLst>
            </p:cNvPr>
            <p:cNvSpPr txBox="1"/>
            <p:nvPr/>
          </p:nvSpPr>
          <p:spPr>
            <a:xfrm>
              <a:off x="8797708" y="2019115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15</a:t>
              </a:r>
              <a:endParaRPr lang="en-US" sz="2800" baseline="-25000" dirty="0"/>
            </a:p>
          </p:txBody>
        </p:sp>
        <p:sp>
          <p:nvSpPr>
            <p:cNvPr id="967" name="TextBox 966">
              <a:extLst>
                <a:ext uri="{FF2B5EF4-FFF2-40B4-BE49-F238E27FC236}">
                  <a16:creationId xmlns:a16="http://schemas.microsoft.com/office/drawing/2014/main" id="{F276ED84-9443-472E-8D66-5AACF12F6F26}"/>
                </a:ext>
              </a:extLst>
            </p:cNvPr>
            <p:cNvSpPr txBox="1"/>
            <p:nvPr/>
          </p:nvSpPr>
          <p:spPr>
            <a:xfrm>
              <a:off x="9359465" y="4256603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8</a:t>
              </a:r>
              <a:endParaRPr lang="en-US" sz="2800" baseline="-25000" dirty="0"/>
            </a:p>
          </p:txBody>
        </p:sp>
        <p:sp>
          <p:nvSpPr>
            <p:cNvPr id="968" name="TextBox 967">
              <a:extLst>
                <a:ext uri="{FF2B5EF4-FFF2-40B4-BE49-F238E27FC236}">
                  <a16:creationId xmlns:a16="http://schemas.microsoft.com/office/drawing/2014/main" id="{79CB0373-E4A3-4FC0-AF1C-093149EB30A2}"/>
                </a:ext>
              </a:extLst>
            </p:cNvPr>
            <p:cNvSpPr txBox="1"/>
            <p:nvPr/>
          </p:nvSpPr>
          <p:spPr>
            <a:xfrm>
              <a:off x="8853224" y="4219066"/>
              <a:ext cx="259875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9</a:t>
              </a:r>
              <a:endParaRPr lang="en-US" sz="2800" baseline="-25000" dirty="0"/>
            </a:p>
          </p:txBody>
        </p:sp>
        <p:sp>
          <p:nvSpPr>
            <p:cNvPr id="969" name="TextBox 968">
              <a:extLst>
                <a:ext uri="{FF2B5EF4-FFF2-40B4-BE49-F238E27FC236}">
                  <a16:creationId xmlns:a16="http://schemas.microsoft.com/office/drawing/2014/main" id="{4688D6DE-A635-4EFC-99E3-470071D51C7E}"/>
                </a:ext>
              </a:extLst>
            </p:cNvPr>
            <p:cNvSpPr txBox="1"/>
            <p:nvPr/>
          </p:nvSpPr>
          <p:spPr>
            <a:xfrm>
              <a:off x="8438510" y="3950009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</a:t>
              </a:r>
              <a:endParaRPr lang="en-US" sz="2800" baseline="-25000" dirty="0"/>
            </a:p>
          </p:txBody>
        </p:sp>
        <p:sp>
          <p:nvSpPr>
            <p:cNvPr id="970" name="TextBox 969">
              <a:extLst>
                <a:ext uri="{FF2B5EF4-FFF2-40B4-BE49-F238E27FC236}">
                  <a16:creationId xmlns:a16="http://schemas.microsoft.com/office/drawing/2014/main" id="{57EFCA02-2A8B-49DA-8976-3CC383096A30}"/>
                </a:ext>
              </a:extLst>
            </p:cNvPr>
            <p:cNvSpPr txBox="1"/>
            <p:nvPr/>
          </p:nvSpPr>
          <p:spPr>
            <a:xfrm>
              <a:off x="8258395" y="3568377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11</a:t>
              </a:r>
              <a:endParaRPr lang="en-US" sz="2800" baseline="-25000" dirty="0"/>
            </a:p>
          </p:txBody>
        </p:sp>
        <p:sp>
          <p:nvSpPr>
            <p:cNvPr id="971" name="TextBox 970">
              <a:extLst>
                <a:ext uri="{FF2B5EF4-FFF2-40B4-BE49-F238E27FC236}">
                  <a16:creationId xmlns:a16="http://schemas.microsoft.com/office/drawing/2014/main" id="{EC8B37F7-1AAD-47F4-8474-431DCE843299}"/>
                </a:ext>
              </a:extLst>
            </p:cNvPr>
            <p:cNvSpPr txBox="1"/>
            <p:nvPr/>
          </p:nvSpPr>
          <p:spPr>
            <a:xfrm>
              <a:off x="8449813" y="2290270"/>
              <a:ext cx="389133" cy="37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14</a:t>
              </a:r>
              <a:endParaRPr lang="en-US" sz="2800" baseline="-250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C191EF7-464C-BCFE-3A87-96C68296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0384" y="1071626"/>
            <a:ext cx="4395208" cy="3899088"/>
          </a:xfrm>
          <a:prstGeom prst="rect">
            <a:avLst/>
          </a:prstGeom>
        </p:spPr>
      </p:pic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53DACB5-3929-457F-E067-9A33613131AF}"/>
              </a:ext>
            </a:extLst>
          </p:cNvPr>
          <p:cNvSpPr txBox="1">
            <a:spLocks/>
          </p:cNvSpPr>
          <p:nvPr/>
        </p:nvSpPr>
        <p:spPr>
          <a:xfrm>
            <a:off x="11632758" y="0"/>
            <a:ext cx="559241" cy="3696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s-AR"/>
            </a:defPPr>
            <a:lvl1pPr marL="0" algn="l" defTabSz="914400" rtl="0" eaLnBrk="1" latinLnBrk="0" hangingPunct="1">
              <a:defRPr lang="es-AR" sz="800" kern="1200" smtClean="0">
                <a:solidFill>
                  <a:schemeClr val="bg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Slide  </a:t>
            </a:r>
            <a:fld id="{CEB86D5D-798B-4E57-B7C0-9E20D430E991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1" name="Marcador de fecha 2">
            <a:extLst>
              <a:ext uri="{FF2B5EF4-FFF2-40B4-BE49-F238E27FC236}">
                <a16:creationId xmlns:a16="http://schemas.microsoft.com/office/drawing/2014/main" id="{218A30BE-C824-42FF-96FF-D8B06FD6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342" name="Marcador de número de diapositiva 5">
            <a:extLst>
              <a:ext uri="{FF2B5EF4-FFF2-40B4-BE49-F238E27FC236}">
                <a16:creationId xmlns:a16="http://schemas.microsoft.com/office/drawing/2014/main" id="{5A515631-2425-4FBE-AF72-15D055D3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19</a:t>
            </a:fld>
            <a:endParaRPr lang="en-US" sz="1200"/>
          </a:p>
        </p:txBody>
      </p:sp>
      <p:sp>
        <p:nvSpPr>
          <p:cNvPr id="343" name="Marcador de pie de página 3">
            <a:extLst>
              <a:ext uri="{FF2B5EF4-FFF2-40B4-BE49-F238E27FC236}">
                <a16:creationId xmlns:a16="http://schemas.microsoft.com/office/drawing/2014/main" id="{16A16ADC-68D1-45F6-A5D3-237140E8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sp>
        <p:nvSpPr>
          <p:cNvPr id="485" name="Rounded Rectangle 34">
            <a:extLst>
              <a:ext uri="{FF2B5EF4-FFF2-40B4-BE49-F238E27FC236}">
                <a16:creationId xmlns:a16="http://schemas.microsoft.com/office/drawing/2014/main" id="{DCFB05BC-9C75-46A6-9FD0-453BAEE04986}"/>
              </a:ext>
            </a:extLst>
          </p:cNvPr>
          <p:cNvSpPr/>
          <p:nvPr/>
        </p:nvSpPr>
        <p:spPr>
          <a:xfrm>
            <a:off x="0" y="5899972"/>
            <a:ext cx="12198343" cy="960176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Leverage the mutability of AllReduce transfers to achieve high bandwidth for AllReduce &amp; low hop-count for Model-Parallel!</a:t>
            </a: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1F0D6E51-4250-40B5-8C00-77E6DE4754CA}"/>
              </a:ext>
            </a:extLst>
          </p:cNvPr>
          <p:cNvSpPr/>
          <p:nvPr/>
        </p:nvSpPr>
        <p:spPr>
          <a:xfrm>
            <a:off x="5254432" y="1071626"/>
            <a:ext cx="516803" cy="3990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07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01659" y="5286199"/>
            <a:ext cx="10944225" cy="852956"/>
          </a:xfrm>
        </p:spPr>
        <p:txBody>
          <a:bodyPr/>
          <a:lstStyle/>
          <a:p>
            <a:r>
              <a:rPr lang="en-US" dirty="0">
                <a:latin typeface="+mn-lt"/>
              </a:rPr>
              <a:t>The growth of large DNN models creates demands efficient distributed DNN training systems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 of large deep neural networks (DNNs) 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</a:t>
            </a:fld>
            <a:endParaRPr lang="en-US" sz="1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1E2B91-D41D-4787-2751-99115ECB4022}"/>
              </a:ext>
            </a:extLst>
          </p:cNvPr>
          <p:cNvSpPr txBox="1"/>
          <p:nvPr/>
        </p:nvSpPr>
        <p:spPr>
          <a:xfrm>
            <a:off x="1002186" y="4359381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SAIL Ebony" pitchFamily="2" charset="77"/>
              </a:rPr>
              <a:t>GPT-4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Large Language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D89D5-3E09-F245-5B4B-EA13C3BA2567}"/>
              </a:ext>
            </a:extLst>
          </p:cNvPr>
          <p:cNvSpPr txBox="1"/>
          <p:nvPr/>
        </p:nvSpPr>
        <p:spPr>
          <a:xfrm>
            <a:off x="4395078" y="4357625"/>
            <a:ext cx="439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SAIL Ebony" pitchFamily="2" charset="77"/>
              </a:rPr>
              <a:t>Deep Learning Recommendation Model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Recommendation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1C06F-8EF1-5044-A856-A9CEC2FCA0A6}"/>
              </a:ext>
            </a:extLst>
          </p:cNvPr>
          <p:cNvSpPr txBox="1"/>
          <p:nvPr/>
        </p:nvSpPr>
        <p:spPr>
          <a:xfrm>
            <a:off x="9018087" y="4357625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SAIL Ebony" pitchFamily="2" charset="77"/>
              </a:rPr>
              <a:t>DALL.E 2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Image Generation Model</a:t>
            </a: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17DDE49C-8FC9-500E-4659-B55A845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96F0A1-3890-69D5-57A8-4B6942859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375" y="1828967"/>
            <a:ext cx="2415584" cy="241558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0DBCDE1-1F14-1EE8-88BA-769146E885E8}"/>
              </a:ext>
            </a:extLst>
          </p:cNvPr>
          <p:cNvGrpSpPr/>
          <p:nvPr/>
        </p:nvGrpSpPr>
        <p:grpSpPr>
          <a:xfrm>
            <a:off x="326987" y="2139533"/>
            <a:ext cx="3841753" cy="1896316"/>
            <a:chOff x="2254247" y="1614849"/>
            <a:chExt cx="7651753" cy="377695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57F3A3E-8D0C-EDE5-B00A-634058F4A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2954" r="249" b="13974"/>
            <a:stretch/>
          </p:blipFill>
          <p:spPr>
            <a:xfrm>
              <a:off x="2266950" y="2500322"/>
              <a:ext cx="7639050" cy="289148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3531AA7-6EFE-22C3-37A5-0B9219ADF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84" r="249" b="83464"/>
            <a:stretch/>
          </p:blipFill>
          <p:spPr>
            <a:xfrm>
              <a:off x="2254247" y="1614849"/>
              <a:ext cx="7639050" cy="885473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AAF2BD0E-CD3B-4588-4D66-8A68B5D61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152" y="1838613"/>
            <a:ext cx="3611276" cy="233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2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63F-DB23-40F0-ABBF-56B200B6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29" y="374879"/>
            <a:ext cx="10515600" cy="1000918"/>
          </a:xfrm>
        </p:spPr>
        <p:txBody>
          <a:bodyPr/>
          <a:lstStyle/>
          <a:p>
            <a:r>
              <a:rPr lang="en-US" dirty="0"/>
              <a:t>Key technique: Regular permutations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475EF3-7D52-4D02-B84E-581D5555D8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3815" y="2094738"/>
                <a:ext cx="5310790" cy="424761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possible 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the positive integers less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gcd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Among all possible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distances, choose a set of them within the degree to minimize the cluster diameter</a:t>
                </a:r>
              </a:p>
              <a:p>
                <a:r>
                  <a:rPr lang="en-US" dirty="0"/>
                  <a:t>The technique of permuting labels work for other AllReduce algorithms as well</a:t>
                </a:r>
              </a:p>
              <a:p>
                <a:r>
                  <a:rPr lang="en-US" dirty="0"/>
                  <a:t> 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475EF3-7D52-4D02-B84E-581D5555D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3815" y="2094738"/>
                <a:ext cx="5310790" cy="4247619"/>
              </a:xfrm>
              <a:blipFill>
                <a:blip r:embed="rId4"/>
                <a:stretch>
                  <a:fillRect l="-1033" t="-862" r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545AF61B-5674-4C82-ABED-0BFDD6FCFD28}"/>
              </a:ext>
            </a:extLst>
          </p:cNvPr>
          <p:cNvSpPr>
            <a:spLocks noChangeAspect="1"/>
          </p:cNvSpPr>
          <p:nvPr/>
        </p:nvSpPr>
        <p:spPr>
          <a:xfrm>
            <a:off x="1602789" y="2077330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0F3303-71D8-45F2-B124-10EA9A18937E}"/>
              </a:ext>
            </a:extLst>
          </p:cNvPr>
          <p:cNvSpPr>
            <a:spLocks noChangeAspect="1"/>
          </p:cNvSpPr>
          <p:nvPr/>
        </p:nvSpPr>
        <p:spPr>
          <a:xfrm>
            <a:off x="2065326" y="2167199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146418-BED7-408D-AAE5-BD4958F56BFB}"/>
              </a:ext>
            </a:extLst>
          </p:cNvPr>
          <p:cNvSpPr>
            <a:spLocks noChangeAspect="1"/>
          </p:cNvSpPr>
          <p:nvPr/>
        </p:nvSpPr>
        <p:spPr>
          <a:xfrm>
            <a:off x="2449012" y="2436944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E8FD8-4170-4E3A-86C3-6AB8085A76C8}"/>
              </a:ext>
            </a:extLst>
          </p:cNvPr>
          <p:cNvSpPr>
            <a:spLocks noChangeAspect="1"/>
          </p:cNvSpPr>
          <p:nvPr/>
        </p:nvSpPr>
        <p:spPr>
          <a:xfrm>
            <a:off x="2795089" y="3259242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7777FF-000C-48A7-85FC-06151F717697}"/>
              </a:ext>
            </a:extLst>
          </p:cNvPr>
          <p:cNvSpPr>
            <a:spLocks noChangeAspect="1"/>
          </p:cNvSpPr>
          <p:nvPr/>
        </p:nvSpPr>
        <p:spPr>
          <a:xfrm>
            <a:off x="1613659" y="4389493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A8176D-84A6-4172-B8FF-CB49FFD7F012}"/>
              </a:ext>
            </a:extLst>
          </p:cNvPr>
          <p:cNvSpPr>
            <a:spLocks noChangeAspect="1"/>
          </p:cNvSpPr>
          <p:nvPr/>
        </p:nvSpPr>
        <p:spPr>
          <a:xfrm>
            <a:off x="460289" y="3259242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8C17AB-C0BA-45E6-BC3C-EFDB77D4DC24}"/>
              </a:ext>
            </a:extLst>
          </p:cNvPr>
          <p:cNvSpPr>
            <a:spLocks noChangeAspect="1"/>
          </p:cNvSpPr>
          <p:nvPr/>
        </p:nvSpPr>
        <p:spPr>
          <a:xfrm>
            <a:off x="567295" y="2803415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4F5034-0B13-4D03-913E-EE3E9C821B19}"/>
              </a:ext>
            </a:extLst>
          </p:cNvPr>
          <p:cNvSpPr>
            <a:spLocks noChangeAspect="1"/>
          </p:cNvSpPr>
          <p:nvPr/>
        </p:nvSpPr>
        <p:spPr>
          <a:xfrm>
            <a:off x="770229" y="2436944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4EBCCF-58FD-46CF-B0B5-54DE973E83F5}"/>
              </a:ext>
            </a:extLst>
          </p:cNvPr>
          <p:cNvSpPr>
            <a:spLocks noChangeAspect="1"/>
          </p:cNvSpPr>
          <p:nvPr/>
        </p:nvSpPr>
        <p:spPr>
          <a:xfrm>
            <a:off x="1106112" y="2167199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Freeform 519">
            <a:extLst>
              <a:ext uri="{FF2B5EF4-FFF2-40B4-BE49-F238E27FC236}">
                <a16:creationId xmlns:a16="http://schemas.microsoft.com/office/drawing/2014/main" id="{96152A29-5647-42D7-93CE-D336F53B583A}"/>
              </a:ext>
            </a:extLst>
          </p:cNvPr>
          <p:cNvSpPr/>
          <p:nvPr/>
        </p:nvSpPr>
        <p:spPr>
          <a:xfrm>
            <a:off x="1848316" y="2189512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6D5B30-B320-4CE0-A840-603B0CDDFC61}"/>
              </a:ext>
            </a:extLst>
          </p:cNvPr>
          <p:cNvSpPr>
            <a:spLocks noChangeAspect="1"/>
          </p:cNvSpPr>
          <p:nvPr/>
        </p:nvSpPr>
        <p:spPr>
          <a:xfrm>
            <a:off x="2718730" y="2803415"/>
            <a:ext cx="254306" cy="24871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" name="Freeform 521">
            <a:extLst>
              <a:ext uri="{FF2B5EF4-FFF2-40B4-BE49-F238E27FC236}">
                <a16:creationId xmlns:a16="http://schemas.microsoft.com/office/drawing/2014/main" id="{CB462DD1-5402-450A-A26B-D751F62EBFBA}"/>
              </a:ext>
            </a:extLst>
          </p:cNvPr>
          <p:cNvSpPr/>
          <p:nvPr/>
        </p:nvSpPr>
        <p:spPr>
          <a:xfrm rot="1652908">
            <a:off x="2272733" y="2372439"/>
            <a:ext cx="283990" cy="5969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Freeform 522">
            <a:extLst>
              <a:ext uri="{FF2B5EF4-FFF2-40B4-BE49-F238E27FC236}">
                <a16:creationId xmlns:a16="http://schemas.microsoft.com/office/drawing/2014/main" id="{4D7C25B3-6299-46D2-A507-46F5D104F52E}"/>
              </a:ext>
            </a:extLst>
          </p:cNvPr>
          <p:cNvSpPr/>
          <p:nvPr/>
        </p:nvSpPr>
        <p:spPr>
          <a:xfrm rot="2730224">
            <a:off x="2608559" y="2708754"/>
            <a:ext cx="238822" cy="5174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1" name="Freeform 523">
            <a:extLst>
              <a:ext uri="{FF2B5EF4-FFF2-40B4-BE49-F238E27FC236}">
                <a16:creationId xmlns:a16="http://schemas.microsoft.com/office/drawing/2014/main" id="{C56BE4CA-9315-47CD-AAD4-D7A7C1A91808}"/>
              </a:ext>
            </a:extLst>
          </p:cNvPr>
          <p:cNvSpPr/>
          <p:nvPr/>
        </p:nvSpPr>
        <p:spPr>
          <a:xfrm rot="3984766">
            <a:off x="2778473" y="3140493"/>
            <a:ext cx="233117" cy="44368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47B74B-4642-4302-BC4D-FABBCBC4796F}"/>
              </a:ext>
            </a:extLst>
          </p:cNvPr>
          <p:cNvSpPr>
            <a:spLocks noChangeAspect="1"/>
          </p:cNvSpPr>
          <p:nvPr/>
        </p:nvSpPr>
        <p:spPr>
          <a:xfrm rot="5400000">
            <a:off x="2693696" y="371480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0B90A0-D974-43CD-94C6-DE344B7CE0D4}"/>
              </a:ext>
            </a:extLst>
          </p:cNvPr>
          <p:cNvSpPr>
            <a:spLocks noChangeAspect="1"/>
          </p:cNvSpPr>
          <p:nvPr/>
        </p:nvSpPr>
        <p:spPr>
          <a:xfrm rot="5400000">
            <a:off x="2417884" y="409005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4" name="Freeform 526">
            <a:extLst>
              <a:ext uri="{FF2B5EF4-FFF2-40B4-BE49-F238E27FC236}">
                <a16:creationId xmlns:a16="http://schemas.microsoft.com/office/drawing/2014/main" id="{3CC2D0AF-F58E-4AE2-B7ED-229EC4C0C939}"/>
              </a:ext>
            </a:extLst>
          </p:cNvPr>
          <p:cNvSpPr/>
          <p:nvPr/>
        </p:nvSpPr>
        <p:spPr>
          <a:xfrm rot="5400000">
            <a:off x="2761690" y="3575665"/>
            <a:ext cx="231005" cy="9039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F54712-3F14-4A41-A92E-BB3A2FE11E6F}"/>
              </a:ext>
            </a:extLst>
          </p:cNvPr>
          <p:cNvSpPr>
            <a:spLocks noChangeAspect="1"/>
          </p:cNvSpPr>
          <p:nvPr/>
        </p:nvSpPr>
        <p:spPr>
          <a:xfrm rot="5400000">
            <a:off x="2043172" y="4353838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6" name="Freeform 528">
            <a:extLst>
              <a:ext uri="{FF2B5EF4-FFF2-40B4-BE49-F238E27FC236}">
                <a16:creationId xmlns:a16="http://schemas.microsoft.com/office/drawing/2014/main" id="{D418E2EF-70E8-4180-836E-5E3108AF7427}"/>
              </a:ext>
            </a:extLst>
          </p:cNvPr>
          <p:cNvSpPr/>
          <p:nvPr/>
        </p:nvSpPr>
        <p:spPr>
          <a:xfrm rot="7052908">
            <a:off x="2572812" y="4034919"/>
            <a:ext cx="268289" cy="2543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7" name="Freeform 529">
            <a:extLst>
              <a:ext uri="{FF2B5EF4-FFF2-40B4-BE49-F238E27FC236}">
                <a16:creationId xmlns:a16="http://schemas.microsoft.com/office/drawing/2014/main" id="{53A0D640-5F06-4116-80CD-78F2A3E02101}"/>
              </a:ext>
            </a:extLst>
          </p:cNvPr>
          <p:cNvSpPr/>
          <p:nvPr/>
        </p:nvSpPr>
        <p:spPr>
          <a:xfrm rot="8130224">
            <a:off x="2250736" y="4353655"/>
            <a:ext cx="238686" cy="4196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8" name="Freeform 530">
            <a:extLst>
              <a:ext uri="{FF2B5EF4-FFF2-40B4-BE49-F238E27FC236}">
                <a16:creationId xmlns:a16="http://schemas.microsoft.com/office/drawing/2014/main" id="{3EB994F8-C7A9-4335-A74D-3869DC922F46}"/>
              </a:ext>
            </a:extLst>
          </p:cNvPr>
          <p:cNvSpPr/>
          <p:nvPr/>
        </p:nvSpPr>
        <p:spPr>
          <a:xfrm rot="9384766">
            <a:off x="1842002" y="4498458"/>
            <a:ext cx="222759" cy="4303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F7F671-29EC-47FB-BB0B-A8CCABD191FA}"/>
              </a:ext>
            </a:extLst>
          </p:cNvPr>
          <p:cNvSpPr>
            <a:spLocks noChangeAspect="1"/>
          </p:cNvSpPr>
          <p:nvPr/>
        </p:nvSpPr>
        <p:spPr>
          <a:xfrm rot="5400000">
            <a:off x="570090" y="3714801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7C0908-DC2A-42FC-AABD-7A26068F8BBD}"/>
              </a:ext>
            </a:extLst>
          </p:cNvPr>
          <p:cNvSpPr>
            <a:spLocks noChangeAspect="1"/>
          </p:cNvSpPr>
          <p:nvPr/>
        </p:nvSpPr>
        <p:spPr>
          <a:xfrm rot="5400000">
            <a:off x="765078" y="4082278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9FA19F-CBAD-4BFE-B4A9-959AE5B73D93}"/>
              </a:ext>
            </a:extLst>
          </p:cNvPr>
          <p:cNvSpPr>
            <a:spLocks noChangeAspect="1"/>
          </p:cNvSpPr>
          <p:nvPr/>
        </p:nvSpPr>
        <p:spPr>
          <a:xfrm rot="5400000">
            <a:off x="1116856" y="4353838"/>
            <a:ext cx="248714" cy="25430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2" name="Freeform 534">
            <a:extLst>
              <a:ext uri="{FF2B5EF4-FFF2-40B4-BE49-F238E27FC236}">
                <a16:creationId xmlns:a16="http://schemas.microsoft.com/office/drawing/2014/main" id="{D8846C35-FB3B-4CA4-9B77-15D035739516}"/>
              </a:ext>
            </a:extLst>
          </p:cNvPr>
          <p:cNvSpPr/>
          <p:nvPr/>
        </p:nvSpPr>
        <p:spPr>
          <a:xfrm rot="10800000">
            <a:off x="1371437" y="4486707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Freeform 535">
            <a:extLst>
              <a:ext uri="{FF2B5EF4-FFF2-40B4-BE49-F238E27FC236}">
                <a16:creationId xmlns:a16="http://schemas.microsoft.com/office/drawing/2014/main" id="{DBB1291F-10D5-4A6A-8D9D-8664501A3410}"/>
              </a:ext>
            </a:extLst>
          </p:cNvPr>
          <p:cNvSpPr/>
          <p:nvPr/>
        </p:nvSpPr>
        <p:spPr>
          <a:xfrm rot="14689418">
            <a:off x="463084" y="3600145"/>
            <a:ext cx="277745" cy="61040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4" name="Freeform 536">
            <a:extLst>
              <a:ext uri="{FF2B5EF4-FFF2-40B4-BE49-F238E27FC236}">
                <a16:creationId xmlns:a16="http://schemas.microsoft.com/office/drawing/2014/main" id="{CE49EC63-D5D8-49BC-84DF-D5D6DCE98999}"/>
              </a:ext>
            </a:extLst>
          </p:cNvPr>
          <p:cNvSpPr/>
          <p:nvPr/>
        </p:nvSpPr>
        <p:spPr>
          <a:xfrm rot="13530224">
            <a:off x="616427" y="3988802"/>
            <a:ext cx="238822" cy="5174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5" name="Freeform 537">
            <a:extLst>
              <a:ext uri="{FF2B5EF4-FFF2-40B4-BE49-F238E27FC236}">
                <a16:creationId xmlns:a16="http://schemas.microsoft.com/office/drawing/2014/main" id="{045FB1C0-0268-4EE8-B3DA-6DC5FBFD128E}"/>
              </a:ext>
            </a:extLst>
          </p:cNvPr>
          <p:cNvSpPr/>
          <p:nvPr/>
        </p:nvSpPr>
        <p:spPr>
          <a:xfrm rot="12807491">
            <a:off x="923755" y="4365655"/>
            <a:ext cx="238357" cy="43392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6" name="Freeform 538">
            <a:extLst>
              <a:ext uri="{FF2B5EF4-FFF2-40B4-BE49-F238E27FC236}">
                <a16:creationId xmlns:a16="http://schemas.microsoft.com/office/drawing/2014/main" id="{C26C3C0B-0DC7-40D6-A779-530C237A2B94}"/>
              </a:ext>
            </a:extLst>
          </p:cNvPr>
          <p:cNvSpPr/>
          <p:nvPr/>
        </p:nvSpPr>
        <p:spPr>
          <a:xfrm rot="16200000">
            <a:off x="487008" y="3091012"/>
            <a:ext cx="231005" cy="9039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7" name="Freeform 539">
            <a:extLst>
              <a:ext uri="{FF2B5EF4-FFF2-40B4-BE49-F238E27FC236}">
                <a16:creationId xmlns:a16="http://schemas.microsoft.com/office/drawing/2014/main" id="{1BD81CF7-4E38-4154-8503-DF772FE712D5}"/>
              </a:ext>
            </a:extLst>
          </p:cNvPr>
          <p:cNvSpPr/>
          <p:nvPr/>
        </p:nvSpPr>
        <p:spPr>
          <a:xfrm rot="17852908">
            <a:off x="604864" y="2706757"/>
            <a:ext cx="267482" cy="44553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8" name="Freeform 540">
            <a:extLst>
              <a:ext uri="{FF2B5EF4-FFF2-40B4-BE49-F238E27FC236}">
                <a16:creationId xmlns:a16="http://schemas.microsoft.com/office/drawing/2014/main" id="{F6B02965-C67D-4AD9-91D8-D841C6A49954}"/>
              </a:ext>
            </a:extLst>
          </p:cNvPr>
          <p:cNvSpPr/>
          <p:nvPr/>
        </p:nvSpPr>
        <p:spPr>
          <a:xfrm rot="18930224">
            <a:off x="919650" y="2385090"/>
            <a:ext cx="238686" cy="41964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Freeform 541">
            <a:extLst>
              <a:ext uri="{FF2B5EF4-FFF2-40B4-BE49-F238E27FC236}">
                <a16:creationId xmlns:a16="http://schemas.microsoft.com/office/drawing/2014/main" id="{4057396E-8E58-4228-B1CC-CA14303FAA6B}"/>
              </a:ext>
            </a:extLst>
          </p:cNvPr>
          <p:cNvSpPr/>
          <p:nvPr/>
        </p:nvSpPr>
        <p:spPr>
          <a:xfrm rot="20319684">
            <a:off x="1352619" y="2187508"/>
            <a:ext cx="254926" cy="51339"/>
          </a:xfrm>
          <a:custGeom>
            <a:avLst/>
            <a:gdLst>
              <a:gd name="connsiteX0" fmla="*/ 0 w 720671"/>
              <a:gd name="connsiteY0" fmla="*/ 0 h 263471"/>
              <a:gd name="connsiteX1" fmla="*/ 464949 w 720671"/>
              <a:gd name="connsiteY1" fmla="*/ 123986 h 263471"/>
              <a:gd name="connsiteX2" fmla="*/ 720671 w 720671"/>
              <a:gd name="connsiteY2" fmla="*/ 263471 h 26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671" h="263471">
                <a:moveTo>
                  <a:pt x="0" y="0"/>
                </a:moveTo>
                <a:cubicBezTo>
                  <a:pt x="172418" y="40037"/>
                  <a:pt x="344837" y="80074"/>
                  <a:pt x="464949" y="123986"/>
                </a:cubicBezTo>
                <a:cubicBezTo>
                  <a:pt x="585061" y="167898"/>
                  <a:pt x="652866" y="215684"/>
                  <a:pt x="720671" y="26347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D1CA87-A939-4C65-95E1-21E0A098E5CB}"/>
              </a:ext>
            </a:extLst>
          </p:cNvPr>
          <p:cNvSpPr txBox="1"/>
          <p:nvPr/>
        </p:nvSpPr>
        <p:spPr>
          <a:xfrm>
            <a:off x="1595145" y="201025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D347E-6409-4E08-A355-FBF0CADFCAED}"/>
              </a:ext>
            </a:extLst>
          </p:cNvPr>
          <p:cNvSpPr txBox="1"/>
          <p:nvPr/>
        </p:nvSpPr>
        <p:spPr>
          <a:xfrm>
            <a:off x="2054624" y="21122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2D96AC-5173-434C-AA3C-AF9329DB88EA}"/>
              </a:ext>
            </a:extLst>
          </p:cNvPr>
          <p:cNvSpPr txBox="1"/>
          <p:nvPr/>
        </p:nvSpPr>
        <p:spPr>
          <a:xfrm>
            <a:off x="2438797" y="239053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42309D-A298-4C1F-BEEA-E67057956EC8}"/>
              </a:ext>
            </a:extLst>
          </p:cNvPr>
          <p:cNvSpPr txBox="1"/>
          <p:nvPr/>
        </p:nvSpPr>
        <p:spPr>
          <a:xfrm>
            <a:off x="2712737" y="276161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510D72-5D14-4E21-A422-702C5CA93803}"/>
              </a:ext>
            </a:extLst>
          </p:cNvPr>
          <p:cNvSpPr txBox="1"/>
          <p:nvPr/>
        </p:nvSpPr>
        <p:spPr>
          <a:xfrm>
            <a:off x="2781667" y="322146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0A6D5D-6DFB-4C06-A0E8-57A5EB530C3B}"/>
              </a:ext>
            </a:extLst>
          </p:cNvPr>
          <p:cNvSpPr txBox="1"/>
          <p:nvPr/>
        </p:nvSpPr>
        <p:spPr>
          <a:xfrm>
            <a:off x="2686404" y="366684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B9EBEA-0ACA-4C6B-854B-715AFE10C15C}"/>
              </a:ext>
            </a:extLst>
          </p:cNvPr>
          <p:cNvSpPr txBox="1"/>
          <p:nvPr/>
        </p:nvSpPr>
        <p:spPr>
          <a:xfrm>
            <a:off x="2395844" y="40491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AC97CB-4B03-4B85-A9DD-0E313D2298AE}"/>
              </a:ext>
            </a:extLst>
          </p:cNvPr>
          <p:cNvSpPr txBox="1"/>
          <p:nvPr/>
        </p:nvSpPr>
        <p:spPr>
          <a:xfrm>
            <a:off x="2024601" y="43233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D13F57-3F36-4F45-ADF5-DB7C3E48E015}"/>
              </a:ext>
            </a:extLst>
          </p:cNvPr>
          <p:cNvSpPr txBox="1"/>
          <p:nvPr/>
        </p:nvSpPr>
        <p:spPr>
          <a:xfrm>
            <a:off x="400681" y="320433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0EDF35-94AC-4CE5-A5E5-7B67D2E387AE}"/>
              </a:ext>
            </a:extLst>
          </p:cNvPr>
          <p:cNvSpPr txBox="1"/>
          <p:nvPr/>
        </p:nvSpPr>
        <p:spPr>
          <a:xfrm>
            <a:off x="503219" y="275551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0C7A28-E8F4-4076-A907-6DFEFF2C9F03}"/>
              </a:ext>
            </a:extLst>
          </p:cNvPr>
          <p:cNvSpPr txBox="1"/>
          <p:nvPr/>
        </p:nvSpPr>
        <p:spPr>
          <a:xfrm>
            <a:off x="1054682" y="211176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8A7AA5-9A0E-4C64-9D6F-E706DD5EFD1F}"/>
              </a:ext>
            </a:extLst>
          </p:cNvPr>
          <p:cNvSpPr txBox="1"/>
          <p:nvPr/>
        </p:nvSpPr>
        <p:spPr>
          <a:xfrm>
            <a:off x="1589164" y="43688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19FCED-6FFA-4E46-9113-8C979DDD4F2D}"/>
              </a:ext>
            </a:extLst>
          </p:cNvPr>
          <p:cNvSpPr txBox="1"/>
          <p:nvPr/>
        </p:nvSpPr>
        <p:spPr>
          <a:xfrm>
            <a:off x="1101334" y="43113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55EC6A-8EDD-419C-8223-89A68BC1A79C}"/>
              </a:ext>
            </a:extLst>
          </p:cNvPr>
          <p:cNvSpPr txBox="1"/>
          <p:nvPr/>
        </p:nvSpPr>
        <p:spPr>
          <a:xfrm>
            <a:off x="695543" y="403791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100BD9-428F-482E-903D-CF5A52CEE5F6}"/>
              </a:ext>
            </a:extLst>
          </p:cNvPr>
          <p:cNvSpPr txBox="1"/>
          <p:nvPr/>
        </p:nvSpPr>
        <p:spPr>
          <a:xfrm>
            <a:off x="501033" y="367003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6F76-22E0-4D8A-AA69-896CA76FC73D}"/>
              </a:ext>
            </a:extLst>
          </p:cNvPr>
          <p:cNvSpPr txBox="1"/>
          <p:nvPr/>
        </p:nvSpPr>
        <p:spPr>
          <a:xfrm>
            <a:off x="707303" y="23829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2C3498C-B226-4288-9186-0B1C6D8F1E81}"/>
              </a:ext>
            </a:extLst>
          </p:cNvPr>
          <p:cNvSpPr/>
          <p:nvPr/>
        </p:nvSpPr>
        <p:spPr>
          <a:xfrm>
            <a:off x="1573309" y="3466588"/>
            <a:ext cx="1151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C902517-64BF-4270-935E-DCE185B9FF4D}"/>
              </a:ext>
            </a:extLst>
          </p:cNvPr>
          <p:cNvSpPr>
            <a:spLocks noChangeAspect="1"/>
          </p:cNvSpPr>
          <p:nvPr/>
        </p:nvSpPr>
        <p:spPr>
          <a:xfrm>
            <a:off x="4446287" y="2093330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E213924-A019-4E61-9CE7-DCB3226E9CDD}"/>
              </a:ext>
            </a:extLst>
          </p:cNvPr>
          <p:cNvSpPr>
            <a:spLocks noChangeAspect="1"/>
          </p:cNvSpPr>
          <p:nvPr/>
        </p:nvSpPr>
        <p:spPr>
          <a:xfrm>
            <a:off x="4913457" y="2184109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D6CC0B-9649-4242-8715-0105D058DD2A}"/>
              </a:ext>
            </a:extLst>
          </p:cNvPr>
          <p:cNvSpPr>
            <a:spLocks noChangeAspect="1"/>
          </p:cNvSpPr>
          <p:nvPr/>
        </p:nvSpPr>
        <p:spPr>
          <a:xfrm>
            <a:off x="5300988" y="2456586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F0DAAD-7F03-46D7-8F35-50E9F66B94BD}"/>
              </a:ext>
            </a:extLst>
          </p:cNvPr>
          <p:cNvSpPr>
            <a:spLocks noChangeAspect="1"/>
          </p:cNvSpPr>
          <p:nvPr/>
        </p:nvSpPr>
        <p:spPr>
          <a:xfrm>
            <a:off x="5650531" y="3287216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D376077-F7D5-40FC-B82F-528160643A09}"/>
              </a:ext>
            </a:extLst>
          </p:cNvPr>
          <p:cNvSpPr>
            <a:spLocks noChangeAspect="1"/>
          </p:cNvSpPr>
          <p:nvPr/>
        </p:nvSpPr>
        <p:spPr>
          <a:xfrm>
            <a:off x="4457157" y="4429138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31430E9-80B1-465B-9A69-D1C90205512B}"/>
              </a:ext>
            </a:extLst>
          </p:cNvPr>
          <p:cNvSpPr>
            <a:spLocks noChangeAspect="1"/>
          </p:cNvSpPr>
          <p:nvPr/>
        </p:nvSpPr>
        <p:spPr>
          <a:xfrm>
            <a:off x="3292341" y="3287216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3953E39-703B-4FB1-8D46-FD876E26A3CA}"/>
              </a:ext>
            </a:extLst>
          </p:cNvPr>
          <p:cNvSpPr>
            <a:spLocks noChangeAspect="1"/>
          </p:cNvSpPr>
          <p:nvPr/>
        </p:nvSpPr>
        <p:spPr>
          <a:xfrm>
            <a:off x="3400419" y="2826771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643FDA8-8C1A-4D7E-8427-231A0A7B913B}"/>
              </a:ext>
            </a:extLst>
          </p:cNvPr>
          <p:cNvSpPr>
            <a:spLocks noChangeAspect="1"/>
          </p:cNvSpPr>
          <p:nvPr/>
        </p:nvSpPr>
        <p:spPr>
          <a:xfrm>
            <a:off x="3605387" y="2456586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C0343-83D2-4C78-9655-60C99AE32822}"/>
              </a:ext>
            </a:extLst>
          </p:cNvPr>
          <p:cNvSpPr>
            <a:spLocks noChangeAspect="1"/>
          </p:cNvSpPr>
          <p:nvPr/>
        </p:nvSpPr>
        <p:spPr>
          <a:xfrm>
            <a:off x="3944634" y="2184109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B445C22-C595-4EF0-A380-3E0279EC1AAC}"/>
              </a:ext>
            </a:extLst>
          </p:cNvPr>
          <p:cNvSpPr>
            <a:spLocks noChangeAspect="1"/>
          </p:cNvSpPr>
          <p:nvPr/>
        </p:nvSpPr>
        <p:spPr>
          <a:xfrm>
            <a:off x="5573409" y="2826771"/>
            <a:ext cx="256855" cy="251234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852585F-3966-4A64-8D0A-42DC52BFB08F}"/>
              </a:ext>
            </a:extLst>
          </p:cNvPr>
          <p:cNvSpPr>
            <a:spLocks noChangeAspect="1"/>
          </p:cNvSpPr>
          <p:nvPr/>
        </p:nvSpPr>
        <p:spPr>
          <a:xfrm rot="5400000">
            <a:off x="5548109" y="3747405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819F064-8395-4586-9E1C-6F5B6E177311}"/>
              </a:ext>
            </a:extLst>
          </p:cNvPr>
          <p:cNvSpPr>
            <a:spLocks noChangeAspect="1"/>
          </p:cNvSpPr>
          <p:nvPr/>
        </p:nvSpPr>
        <p:spPr>
          <a:xfrm rot="5400000">
            <a:off x="5269534" y="4126456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9E6393D-B4C2-44CA-B37A-16455BE9CCF2}"/>
              </a:ext>
            </a:extLst>
          </p:cNvPr>
          <p:cNvSpPr>
            <a:spLocks noChangeAspect="1"/>
          </p:cNvSpPr>
          <p:nvPr/>
        </p:nvSpPr>
        <p:spPr>
          <a:xfrm rot="5400000">
            <a:off x="4891068" y="4392916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F8AFDC0-7A32-4096-80DA-2F6BEE279234}"/>
              </a:ext>
            </a:extLst>
          </p:cNvPr>
          <p:cNvSpPr>
            <a:spLocks noChangeAspect="1"/>
          </p:cNvSpPr>
          <p:nvPr/>
        </p:nvSpPr>
        <p:spPr>
          <a:xfrm rot="5400000">
            <a:off x="3403229" y="3747405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A8F963-BA9A-4D3B-9311-12FD60AA2303}"/>
              </a:ext>
            </a:extLst>
          </p:cNvPr>
          <p:cNvSpPr>
            <a:spLocks noChangeAspect="1"/>
          </p:cNvSpPr>
          <p:nvPr/>
        </p:nvSpPr>
        <p:spPr>
          <a:xfrm rot="5400000">
            <a:off x="3600169" y="4118605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F2EB3A0-E8C1-4D3A-9C5D-4509ADD2E8D4}"/>
              </a:ext>
            </a:extLst>
          </p:cNvPr>
          <p:cNvSpPr>
            <a:spLocks noChangeAspect="1"/>
          </p:cNvSpPr>
          <p:nvPr/>
        </p:nvSpPr>
        <p:spPr>
          <a:xfrm rot="5400000">
            <a:off x="3955471" y="4392916"/>
            <a:ext cx="251234" cy="2568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B3A86D5-3F9B-4ACB-ABF8-7585071DD463}"/>
              </a:ext>
            </a:extLst>
          </p:cNvPr>
          <p:cNvCxnSpPr>
            <a:cxnSpLocks/>
          </p:cNvCxnSpPr>
          <p:nvPr/>
        </p:nvCxnSpPr>
        <p:spPr>
          <a:xfrm>
            <a:off x="4579411" y="2345771"/>
            <a:ext cx="1014029" cy="1446930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42560CB-8622-4BBE-AB0E-AB3D9DEA4905}"/>
              </a:ext>
            </a:extLst>
          </p:cNvPr>
          <p:cNvCxnSpPr>
            <a:cxnSpLocks/>
          </p:cNvCxnSpPr>
          <p:nvPr/>
        </p:nvCxnSpPr>
        <p:spPr>
          <a:xfrm flipH="1">
            <a:off x="3776619" y="3792117"/>
            <a:ext cx="1790495" cy="359592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61CCCA3-F72B-44F2-9EAD-5BD5A7D91970}"/>
              </a:ext>
            </a:extLst>
          </p:cNvPr>
          <p:cNvCxnSpPr>
            <a:cxnSpLocks/>
          </p:cNvCxnSpPr>
          <p:nvPr/>
        </p:nvCxnSpPr>
        <p:spPr>
          <a:xfrm flipV="1">
            <a:off x="3784826" y="2470570"/>
            <a:ext cx="322287" cy="1704037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45AD58D-AFD1-4059-934B-01269039462C}"/>
              </a:ext>
            </a:extLst>
          </p:cNvPr>
          <p:cNvCxnSpPr>
            <a:cxnSpLocks/>
          </p:cNvCxnSpPr>
          <p:nvPr/>
        </p:nvCxnSpPr>
        <p:spPr>
          <a:xfrm>
            <a:off x="4107112" y="2470570"/>
            <a:ext cx="1529863" cy="960254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A8F7CF-84BE-4EEB-98A9-E2DE274C4326}"/>
              </a:ext>
            </a:extLst>
          </p:cNvPr>
          <p:cNvCxnSpPr>
            <a:cxnSpLocks/>
          </p:cNvCxnSpPr>
          <p:nvPr/>
        </p:nvCxnSpPr>
        <p:spPr>
          <a:xfrm flipH="1">
            <a:off x="4132372" y="3430824"/>
            <a:ext cx="1504604" cy="1012445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1C7726F-3D57-48EF-9378-78C609E5EF6E}"/>
              </a:ext>
            </a:extLst>
          </p:cNvPr>
          <p:cNvCxnSpPr>
            <a:cxnSpLocks/>
          </p:cNvCxnSpPr>
          <p:nvPr/>
        </p:nvCxnSpPr>
        <p:spPr>
          <a:xfrm flipH="1" flipV="1">
            <a:off x="3756254" y="2755084"/>
            <a:ext cx="391580" cy="1674090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1A668B1-BC17-481B-B3D6-6ED0689FFC73}"/>
              </a:ext>
            </a:extLst>
          </p:cNvPr>
          <p:cNvCxnSpPr>
            <a:cxnSpLocks/>
          </p:cNvCxnSpPr>
          <p:nvPr/>
        </p:nvCxnSpPr>
        <p:spPr>
          <a:xfrm>
            <a:off x="3756254" y="2755084"/>
            <a:ext cx="1811102" cy="211234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8D2CB64-901F-46D0-A7B9-60A2EA067DBE}"/>
              </a:ext>
            </a:extLst>
          </p:cNvPr>
          <p:cNvCxnSpPr>
            <a:cxnSpLocks/>
          </p:cNvCxnSpPr>
          <p:nvPr/>
        </p:nvCxnSpPr>
        <p:spPr>
          <a:xfrm flipH="1">
            <a:off x="4638409" y="2966318"/>
            <a:ext cx="928947" cy="1513463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E0DBEA5-2196-498F-A0B3-59FA702708B0}"/>
              </a:ext>
            </a:extLst>
          </p:cNvPr>
          <p:cNvCxnSpPr>
            <a:cxnSpLocks/>
          </p:cNvCxnSpPr>
          <p:nvPr/>
        </p:nvCxnSpPr>
        <p:spPr>
          <a:xfrm flipH="1" flipV="1">
            <a:off x="3657272" y="2904233"/>
            <a:ext cx="997462" cy="1575549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16A77D6-935D-4412-A59B-D39B55B2C388}"/>
              </a:ext>
            </a:extLst>
          </p:cNvPr>
          <p:cNvCxnSpPr>
            <a:cxnSpLocks/>
          </p:cNvCxnSpPr>
          <p:nvPr/>
        </p:nvCxnSpPr>
        <p:spPr>
          <a:xfrm flipV="1">
            <a:off x="3657272" y="2647137"/>
            <a:ext cx="1703531" cy="266593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C824FB4-A01C-456B-B945-28EC94CB6472}"/>
              </a:ext>
            </a:extLst>
          </p:cNvPr>
          <p:cNvCxnSpPr>
            <a:cxnSpLocks/>
          </p:cNvCxnSpPr>
          <p:nvPr/>
        </p:nvCxnSpPr>
        <p:spPr>
          <a:xfrm flipH="1">
            <a:off x="5067838" y="2654652"/>
            <a:ext cx="297506" cy="1763503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EB28172-78B2-4FDB-AE77-912396797CD2}"/>
              </a:ext>
            </a:extLst>
          </p:cNvPr>
          <p:cNvCxnSpPr>
            <a:cxnSpLocks/>
          </p:cNvCxnSpPr>
          <p:nvPr/>
        </p:nvCxnSpPr>
        <p:spPr>
          <a:xfrm flipH="1" flipV="1">
            <a:off x="3529695" y="3398756"/>
            <a:ext cx="1556618" cy="1019401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AB4EDFA-4962-4AE1-B7C3-F330E3D9FAC0}"/>
              </a:ext>
            </a:extLst>
          </p:cNvPr>
          <p:cNvCxnSpPr>
            <a:cxnSpLocks/>
          </p:cNvCxnSpPr>
          <p:nvPr/>
        </p:nvCxnSpPr>
        <p:spPr>
          <a:xfrm flipV="1">
            <a:off x="3536334" y="2376474"/>
            <a:ext cx="1422409" cy="1026877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ECA36EF-B095-4DE9-B22D-8A47E60A6C19}"/>
              </a:ext>
            </a:extLst>
          </p:cNvPr>
          <p:cNvCxnSpPr>
            <a:cxnSpLocks/>
          </p:cNvCxnSpPr>
          <p:nvPr/>
        </p:nvCxnSpPr>
        <p:spPr>
          <a:xfrm>
            <a:off x="4963284" y="2398528"/>
            <a:ext cx="386334" cy="1753181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C19CF9E-982C-49D3-BD54-F0125B97EDF0}"/>
              </a:ext>
            </a:extLst>
          </p:cNvPr>
          <p:cNvCxnSpPr>
            <a:cxnSpLocks/>
          </p:cNvCxnSpPr>
          <p:nvPr/>
        </p:nvCxnSpPr>
        <p:spPr>
          <a:xfrm flipH="1" flipV="1">
            <a:off x="3641752" y="3821554"/>
            <a:ext cx="1717850" cy="330156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05168E1-7A80-4A8E-BB4F-43C3A7C63ECB}"/>
              </a:ext>
            </a:extLst>
          </p:cNvPr>
          <p:cNvCxnSpPr>
            <a:cxnSpLocks/>
          </p:cNvCxnSpPr>
          <p:nvPr/>
        </p:nvCxnSpPr>
        <p:spPr>
          <a:xfrm flipV="1">
            <a:off x="3641752" y="2319635"/>
            <a:ext cx="955091" cy="1497773"/>
          </a:xfrm>
          <a:prstGeom prst="line">
            <a:avLst/>
          </a:prstGeom>
          <a:ln w="38100"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9D39785-755C-41E8-9A2B-A935A23E2FAB}"/>
              </a:ext>
            </a:extLst>
          </p:cNvPr>
          <p:cNvSpPr txBox="1"/>
          <p:nvPr/>
        </p:nvSpPr>
        <p:spPr>
          <a:xfrm>
            <a:off x="4447184" y="20363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  <a:endParaRPr lang="en-US" sz="1600" baseline="-250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D99C34-FF84-4B91-8F2C-D1B62EEFC3D4}"/>
              </a:ext>
            </a:extLst>
          </p:cNvPr>
          <p:cNvSpPr txBox="1"/>
          <p:nvPr/>
        </p:nvSpPr>
        <p:spPr>
          <a:xfrm>
            <a:off x="4906663" y="213841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endParaRPr lang="en-US" sz="1600" baseline="-250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393DD9E-1C14-45B1-8908-860FCE54BA0E}"/>
              </a:ext>
            </a:extLst>
          </p:cNvPr>
          <p:cNvSpPr txBox="1"/>
          <p:nvPr/>
        </p:nvSpPr>
        <p:spPr>
          <a:xfrm>
            <a:off x="5290835" y="241668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endParaRPr lang="en-US" sz="1600" baseline="-250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ABD8ABD-D1BF-4052-82AF-8E6CC8133589}"/>
              </a:ext>
            </a:extLst>
          </p:cNvPr>
          <p:cNvSpPr txBox="1"/>
          <p:nvPr/>
        </p:nvSpPr>
        <p:spPr>
          <a:xfrm>
            <a:off x="5564776" y="27877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endParaRPr lang="en-US" sz="1600" baseline="-25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8223EFE-38F9-40A1-B0FB-5A31048E1F64}"/>
              </a:ext>
            </a:extLst>
          </p:cNvPr>
          <p:cNvSpPr txBox="1"/>
          <p:nvPr/>
        </p:nvSpPr>
        <p:spPr>
          <a:xfrm>
            <a:off x="5633706" y="32476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  <a:endParaRPr lang="en-US" sz="1600" baseline="-250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455D7F2-83F4-49E1-8549-3F4DFEE33804}"/>
              </a:ext>
            </a:extLst>
          </p:cNvPr>
          <p:cNvSpPr txBox="1"/>
          <p:nvPr/>
        </p:nvSpPr>
        <p:spPr>
          <a:xfrm>
            <a:off x="5538443" y="36929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endParaRPr lang="en-US" sz="1600" baseline="-250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DE4744-5529-438D-8140-9E651A76FD28}"/>
              </a:ext>
            </a:extLst>
          </p:cNvPr>
          <p:cNvSpPr txBox="1"/>
          <p:nvPr/>
        </p:nvSpPr>
        <p:spPr>
          <a:xfrm>
            <a:off x="5247882" y="407530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endParaRPr lang="en-US" sz="1600" baseline="-250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DCCD0F-A755-4EDD-A93C-AD1FEEE0C89F}"/>
              </a:ext>
            </a:extLst>
          </p:cNvPr>
          <p:cNvSpPr txBox="1"/>
          <p:nvPr/>
        </p:nvSpPr>
        <p:spPr>
          <a:xfrm>
            <a:off x="4876639" y="434949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  <a:endParaRPr lang="en-US" sz="1600" baseline="-250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4B4CD37-0098-4442-A3A7-CF4516E82B5E}"/>
              </a:ext>
            </a:extLst>
          </p:cNvPr>
          <p:cNvSpPr txBox="1"/>
          <p:nvPr/>
        </p:nvSpPr>
        <p:spPr>
          <a:xfrm>
            <a:off x="3252720" y="323048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  <a:endParaRPr lang="en-US" sz="1600" baseline="-250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C9C7-B722-45DC-9DF0-E27600CA2C1F}"/>
              </a:ext>
            </a:extLst>
          </p:cNvPr>
          <p:cNvSpPr txBox="1"/>
          <p:nvPr/>
        </p:nvSpPr>
        <p:spPr>
          <a:xfrm>
            <a:off x="3355258" y="278166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  <a:endParaRPr lang="en-US" sz="1600" baseline="-250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6F2BC9C-4B4F-47A2-AD97-34E1B30C9426}"/>
              </a:ext>
            </a:extLst>
          </p:cNvPr>
          <p:cNvSpPr txBox="1"/>
          <p:nvPr/>
        </p:nvSpPr>
        <p:spPr>
          <a:xfrm>
            <a:off x="3896285" y="213790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</a:t>
            </a:r>
            <a:endParaRPr lang="en-US" sz="1600" baseline="-250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6B27302-374E-416A-B78F-76788E35E7A5}"/>
              </a:ext>
            </a:extLst>
          </p:cNvPr>
          <p:cNvSpPr txBox="1"/>
          <p:nvPr/>
        </p:nvSpPr>
        <p:spPr>
          <a:xfrm>
            <a:off x="4441203" y="439502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endParaRPr lang="en-US" sz="1600" baseline="-250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3C8A62B-C59E-4A96-BB13-EA06FF8D5570}"/>
              </a:ext>
            </a:extLst>
          </p:cNvPr>
          <p:cNvSpPr txBox="1"/>
          <p:nvPr/>
        </p:nvSpPr>
        <p:spPr>
          <a:xfrm>
            <a:off x="3953373" y="433745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endParaRPr lang="en-US" sz="1600" baseline="-250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0DC0E19-610B-4126-AB32-5F572BF5970B}"/>
              </a:ext>
            </a:extLst>
          </p:cNvPr>
          <p:cNvSpPr txBox="1"/>
          <p:nvPr/>
        </p:nvSpPr>
        <p:spPr>
          <a:xfrm>
            <a:off x="3547582" y="406405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endParaRPr lang="en-US" sz="1600" baseline="-250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D78C069-EE08-49E1-B7A1-0602B491B41A}"/>
              </a:ext>
            </a:extLst>
          </p:cNvPr>
          <p:cNvSpPr txBox="1"/>
          <p:nvPr/>
        </p:nvSpPr>
        <p:spPr>
          <a:xfrm>
            <a:off x="3353072" y="369617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</a:t>
            </a:r>
            <a:endParaRPr lang="en-US" sz="1600" baseline="-25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AE0213-8773-4CCB-8763-CC52C6E43F62}"/>
              </a:ext>
            </a:extLst>
          </p:cNvPr>
          <p:cNvSpPr txBox="1"/>
          <p:nvPr/>
        </p:nvSpPr>
        <p:spPr>
          <a:xfrm>
            <a:off x="3559342" y="240913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</a:t>
            </a:r>
            <a:endParaRPr lang="en-US" sz="1600" baseline="-25000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03E67D5-B5CE-4F98-AF9D-695433A2E4FD}"/>
              </a:ext>
            </a:extLst>
          </p:cNvPr>
          <p:cNvSpPr/>
          <p:nvPr/>
        </p:nvSpPr>
        <p:spPr>
          <a:xfrm>
            <a:off x="4453108" y="3426488"/>
            <a:ext cx="115178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4FC434-0103-40A6-8989-1A9460B3FD86}"/>
              </a:ext>
            </a:extLst>
          </p:cNvPr>
          <p:cNvGrpSpPr/>
          <p:nvPr/>
        </p:nvGrpSpPr>
        <p:grpSpPr>
          <a:xfrm>
            <a:off x="6294893" y="2063384"/>
            <a:ext cx="2795379" cy="2727954"/>
            <a:chOff x="5931182" y="-3905875"/>
            <a:chExt cx="2795379" cy="272795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EDACF7D-8A81-42CC-A58C-D1AEE0A7AF4C}"/>
                </a:ext>
              </a:extLst>
            </p:cNvPr>
            <p:cNvGrpSpPr/>
            <p:nvPr/>
          </p:nvGrpSpPr>
          <p:grpSpPr>
            <a:xfrm>
              <a:off x="5931182" y="-3905875"/>
              <a:ext cx="2682672" cy="2727954"/>
              <a:chOff x="316194" y="841735"/>
              <a:chExt cx="2682672" cy="2727954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FA2FB8C-490B-4D45-9244-E8C6AF71B8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02" y="908810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C194A35-0C75-4EEA-91CD-FC5B0109C2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0839" y="998679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052AD49-839A-4870-BD7E-7927BE9D4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4525" y="1268424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08CC6987-2231-4E26-9CD5-F88EC2338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602" y="2090722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63A81C1-2358-4671-975B-19E523F3E5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172" y="3220973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7876E86-426C-4902-A202-0324418A21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802" y="2090722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EB2166B-83CE-4CA7-A7EF-47AD27A9F2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2808" y="1634895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74270E99-5268-49CF-89B5-09D0F1EC8C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742" y="1268424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FFE25F4-6944-4B73-A72C-B78DD00723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1625" y="998679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FA7DAC1-4248-4398-B329-4E694B941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4243" y="1634895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521">
                <a:extLst>
                  <a:ext uri="{FF2B5EF4-FFF2-40B4-BE49-F238E27FC236}">
                    <a16:creationId xmlns:a16="http://schemas.microsoft.com/office/drawing/2014/main" id="{35ADEB72-EF83-4A2B-BB1A-90AC082C80AB}"/>
                  </a:ext>
                </a:extLst>
              </p:cNvPr>
              <p:cNvSpPr/>
              <p:nvPr/>
            </p:nvSpPr>
            <p:spPr>
              <a:xfrm rot="12363085">
                <a:off x="2188246" y="1203919"/>
                <a:ext cx="283990" cy="59698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523">
                <a:extLst>
                  <a:ext uri="{FF2B5EF4-FFF2-40B4-BE49-F238E27FC236}">
                    <a16:creationId xmlns:a16="http://schemas.microsoft.com/office/drawing/2014/main" id="{9865D28A-B3D5-428F-8F27-D043BC291A19}"/>
                  </a:ext>
                </a:extLst>
              </p:cNvPr>
              <p:cNvSpPr/>
              <p:nvPr/>
            </p:nvSpPr>
            <p:spPr>
              <a:xfrm rot="3984766">
                <a:off x="2693986" y="1971973"/>
                <a:ext cx="233117" cy="44368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C4142CC-BB2B-4B6D-A89F-7078D8E92A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609209" y="254628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8EF3B41-A4D0-4DD7-912B-EB07542A64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333397" y="292153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526">
                <a:extLst>
                  <a:ext uri="{FF2B5EF4-FFF2-40B4-BE49-F238E27FC236}">
                    <a16:creationId xmlns:a16="http://schemas.microsoft.com/office/drawing/2014/main" id="{DC904CE9-5246-4323-A8AD-1914440FC4B1}"/>
                  </a:ext>
                </a:extLst>
              </p:cNvPr>
              <p:cNvSpPr/>
              <p:nvPr/>
            </p:nvSpPr>
            <p:spPr>
              <a:xfrm rot="5400000">
                <a:off x="2677203" y="2407145"/>
                <a:ext cx="231005" cy="9039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419F5C1-B8F0-4C12-B18A-71F758F00EB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58685" y="318531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528">
                <a:extLst>
                  <a:ext uri="{FF2B5EF4-FFF2-40B4-BE49-F238E27FC236}">
                    <a16:creationId xmlns:a16="http://schemas.microsoft.com/office/drawing/2014/main" id="{DF238B83-2FA8-4D88-8103-1906ED2440D4}"/>
                  </a:ext>
                </a:extLst>
              </p:cNvPr>
              <p:cNvSpPr/>
              <p:nvPr/>
            </p:nvSpPr>
            <p:spPr>
              <a:xfrm rot="7052908">
                <a:off x="2488325" y="2866399"/>
                <a:ext cx="268289" cy="25430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529">
                <a:extLst>
                  <a:ext uri="{FF2B5EF4-FFF2-40B4-BE49-F238E27FC236}">
                    <a16:creationId xmlns:a16="http://schemas.microsoft.com/office/drawing/2014/main" id="{E471B566-71A3-4D15-8F7E-CE2F6891073D}"/>
                  </a:ext>
                </a:extLst>
              </p:cNvPr>
              <p:cNvSpPr/>
              <p:nvPr/>
            </p:nvSpPr>
            <p:spPr>
              <a:xfrm rot="8130224">
                <a:off x="2166249" y="3185135"/>
                <a:ext cx="238686" cy="4196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530">
                <a:extLst>
                  <a:ext uri="{FF2B5EF4-FFF2-40B4-BE49-F238E27FC236}">
                    <a16:creationId xmlns:a16="http://schemas.microsoft.com/office/drawing/2014/main" id="{809C7DB0-9227-45F4-AAB5-E3AD5CC36F78}"/>
                  </a:ext>
                </a:extLst>
              </p:cNvPr>
              <p:cNvSpPr/>
              <p:nvPr/>
            </p:nvSpPr>
            <p:spPr>
              <a:xfrm rot="9384766">
                <a:off x="1757515" y="3329938"/>
                <a:ext cx="222759" cy="4303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EA2735E-D9B0-433B-B71E-A8E2209B90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85603" y="254628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46AE015-1ABA-4082-BDED-EBF0CB7B42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80591" y="291375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7755E634-C710-4BCD-A4C4-D3E4F06219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32369" y="318531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534">
                <a:extLst>
                  <a:ext uri="{FF2B5EF4-FFF2-40B4-BE49-F238E27FC236}">
                    <a16:creationId xmlns:a16="http://schemas.microsoft.com/office/drawing/2014/main" id="{AE2470FF-A3AB-488C-A343-495142391DEA}"/>
                  </a:ext>
                </a:extLst>
              </p:cNvPr>
              <p:cNvSpPr/>
              <p:nvPr/>
            </p:nvSpPr>
            <p:spPr>
              <a:xfrm rot="10800000">
                <a:off x="1286950" y="3318187"/>
                <a:ext cx="254926" cy="51339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535">
                <a:extLst>
                  <a:ext uri="{FF2B5EF4-FFF2-40B4-BE49-F238E27FC236}">
                    <a16:creationId xmlns:a16="http://schemas.microsoft.com/office/drawing/2014/main" id="{74885734-7386-4E23-8A7A-4EA78058A77F}"/>
                  </a:ext>
                </a:extLst>
              </p:cNvPr>
              <p:cNvSpPr/>
              <p:nvPr/>
            </p:nvSpPr>
            <p:spPr>
              <a:xfrm rot="14689418">
                <a:off x="378597" y="2431625"/>
                <a:ext cx="277745" cy="61040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536">
                <a:extLst>
                  <a:ext uri="{FF2B5EF4-FFF2-40B4-BE49-F238E27FC236}">
                    <a16:creationId xmlns:a16="http://schemas.microsoft.com/office/drawing/2014/main" id="{0FA1B0C0-E285-466D-8F90-EE620A632B63}"/>
                  </a:ext>
                </a:extLst>
              </p:cNvPr>
              <p:cNvSpPr/>
              <p:nvPr/>
            </p:nvSpPr>
            <p:spPr>
              <a:xfrm rot="13530224">
                <a:off x="531940" y="2820282"/>
                <a:ext cx="238822" cy="51743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537">
                <a:extLst>
                  <a:ext uri="{FF2B5EF4-FFF2-40B4-BE49-F238E27FC236}">
                    <a16:creationId xmlns:a16="http://schemas.microsoft.com/office/drawing/2014/main" id="{8CC771AB-D227-4C09-914D-6D6A30FD62E6}"/>
                  </a:ext>
                </a:extLst>
              </p:cNvPr>
              <p:cNvSpPr/>
              <p:nvPr/>
            </p:nvSpPr>
            <p:spPr>
              <a:xfrm rot="12807491">
                <a:off x="839268" y="3197135"/>
                <a:ext cx="238357" cy="43392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538">
                <a:extLst>
                  <a:ext uri="{FF2B5EF4-FFF2-40B4-BE49-F238E27FC236}">
                    <a16:creationId xmlns:a16="http://schemas.microsoft.com/office/drawing/2014/main" id="{4B5D7C69-F996-4C33-A711-EC3F0F8ACAC6}"/>
                  </a:ext>
                </a:extLst>
              </p:cNvPr>
              <p:cNvSpPr/>
              <p:nvPr/>
            </p:nvSpPr>
            <p:spPr>
              <a:xfrm rot="16200000">
                <a:off x="402521" y="1922492"/>
                <a:ext cx="231005" cy="9039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539">
                <a:extLst>
                  <a:ext uri="{FF2B5EF4-FFF2-40B4-BE49-F238E27FC236}">
                    <a16:creationId xmlns:a16="http://schemas.microsoft.com/office/drawing/2014/main" id="{381A162B-BB6E-44D1-B1E6-D7A4EC2DEA3F}"/>
                  </a:ext>
                </a:extLst>
              </p:cNvPr>
              <p:cNvSpPr/>
              <p:nvPr/>
            </p:nvSpPr>
            <p:spPr>
              <a:xfrm rot="17852908">
                <a:off x="520377" y="1538237"/>
                <a:ext cx="267482" cy="44553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540">
                <a:extLst>
                  <a:ext uri="{FF2B5EF4-FFF2-40B4-BE49-F238E27FC236}">
                    <a16:creationId xmlns:a16="http://schemas.microsoft.com/office/drawing/2014/main" id="{69DE5397-FEB2-422F-9A09-8680B90AE7C7}"/>
                  </a:ext>
                </a:extLst>
              </p:cNvPr>
              <p:cNvSpPr/>
              <p:nvPr/>
            </p:nvSpPr>
            <p:spPr>
              <a:xfrm rot="18930224">
                <a:off x="835163" y="1216570"/>
                <a:ext cx="238686" cy="4196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541">
                <a:extLst>
                  <a:ext uri="{FF2B5EF4-FFF2-40B4-BE49-F238E27FC236}">
                    <a16:creationId xmlns:a16="http://schemas.microsoft.com/office/drawing/2014/main" id="{536DC96E-A07B-4E98-94F0-D03EAA4358A2}"/>
                  </a:ext>
                </a:extLst>
              </p:cNvPr>
              <p:cNvSpPr/>
              <p:nvPr/>
            </p:nvSpPr>
            <p:spPr>
              <a:xfrm rot="20319684">
                <a:off x="1268132" y="1018988"/>
                <a:ext cx="254926" cy="51339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0C77B05-75D9-4261-87DA-70113DDD3391}"/>
                  </a:ext>
                </a:extLst>
              </p:cNvPr>
              <p:cNvSpPr txBox="1"/>
              <p:nvPr/>
            </p:nvSpPr>
            <p:spPr>
              <a:xfrm>
                <a:off x="1510658" y="8417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1A741BD-43C0-4761-B571-F588888D1186}"/>
                  </a:ext>
                </a:extLst>
              </p:cNvPr>
              <p:cNvSpPr txBox="1"/>
              <p:nvPr/>
            </p:nvSpPr>
            <p:spPr>
              <a:xfrm>
                <a:off x="1970137" y="9437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863344BE-C7DB-4B78-BAFC-70E07F7668CE}"/>
                  </a:ext>
                </a:extLst>
              </p:cNvPr>
              <p:cNvSpPr txBox="1"/>
              <p:nvPr/>
            </p:nvSpPr>
            <p:spPr>
              <a:xfrm>
                <a:off x="2354310" y="122201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9B9438B-3F80-43AC-9B43-3B3A3A576460}"/>
                  </a:ext>
                </a:extLst>
              </p:cNvPr>
              <p:cNvSpPr txBox="1"/>
              <p:nvPr/>
            </p:nvSpPr>
            <p:spPr>
              <a:xfrm>
                <a:off x="2628250" y="159309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5B58F6C4-F467-4EB3-A216-2ED7B545BD34}"/>
                  </a:ext>
                </a:extLst>
              </p:cNvPr>
              <p:cNvSpPr txBox="1"/>
              <p:nvPr/>
            </p:nvSpPr>
            <p:spPr>
              <a:xfrm>
                <a:off x="2697180" y="205294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7A537E7E-7AB5-4D0F-AE42-0519CD13AD91}"/>
                  </a:ext>
                </a:extLst>
              </p:cNvPr>
              <p:cNvSpPr txBox="1"/>
              <p:nvPr/>
            </p:nvSpPr>
            <p:spPr>
              <a:xfrm>
                <a:off x="2601917" y="249832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3BDF8A9-F0D2-4284-BA98-0F06E8373D7C}"/>
                  </a:ext>
                </a:extLst>
              </p:cNvPr>
              <p:cNvSpPr txBox="1"/>
              <p:nvPr/>
            </p:nvSpPr>
            <p:spPr>
              <a:xfrm>
                <a:off x="2311357" y="28806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2AA9531-FF70-4DF1-8181-E3D215BE5160}"/>
                  </a:ext>
                </a:extLst>
              </p:cNvPr>
              <p:cNvSpPr txBox="1"/>
              <p:nvPr/>
            </p:nvSpPr>
            <p:spPr>
              <a:xfrm>
                <a:off x="1940114" y="31548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390656D-0524-4A9F-8FF0-18F7BD0AD3FB}"/>
                  </a:ext>
                </a:extLst>
              </p:cNvPr>
              <p:cNvSpPr txBox="1"/>
              <p:nvPr/>
            </p:nvSpPr>
            <p:spPr>
              <a:xfrm>
                <a:off x="316194" y="203581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D1DCA0E-FDA3-45F8-A991-5D6468F8B192}"/>
                  </a:ext>
                </a:extLst>
              </p:cNvPr>
              <p:cNvSpPr txBox="1"/>
              <p:nvPr/>
            </p:nvSpPr>
            <p:spPr>
              <a:xfrm>
                <a:off x="418732" y="158699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13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62966E3-C5A9-4387-9980-8F3385459D37}"/>
                  </a:ext>
                </a:extLst>
              </p:cNvPr>
              <p:cNvSpPr txBox="1"/>
              <p:nvPr/>
            </p:nvSpPr>
            <p:spPr>
              <a:xfrm>
                <a:off x="970195" y="94324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15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9F96665-B785-49C3-AD42-DB973C1559A9}"/>
                  </a:ext>
                </a:extLst>
              </p:cNvPr>
              <p:cNvSpPr txBox="1"/>
              <p:nvPr/>
            </p:nvSpPr>
            <p:spPr>
              <a:xfrm>
                <a:off x="1504677" y="32003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FC9E22F-ED4C-44C4-85D1-EE9C25B35218}"/>
                  </a:ext>
                </a:extLst>
              </p:cNvPr>
              <p:cNvSpPr txBox="1"/>
              <p:nvPr/>
            </p:nvSpPr>
            <p:spPr>
              <a:xfrm>
                <a:off x="1016847" y="314278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5C97B99F-892A-46CE-8ABE-3DCC028519D0}"/>
                  </a:ext>
                </a:extLst>
              </p:cNvPr>
              <p:cNvSpPr txBox="1"/>
              <p:nvPr/>
            </p:nvSpPr>
            <p:spPr>
              <a:xfrm>
                <a:off x="611056" y="286939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A294F0A9-B39D-4323-BCEA-56D2A2FE6F25}"/>
                  </a:ext>
                </a:extLst>
              </p:cNvPr>
              <p:cNvSpPr txBox="1"/>
              <p:nvPr/>
            </p:nvSpPr>
            <p:spPr>
              <a:xfrm>
                <a:off x="416546" y="250151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51B09A1-1330-493F-9DFF-0F8A51233A8A}"/>
                  </a:ext>
                </a:extLst>
              </p:cNvPr>
              <p:cNvSpPr txBox="1"/>
              <p:nvPr/>
            </p:nvSpPr>
            <p:spPr>
              <a:xfrm>
                <a:off x="622816" y="121446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14</a:t>
                </a:r>
              </a:p>
            </p:txBody>
          </p:sp>
        </p:grpSp>
        <p:sp>
          <p:nvSpPr>
            <p:cNvPr id="110" name="Arrow: Curved Down 109">
              <a:extLst>
                <a:ext uri="{FF2B5EF4-FFF2-40B4-BE49-F238E27FC236}">
                  <a16:creationId xmlns:a16="http://schemas.microsoft.com/office/drawing/2014/main" id="{B879B990-AFB0-43D4-8310-505501F66136}"/>
                </a:ext>
              </a:extLst>
            </p:cNvPr>
            <p:cNvSpPr/>
            <p:nvPr/>
          </p:nvSpPr>
          <p:spPr>
            <a:xfrm rot="2638773">
              <a:off x="7685012" y="-3575443"/>
              <a:ext cx="1041549" cy="224733"/>
            </a:xfrm>
            <a:prstGeom prst="curvedDownArrow">
              <a:avLst>
                <a:gd name="adj1" fmla="val 5319"/>
                <a:gd name="adj2" fmla="val 53618"/>
                <a:gd name="adj3" fmla="val 3051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7C14B587-94BE-4AA4-8A67-39C2A0D8E259}"/>
                </a:ext>
              </a:extLst>
            </p:cNvPr>
            <p:cNvSpPr/>
            <p:nvPr/>
          </p:nvSpPr>
          <p:spPr>
            <a:xfrm rot="12194789" flipH="1">
              <a:off x="7098737" y="-3431276"/>
              <a:ext cx="962725" cy="192888"/>
            </a:xfrm>
            <a:prstGeom prst="curvedDownArrow">
              <a:avLst>
                <a:gd name="adj1" fmla="val 5319"/>
                <a:gd name="adj2" fmla="val 53618"/>
                <a:gd name="adj3" fmla="val 3051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2A1C39B-EE8A-4D77-900D-A855EF203117}"/>
              </a:ext>
            </a:extLst>
          </p:cNvPr>
          <p:cNvGrpSpPr/>
          <p:nvPr/>
        </p:nvGrpSpPr>
        <p:grpSpPr>
          <a:xfrm>
            <a:off x="9219852" y="2045376"/>
            <a:ext cx="2916437" cy="2697176"/>
            <a:chOff x="9467821" y="-3260507"/>
            <a:chExt cx="2916437" cy="2697176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D84A102A-49DE-422C-9D9F-B58F58622048}"/>
                </a:ext>
              </a:extLst>
            </p:cNvPr>
            <p:cNvGrpSpPr/>
            <p:nvPr/>
          </p:nvGrpSpPr>
          <p:grpSpPr>
            <a:xfrm>
              <a:off x="9588879" y="-3260507"/>
              <a:ext cx="2669848" cy="2697176"/>
              <a:chOff x="316194" y="841735"/>
              <a:chExt cx="2669848" cy="2697176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445B550B-EC1E-48E3-AC75-D1DEA9A42D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02" y="908810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ACFD7F5-2866-4447-9454-486A06163A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0839" y="998679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BEF742B-D3F9-49AD-8BCE-43DD8FCABC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4525" y="1268424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06221EBF-C12E-46FA-96E0-6369682E46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10602" y="2090722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AA43CFC9-9405-4CD2-A461-6BD2EE0BD0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172" y="3220973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3CBD79C0-00CB-4BE9-BE74-F096A01091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802" y="2090722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31CDB20-08EC-4B41-8AC9-AA61D4656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2808" y="1634895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A243F64-43D9-40E8-9FBB-8B9C4CDD4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742" y="1268424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33C70021-862D-483A-A908-4B9DF893FD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1625" y="998679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AEFEB0AD-212A-49F7-AE29-6250BD4AC2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4243" y="1634895"/>
                <a:ext cx="254306" cy="24871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8" name="Freeform 521">
                <a:extLst>
                  <a:ext uri="{FF2B5EF4-FFF2-40B4-BE49-F238E27FC236}">
                    <a16:creationId xmlns:a16="http://schemas.microsoft.com/office/drawing/2014/main" id="{98A5899E-D98B-4C88-A1D5-5EC7B5A4E48E}"/>
                  </a:ext>
                </a:extLst>
              </p:cNvPr>
              <p:cNvSpPr/>
              <p:nvPr/>
            </p:nvSpPr>
            <p:spPr>
              <a:xfrm rot="12363085">
                <a:off x="2188246" y="1203919"/>
                <a:ext cx="283990" cy="59698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9" name="Freeform 523">
                <a:extLst>
                  <a:ext uri="{FF2B5EF4-FFF2-40B4-BE49-F238E27FC236}">
                    <a16:creationId xmlns:a16="http://schemas.microsoft.com/office/drawing/2014/main" id="{45EB2DB9-D66E-49ED-8200-7DDC832BF83B}"/>
                  </a:ext>
                </a:extLst>
              </p:cNvPr>
              <p:cNvSpPr/>
              <p:nvPr/>
            </p:nvSpPr>
            <p:spPr>
              <a:xfrm rot="3984766">
                <a:off x="2693986" y="1971973"/>
                <a:ext cx="233117" cy="44368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AD8BF76-FCF7-4BE8-9892-A098CA8211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609209" y="254628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CD1FA655-0176-4D6F-A254-D722169EE6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333397" y="292153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2" name="Freeform 526">
                <a:extLst>
                  <a:ext uri="{FF2B5EF4-FFF2-40B4-BE49-F238E27FC236}">
                    <a16:creationId xmlns:a16="http://schemas.microsoft.com/office/drawing/2014/main" id="{76CED027-B576-4487-A636-EA47C8F60DC8}"/>
                  </a:ext>
                </a:extLst>
              </p:cNvPr>
              <p:cNvSpPr/>
              <p:nvPr/>
            </p:nvSpPr>
            <p:spPr>
              <a:xfrm rot="5400000">
                <a:off x="2677203" y="2407145"/>
                <a:ext cx="231005" cy="9039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1F02AF98-176D-4286-98F9-DB1956C282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58685" y="318531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4" name="Freeform 528">
                <a:extLst>
                  <a:ext uri="{FF2B5EF4-FFF2-40B4-BE49-F238E27FC236}">
                    <a16:creationId xmlns:a16="http://schemas.microsoft.com/office/drawing/2014/main" id="{4DCE716C-A0A2-4804-9DB1-7C0BC62CDA57}"/>
                  </a:ext>
                </a:extLst>
              </p:cNvPr>
              <p:cNvSpPr/>
              <p:nvPr/>
            </p:nvSpPr>
            <p:spPr>
              <a:xfrm rot="7052908">
                <a:off x="2488325" y="2866399"/>
                <a:ext cx="268289" cy="25430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5" name="Freeform 530">
                <a:extLst>
                  <a:ext uri="{FF2B5EF4-FFF2-40B4-BE49-F238E27FC236}">
                    <a16:creationId xmlns:a16="http://schemas.microsoft.com/office/drawing/2014/main" id="{D66534C7-5125-44E6-8551-C2D862BAA011}"/>
                  </a:ext>
                </a:extLst>
              </p:cNvPr>
              <p:cNvSpPr/>
              <p:nvPr/>
            </p:nvSpPr>
            <p:spPr>
              <a:xfrm rot="10195523" flipH="1">
                <a:off x="1757516" y="3340479"/>
                <a:ext cx="222759" cy="4303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B873519A-0F17-4941-8D06-0C66BAD856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85603" y="2546281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0A4B9634-AA9B-444D-98F4-316162F7DF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80591" y="291375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066E931-9627-4019-889B-90BBA9033C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32369" y="3185318"/>
                <a:ext cx="248714" cy="2543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1" name="Freeform 535">
                <a:extLst>
                  <a:ext uri="{FF2B5EF4-FFF2-40B4-BE49-F238E27FC236}">
                    <a16:creationId xmlns:a16="http://schemas.microsoft.com/office/drawing/2014/main" id="{4F3F1A42-2CC4-4A5E-A724-FF78FF5FB40A}"/>
                  </a:ext>
                </a:extLst>
              </p:cNvPr>
              <p:cNvSpPr/>
              <p:nvPr/>
            </p:nvSpPr>
            <p:spPr>
              <a:xfrm rot="14689418">
                <a:off x="378597" y="2431625"/>
                <a:ext cx="277745" cy="61040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2" name="Freeform 536">
                <a:extLst>
                  <a:ext uri="{FF2B5EF4-FFF2-40B4-BE49-F238E27FC236}">
                    <a16:creationId xmlns:a16="http://schemas.microsoft.com/office/drawing/2014/main" id="{3350F727-EA81-4292-A882-0A6C85EFB6D4}"/>
                  </a:ext>
                </a:extLst>
              </p:cNvPr>
              <p:cNvSpPr/>
              <p:nvPr/>
            </p:nvSpPr>
            <p:spPr>
              <a:xfrm rot="13530224">
                <a:off x="531940" y="2820282"/>
                <a:ext cx="238822" cy="51743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3" name="Freeform 538">
                <a:extLst>
                  <a:ext uri="{FF2B5EF4-FFF2-40B4-BE49-F238E27FC236}">
                    <a16:creationId xmlns:a16="http://schemas.microsoft.com/office/drawing/2014/main" id="{0D58C215-E2F1-47F9-BAEC-CB91BF3DB8DE}"/>
                  </a:ext>
                </a:extLst>
              </p:cNvPr>
              <p:cNvSpPr/>
              <p:nvPr/>
            </p:nvSpPr>
            <p:spPr>
              <a:xfrm rot="16200000">
                <a:off x="402521" y="1922492"/>
                <a:ext cx="231005" cy="90394"/>
              </a:xfrm>
              <a:custGeom>
                <a:avLst/>
                <a:gdLst>
                  <a:gd name="connsiteX0" fmla="*/ 0 w 720671"/>
                  <a:gd name="connsiteY0" fmla="*/ 0 h 263471"/>
                  <a:gd name="connsiteX1" fmla="*/ 464949 w 720671"/>
                  <a:gd name="connsiteY1" fmla="*/ 123986 h 263471"/>
                  <a:gd name="connsiteX2" fmla="*/ 720671 w 720671"/>
                  <a:gd name="connsiteY2" fmla="*/ 263471 h 2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671" h="263471">
                    <a:moveTo>
                      <a:pt x="0" y="0"/>
                    </a:moveTo>
                    <a:cubicBezTo>
                      <a:pt x="172418" y="40037"/>
                      <a:pt x="344837" y="80074"/>
                      <a:pt x="464949" y="123986"/>
                    </a:cubicBezTo>
                    <a:cubicBezTo>
                      <a:pt x="585061" y="167898"/>
                      <a:pt x="652866" y="215684"/>
                      <a:pt x="720671" y="263471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E0F0E93F-DF72-4711-8B14-718871D3E8A9}"/>
                  </a:ext>
                </a:extLst>
              </p:cNvPr>
              <p:cNvSpPr txBox="1"/>
              <p:nvPr/>
            </p:nvSpPr>
            <p:spPr>
              <a:xfrm>
                <a:off x="1510658" y="841735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  <a:endParaRPr lang="en-US" sz="1600" baseline="-250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C510D0B-9161-4E30-BFCA-4D37CBFEA891}"/>
                  </a:ext>
                </a:extLst>
              </p:cNvPr>
              <p:cNvSpPr txBox="1"/>
              <p:nvPr/>
            </p:nvSpPr>
            <p:spPr>
              <a:xfrm>
                <a:off x="1970137" y="94375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</a:t>
                </a:r>
                <a:endParaRPr lang="en-US" sz="1600" baseline="-25000" dirty="0"/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2327858B-F8B0-4E8A-87C9-DE0202954DA4}"/>
                  </a:ext>
                </a:extLst>
              </p:cNvPr>
              <p:cNvSpPr txBox="1"/>
              <p:nvPr/>
            </p:nvSpPr>
            <p:spPr>
              <a:xfrm>
                <a:off x="2354310" y="1222017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</a:t>
                </a:r>
                <a:endParaRPr lang="en-US" sz="1600" baseline="-25000" dirty="0"/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8C33B12D-8AFD-4A6F-B1A1-B81C21F8ABD2}"/>
                  </a:ext>
                </a:extLst>
              </p:cNvPr>
              <p:cNvSpPr txBox="1"/>
              <p:nvPr/>
            </p:nvSpPr>
            <p:spPr>
              <a:xfrm>
                <a:off x="2628250" y="1593095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3</a:t>
                </a:r>
                <a:endParaRPr lang="en-US" sz="1600" baseline="-25000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7844D84C-ECB3-441E-B7E6-0024D9E3AC0A}"/>
                  </a:ext>
                </a:extLst>
              </p:cNvPr>
              <p:cNvSpPr txBox="1"/>
              <p:nvPr/>
            </p:nvSpPr>
            <p:spPr>
              <a:xfrm>
                <a:off x="2697180" y="205294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</a:t>
                </a:r>
                <a:endParaRPr lang="en-US" sz="1600" baseline="-25000" dirty="0"/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B751FE8B-7D82-4039-85C6-49FF7FD7FBB9}"/>
                  </a:ext>
                </a:extLst>
              </p:cNvPr>
              <p:cNvSpPr txBox="1"/>
              <p:nvPr/>
            </p:nvSpPr>
            <p:spPr>
              <a:xfrm>
                <a:off x="2601917" y="2498325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</a:t>
                </a:r>
                <a:endParaRPr lang="en-US" sz="1600" baseline="-25000" dirty="0"/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5A0AA74C-E0DD-4308-814C-6755009F8C8E}"/>
                  </a:ext>
                </a:extLst>
              </p:cNvPr>
              <p:cNvSpPr txBox="1"/>
              <p:nvPr/>
            </p:nvSpPr>
            <p:spPr>
              <a:xfrm>
                <a:off x="2311357" y="288064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</a:t>
                </a:r>
                <a:endParaRPr lang="en-US" sz="1600" baseline="-25000" dirty="0"/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8F102F6-DEA5-4238-BEDE-748D0EBE4D06}"/>
                  </a:ext>
                </a:extLst>
              </p:cNvPr>
              <p:cNvSpPr txBox="1"/>
              <p:nvPr/>
            </p:nvSpPr>
            <p:spPr>
              <a:xfrm>
                <a:off x="1940114" y="315483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7</a:t>
                </a:r>
                <a:endParaRPr lang="en-US" sz="1600" baseline="-25000" dirty="0"/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8DB2D89-8F77-42FC-A1FE-B2FA444BDC89}"/>
                  </a:ext>
                </a:extLst>
              </p:cNvPr>
              <p:cNvSpPr txBox="1"/>
              <p:nvPr/>
            </p:nvSpPr>
            <p:spPr>
              <a:xfrm>
                <a:off x="316194" y="203581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12</a:t>
                </a:r>
                <a:endParaRPr lang="en-US" sz="1600" baseline="-25000" dirty="0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5FBB97F-7DA1-4D3E-BBE7-92D8F13788B1}"/>
                  </a:ext>
                </a:extLst>
              </p:cNvPr>
              <p:cNvSpPr txBox="1"/>
              <p:nvPr/>
            </p:nvSpPr>
            <p:spPr>
              <a:xfrm>
                <a:off x="418732" y="1586998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13</a:t>
                </a:r>
                <a:endParaRPr lang="en-US" sz="1600" baseline="-25000" dirty="0"/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80B61C-3093-4B12-A3F0-EB0707ED1B60}"/>
                  </a:ext>
                </a:extLst>
              </p:cNvPr>
              <p:cNvSpPr txBox="1"/>
              <p:nvPr/>
            </p:nvSpPr>
            <p:spPr>
              <a:xfrm>
                <a:off x="952646" y="951108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15</a:t>
                </a:r>
                <a:endParaRPr lang="en-US" sz="1600" baseline="-25000" dirty="0"/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64601977-80F2-421D-9C37-054F004B8AB1}"/>
                  </a:ext>
                </a:extLst>
              </p:cNvPr>
              <p:cNvSpPr txBox="1"/>
              <p:nvPr/>
            </p:nvSpPr>
            <p:spPr>
              <a:xfrm>
                <a:off x="1504677" y="3200357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8</a:t>
                </a:r>
                <a:endParaRPr lang="en-US" sz="1600" baseline="-25000" dirty="0"/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DCFAB7EB-CF27-4844-AEBE-E9BFDBB67DF4}"/>
                  </a:ext>
                </a:extLst>
              </p:cNvPr>
              <p:cNvSpPr txBox="1"/>
              <p:nvPr/>
            </p:nvSpPr>
            <p:spPr>
              <a:xfrm>
                <a:off x="1016847" y="3142785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9</a:t>
                </a:r>
                <a:endParaRPr lang="en-US" sz="1600" baseline="-25000" dirty="0"/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B107DCCF-B54D-4D9E-831E-E4B77FDC33C0}"/>
                  </a:ext>
                </a:extLst>
              </p:cNvPr>
              <p:cNvSpPr txBox="1"/>
              <p:nvPr/>
            </p:nvSpPr>
            <p:spPr>
              <a:xfrm>
                <a:off x="611056" y="2869390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10</a:t>
                </a:r>
                <a:endParaRPr lang="en-US" sz="1600" baseline="-25000" dirty="0"/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CD5308C7-5672-4ADB-9F59-30EFD3FF8FA3}"/>
                  </a:ext>
                </a:extLst>
              </p:cNvPr>
              <p:cNvSpPr txBox="1"/>
              <p:nvPr/>
            </p:nvSpPr>
            <p:spPr>
              <a:xfrm>
                <a:off x="416546" y="2501514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11</a:t>
                </a:r>
                <a:endParaRPr lang="en-US" sz="1600" baseline="-25000" dirty="0"/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7A586143-3A14-4C94-A7E1-5B626EF02FDA}"/>
                  </a:ext>
                </a:extLst>
              </p:cNvPr>
              <p:cNvSpPr txBox="1"/>
              <p:nvPr/>
            </p:nvSpPr>
            <p:spPr>
              <a:xfrm>
                <a:off x="622816" y="1214467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14</a:t>
                </a:r>
                <a:endParaRPr lang="en-US" sz="1600" baseline="-25000" dirty="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7B425D0-A0A2-4EA4-BDBC-AE5F5699407D}"/>
                  </a:ext>
                </a:extLst>
              </p:cNvPr>
              <p:cNvSpPr/>
              <p:nvPr/>
            </p:nvSpPr>
            <p:spPr>
              <a:xfrm>
                <a:off x="1488823" y="2298068"/>
                <a:ext cx="11517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60" name="Arrow: Curved Down 159">
              <a:extLst>
                <a:ext uri="{FF2B5EF4-FFF2-40B4-BE49-F238E27FC236}">
                  <a16:creationId xmlns:a16="http://schemas.microsoft.com/office/drawing/2014/main" id="{FBF01381-EC61-4005-BFBF-5A9BEA56A07A}"/>
                </a:ext>
              </a:extLst>
            </p:cNvPr>
            <p:cNvSpPr/>
            <p:nvPr/>
          </p:nvSpPr>
          <p:spPr>
            <a:xfrm rot="2638773">
              <a:off x="11342709" y="-2930075"/>
              <a:ext cx="1041549" cy="224733"/>
            </a:xfrm>
            <a:prstGeom prst="curvedDownArrow">
              <a:avLst>
                <a:gd name="adj1" fmla="val 13503"/>
                <a:gd name="adj2" fmla="val 53618"/>
                <a:gd name="adj3" fmla="val 3051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1" name="Arrow: Curved Down 160">
              <a:extLst>
                <a:ext uri="{FF2B5EF4-FFF2-40B4-BE49-F238E27FC236}">
                  <a16:creationId xmlns:a16="http://schemas.microsoft.com/office/drawing/2014/main" id="{B4221DEF-A9DD-49AF-B208-8E5B1A87AB64}"/>
                </a:ext>
              </a:extLst>
            </p:cNvPr>
            <p:cNvSpPr/>
            <p:nvPr/>
          </p:nvSpPr>
          <p:spPr>
            <a:xfrm rot="15044676" flipH="1">
              <a:off x="8900584" y="-1722115"/>
              <a:ext cx="1707607" cy="573133"/>
            </a:xfrm>
            <a:prstGeom prst="curvedDownArrow">
              <a:avLst>
                <a:gd name="adj1" fmla="val 3778"/>
                <a:gd name="adj2" fmla="val 17829"/>
                <a:gd name="adj3" fmla="val 2335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Freeform 535">
              <a:extLst>
                <a:ext uri="{FF2B5EF4-FFF2-40B4-BE49-F238E27FC236}">
                  <a16:creationId xmlns:a16="http://schemas.microsoft.com/office/drawing/2014/main" id="{B0521313-4D00-47BB-95A6-5C09F04F51E2}"/>
                </a:ext>
              </a:extLst>
            </p:cNvPr>
            <p:cNvSpPr/>
            <p:nvPr/>
          </p:nvSpPr>
          <p:spPr>
            <a:xfrm rot="17735367" flipV="1">
              <a:off x="9588262" y="-2349709"/>
              <a:ext cx="1765498" cy="900562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3" name="Freeform 530">
              <a:extLst>
                <a:ext uri="{FF2B5EF4-FFF2-40B4-BE49-F238E27FC236}">
                  <a16:creationId xmlns:a16="http://schemas.microsoft.com/office/drawing/2014/main" id="{CFD8DC86-DBA2-4882-91B2-D9437D3FA64E}"/>
                </a:ext>
              </a:extLst>
            </p:cNvPr>
            <p:cNvSpPr/>
            <p:nvPr/>
          </p:nvSpPr>
          <p:spPr>
            <a:xfrm rot="4999737" flipH="1">
              <a:off x="10113599" y="-2594477"/>
              <a:ext cx="1644203" cy="1358497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4" name="Freeform 535">
              <a:extLst>
                <a:ext uri="{FF2B5EF4-FFF2-40B4-BE49-F238E27FC236}">
                  <a16:creationId xmlns:a16="http://schemas.microsoft.com/office/drawing/2014/main" id="{D7D8E0D5-1C93-4596-80A9-A67136137533}"/>
                </a:ext>
              </a:extLst>
            </p:cNvPr>
            <p:cNvSpPr/>
            <p:nvPr/>
          </p:nvSpPr>
          <p:spPr>
            <a:xfrm rot="3864633">
              <a:off x="9474630" y="-2177782"/>
              <a:ext cx="1299902" cy="601747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5" name="Freeform 535">
              <a:extLst>
                <a:ext uri="{FF2B5EF4-FFF2-40B4-BE49-F238E27FC236}">
                  <a16:creationId xmlns:a16="http://schemas.microsoft.com/office/drawing/2014/main" id="{6FA6D695-3A87-4E98-8DF0-B215A40D066A}"/>
                </a:ext>
              </a:extLst>
            </p:cNvPr>
            <p:cNvSpPr/>
            <p:nvPr/>
          </p:nvSpPr>
          <p:spPr>
            <a:xfrm rot="15361546">
              <a:off x="10732133" y="-2135926"/>
              <a:ext cx="1567968" cy="749687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6" name="Freeform 523">
              <a:extLst>
                <a:ext uri="{FF2B5EF4-FFF2-40B4-BE49-F238E27FC236}">
                  <a16:creationId xmlns:a16="http://schemas.microsoft.com/office/drawing/2014/main" id="{84D24CD6-8CD3-4C8F-966C-A5B69D7AF9BB}"/>
                </a:ext>
              </a:extLst>
            </p:cNvPr>
            <p:cNvSpPr/>
            <p:nvPr/>
          </p:nvSpPr>
          <p:spPr>
            <a:xfrm rot="20386196">
              <a:off x="10537488" y="-3072217"/>
              <a:ext cx="266705" cy="4571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67" name="Freeform 535">
              <a:extLst>
                <a:ext uri="{FF2B5EF4-FFF2-40B4-BE49-F238E27FC236}">
                  <a16:creationId xmlns:a16="http://schemas.microsoft.com/office/drawing/2014/main" id="{AAB90D6C-AA8D-4486-A630-A15A2C634C96}"/>
                </a:ext>
              </a:extLst>
            </p:cNvPr>
            <p:cNvSpPr/>
            <p:nvPr/>
          </p:nvSpPr>
          <p:spPr>
            <a:xfrm rot="17735367" flipH="1">
              <a:off x="9978387" y="-2353930"/>
              <a:ext cx="1884729" cy="91634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AC18A3-62C4-4C1E-8CDE-2A696CCCE907}"/>
              </a:ext>
            </a:extLst>
          </p:cNvPr>
          <p:cNvCxnSpPr>
            <a:cxnSpLocks/>
          </p:cNvCxnSpPr>
          <p:nvPr/>
        </p:nvCxnSpPr>
        <p:spPr>
          <a:xfrm>
            <a:off x="6071285" y="1986470"/>
            <a:ext cx="0" cy="40299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AB3148B-A49B-4D3A-90FE-6C18AD5CA790}"/>
                  </a:ext>
                </a:extLst>
              </p:cNvPr>
              <p:cNvSpPr txBox="1"/>
              <p:nvPr/>
            </p:nvSpPr>
            <p:spPr>
              <a:xfrm>
                <a:off x="770229" y="4950434"/>
                <a:ext cx="4757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SAIL Ebony" pitchFamily="2" charset="77"/>
                  </a:rPr>
                  <a:t>Regular permutations </a:t>
                </a:r>
                <a:r>
                  <a:rPr lang="en-US" dirty="0"/>
                  <a:t>– every server connects to another one with a fixed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AB3148B-A49B-4D3A-90FE-6C18AD5CA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29" y="4950434"/>
                <a:ext cx="4757300" cy="646331"/>
              </a:xfrm>
              <a:prstGeom prst="rect">
                <a:avLst/>
              </a:prstGeom>
              <a:blipFill>
                <a:blip r:embed="rId7"/>
                <a:stretch>
                  <a:fillRect l="-1024" t="-4717" r="-102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1" name="TextBox 210">
            <a:extLst>
              <a:ext uri="{FF2B5EF4-FFF2-40B4-BE49-F238E27FC236}">
                <a16:creationId xmlns:a16="http://schemas.microsoft.com/office/drawing/2014/main" id="{5072CCA0-2D1A-4EC1-9234-4C87EC705B9E}"/>
              </a:ext>
            </a:extLst>
          </p:cNvPr>
          <p:cNvSpPr txBox="1"/>
          <p:nvPr/>
        </p:nvSpPr>
        <p:spPr>
          <a:xfrm>
            <a:off x="7786934" y="4782179"/>
            <a:ext cx="284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Irregular permutations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30D0B640-5AD4-4BE9-8F83-D63DF970E800}"/>
                  </a:ext>
                </a:extLst>
              </p:cNvPr>
              <p:cNvSpPr txBox="1"/>
              <p:nvPr/>
            </p:nvSpPr>
            <p:spPr>
              <a:xfrm>
                <a:off x="1295169" y="3225337"/>
                <a:ext cx="799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30D0B640-5AD4-4BE9-8F83-D63DF970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69" y="3225337"/>
                <a:ext cx="7996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8F5149A6-C837-41DA-972E-921C2F4F4800}"/>
                  </a:ext>
                </a:extLst>
              </p:cNvPr>
              <p:cNvSpPr txBox="1"/>
              <p:nvPr/>
            </p:nvSpPr>
            <p:spPr>
              <a:xfrm>
                <a:off x="4194227" y="3222171"/>
                <a:ext cx="799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8F5149A6-C837-41DA-972E-921C2F4F4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227" y="3222171"/>
                <a:ext cx="7996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9E7938-A561-4579-9D19-CCDB9D934E4C}"/>
                  </a:ext>
                </a:extLst>
              </p:cNvPr>
              <p:cNvSpPr/>
              <p:nvPr/>
            </p:nvSpPr>
            <p:spPr>
              <a:xfrm>
                <a:off x="6717942" y="2731319"/>
                <a:ext cx="2325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 -&gt;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b="1" dirty="0"/>
                  <a:t> search space!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9E7938-A561-4579-9D19-CCDB9D934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942" y="2731319"/>
                <a:ext cx="2325445" cy="369332"/>
              </a:xfrm>
              <a:prstGeom prst="rect">
                <a:avLst/>
              </a:prstGeom>
              <a:blipFill>
                <a:blip r:embed="rId10"/>
                <a:stretch>
                  <a:fillRect l="-262" t="-8197" r="-34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Right Brace 213">
            <a:extLst>
              <a:ext uri="{FF2B5EF4-FFF2-40B4-BE49-F238E27FC236}">
                <a16:creationId xmlns:a16="http://schemas.microsoft.com/office/drawing/2014/main" id="{DA6ADFC8-482B-CEAA-F48D-147C47C6B4BA}"/>
              </a:ext>
            </a:extLst>
          </p:cNvPr>
          <p:cNvSpPr/>
          <p:nvPr/>
        </p:nvSpPr>
        <p:spPr>
          <a:xfrm rot="5400000">
            <a:off x="5936580" y="-819772"/>
            <a:ext cx="277679" cy="11574389"/>
          </a:xfrm>
          <a:prstGeom prst="rightBrace">
            <a:avLst>
              <a:gd name="adj1" fmla="val 19496"/>
              <a:gd name="adj2" fmla="val 4993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9199069-13C5-60C9-27C4-3A4FA1859AEF}"/>
                  </a:ext>
                </a:extLst>
              </p:cNvPr>
              <p:cNvSpPr/>
              <p:nvPr/>
            </p:nvSpPr>
            <p:spPr>
              <a:xfrm>
                <a:off x="4498368" y="5273872"/>
                <a:ext cx="3055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𝐎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!)</m:t>
                    </m:r>
                  </m:oMath>
                </a14:m>
                <a:r>
                  <a:rPr lang="en-US" b="1" dirty="0"/>
                  <a:t> d</a:t>
                </a:r>
                <a:r>
                  <a:rPr lang="en-US" b="1" dirty="0" err="1"/>
                  <a:t>ifferent</a:t>
                </a:r>
                <a:r>
                  <a:rPr lang="en-US" b="1" dirty="0"/>
                  <a:t> permutations</a:t>
                </a:r>
              </a:p>
            </p:txBody>
          </p:sp>
        </mc:Choice>
        <mc:Fallback xmlns=""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9199069-13C5-60C9-27C4-3A4FA1859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368" y="5273872"/>
                <a:ext cx="3055645" cy="369332"/>
              </a:xfrm>
              <a:prstGeom prst="rect">
                <a:avLst/>
              </a:prstGeom>
              <a:blipFill>
                <a:blip r:embed="rId14"/>
                <a:stretch>
                  <a:fillRect t="-8197" r="-13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Rounded Rectangle 34">
                <a:extLst>
                  <a:ext uri="{FF2B5EF4-FFF2-40B4-BE49-F238E27FC236}">
                    <a16:creationId xmlns:a16="http://schemas.microsoft.com/office/drawing/2014/main" id="{61B9139A-C580-82EE-5124-E391F8AEB94B}"/>
                  </a:ext>
                </a:extLst>
              </p:cNvPr>
              <p:cNvSpPr/>
              <p:nvPr/>
            </p:nvSpPr>
            <p:spPr>
              <a:xfrm>
                <a:off x="540804" y="5019882"/>
                <a:ext cx="11037675" cy="885978"/>
              </a:xfrm>
              <a:prstGeom prst="roundRect">
                <a:avLst>
                  <a:gd name="adj" fmla="val 49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TopoOpt bounds the cluster diameter to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g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7" name="Rounded Rectangle 34">
                <a:extLst>
                  <a:ext uri="{FF2B5EF4-FFF2-40B4-BE49-F238E27FC236}">
                    <a16:creationId xmlns:a16="http://schemas.microsoft.com/office/drawing/2014/main" id="{61B9139A-C580-82EE-5124-E391F8AEB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04" y="5019882"/>
                <a:ext cx="11037675" cy="885978"/>
              </a:xfrm>
              <a:prstGeom prst="roundRect">
                <a:avLst>
                  <a:gd name="adj" fmla="val 490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Content Placeholder 9">
                <a:extLst>
                  <a:ext uri="{FF2B5EF4-FFF2-40B4-BE49-F238E27FC236}">
                    <a16:creationId xmlns:a16="http://schemas.microsoft.com/office/drawing/2014/main" id="{61E4A8DF-3F52-4249-A57E-5B2EED6FD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548" y="1342835"/>
                <a:ext cx="10944225" cy="19734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9388" indent="-179388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es-ES" sz="2000" kern="1200" dirty="0" smtClean="0">
                    <a:solidFill>
                      <a:schemeClr val="tx1"/>
                    </a:solidFill>
                    <a:latin typeface="CSAIL Ebony Lt" panose="000004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s-ES" sz="1800" kern="1200" dirty="0" smtClean="0">
                    <a:solidFill>
                      <a:schemeClr val="tx1"/>
                    </a:solidFill>
                    <a:latin typeface="CSAIL Ebony Lt" panose="000004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s-ES" sz="1600" kern="1200" dirty="0" smtClean="0">
                    <a:solidFill>
                      <a:schemeClr val="tx1"/>
                    </a:solidFill>
                    <a:latin typeface="CSAIL Ebony Lt" panose="000004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s-ES" sz="1400" kern="1200" dirty="0" smtClean="0">
                    <a:solidFill>
                      <a:schemeClr val="tx1"/>
                    </a:solidFill>
                    <a:latin typeface="CSAIL Ebony Lt" panose="000004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s-AR" sz="1400" kern="1200" dirty="0">
                    <a:solidFill>
                      <a:schemeClr val="tx1"/>
                    </a:solidFill>
                    <a:latin typeface="CSAIL Ebony Lt" panose="000004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total accelerator, each with 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16" name="Content Placeholder 9">
                <a:extLst>
                  <a:ext uri="{FF2B5EF4-FFF2-40B4-BE49-F238E27FC236}">
                    <a16:creationId xmlns:a16="http://schemas.microsoft.com/office/drawing/2014/main" id="{61E4A8DF-3F52-4249-A57E-5B2EED6FD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48" y="1342835"/>
                <a:ext cx="10944225" cy="1973454"/>
              </a:xfrm>
              <a:prstGeom prst="rect">
                <a:avLst/>
              </a:prstGeom>
              <a:blipFill>
                <a:blip r:embed="rId13"/>
                <a:stretch>
                  <a:fillRect l="-724" t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Marcador de fecha 2">
            <a:extLst>
              <a:ext uri="{FF2B5EF4-FFF2-40B4-BE49-F238E27FC236}">
                <a16:creationId xmlns:a16="http://schemas.microsoft.com/office/drawing/2014/main" id="{538BA54C-D660-4573-9ED1-FD3915FC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19" name="Marcador de número de diapositiva 5">
            <a:extLst>
              <a:ext uri="{FF2B5EF4-FFF2-40B4-BE49-F238E27FC236}">
                <a16:creationId xmlns:a16="http://schemas.microsoft.com/office/drawing/2014/main" id="{161E6463-FC0F-4EAB-A0FB-415EBA3A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20</a:t>
            </a:fld>
            <a:endParaRPr lang="en-US" sz="1200"/>
          </a:p>
        </p:txBody>
      </p:sp>
      <p:sp>
        <p:nvSpPr>
          <p:cNvPr id="220" name="Marcador de pie de página 3">
            <a:extLst>
              <a:ext uri="{FF2B5EF4-FFF2-40B4-BE49-F238E27FC236}">
                <a16:creationId xmlns:a16="http://schemas.microsoft.com/office/drawing/2014/main" id="{2F1E02F3-4698-4B9F-92D9-EF7E0249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50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/>
      <p:bldP spid="211" grpId="0"/>
      <p:bldP spid="211" grpId="1"/>
      <p:bldP spid="189" grpId="0"/>
      <p:bldP spid="212" grpId="0"/>
      <p:bldP spid="5" grpId="0"/>
      <p:bldP spid="214" grpId="0" animBg="1"/>
      <p:bldP spid="214" grpId="1" animBg="1"/>
      <p:bldP spid="215" grpId="0"/>
      <p:bldP spid="215" grpId="1"/>
      <p:bldP spid="217" grpId="0" animBg="1"/>
      <p:bldP spid="216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TopoOpt uses optical switches</a:t>
            </a:r>
            <a:br>
              <a:rPr lang="en-US" dirty="0"/>
            </a:br>
            <a:endParaRPr lang="en-US" dirty="0"/>
          </a:p>
        </p:txBody>
      </p:sp>
      <p:sp>
        <p:nvSpPr>
          <p:cNvPr id="350" name="Snip and Round Single Corner Rectangle 803">
            <a:extLst>
              <a:ext uri="{FF2B5EF4-FFF2-40B4-BE49-F238E27FC236}">
                <a16:creationId xmlns:a16="http://schemas.microsoft.com/office/drawing/2014/main" id="{2DC5BB9D-B70E-6EED-2C78-690A961AC7B8}"/>
              </a:ext>
            </a:extLst>
          </p:cNvPr>
          <p:cNvSpPr/>
          <p:nvPr/>
        </p:nvSpPr>
        <p:spPr>
          <a:xfrm>
            <a:off x="3792353" y="2911129"/>
            <a:ext cx="1541231" cy="734393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51" name="Rounded Rectangle 873">
            <a:extLst>
              <a:ext uri="{FF2B5EF4-FFF2-40B4-BE49-F238E27FC236}">
                <a16:creationId xmlns:a16="http://schemas.microsoft.com/office/drawing/2014/main" id="{2E9517A3-5C5F-3558-B086-FCDEC0FFEEE2}"/>
              </a:ext>
            </a:extLst>
          </p:cNvPr>
          <p:cNvSpPr/>
          <p:nvPr/>
        </p:nvSpPr>
        <p:spPr>
          <a:xfrm>
            <a:off x="4457679" y="4116037"/>
            <a:ext cx="1010552" cy="393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2" name="Rounded Rectangle 873">
            <a:extLst>
              <a:ext uri="{FF2B5EF4-FFF2-40B4-BE49-F238E27FC236}">
                <a16:creationId xmlns:a16="http://schemas.microsoft.com/office/drawing/2014/main" id="{1A46BA9D-1C7E-A8F0-7DDF-FD2DCAC0E100}"/>
              </a:ext>
            </a:extLst>
          </p:cNvPr>
          <p:cNvSpPr/>
          <p:nvPr/>
        </p:nvSpPr>
        <p:spPr>
          <a:xfrm>
            <a:off x="5990414" y="4137309"/>
            <a:ext cx="1010552" cy="393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n-1</a:t>
            </a:r>
          </a:p>
        </p:txBody>
      </p:sp>
      <p:sp>
        <p:nvSpPr>
          <p:cNvPr id="353" name="Rounded Rectangle 873">
            <a:extLst>
              <a:ext uri="{FF2B5EF4-FFF2-40B4-BE49-F238E27FC236}">
                <a16:creationId xmlns:a16="http://schemas.microsoft.com/office/drawing/2014/main" id="{06CCE751-5CB9-1CB4-C3E6-48485625A3DE}"/>
              </a:ext>
            </a:extLst>
          </p:cNvPr>
          <p:cNvSpPr/>
          <p:nvPr/>
        </p:nvSpPr>
        <p:spPr>
          <a:xfrm>
            <a:off x="7251395" y="4137373"/>
            <a:ext cx="1010552" cy="393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Server</a:t>
            </a:r>
            <a:r>
              <a:rPr lang="en-US" sz="1600" baseline="-25000" dirty="0" err="1">
                <a:solidFill>
                  <a:schemeClr val="tx1"/>
                </a:solidFill>
              </a:rPr>
              <a:t>n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354" name="Snip and Round Single Corner Rectangle 803">
            <a:extLst>
              <a:ext uri="{FF2B5EF4-FFF2-40B4-BE49-F238E27FC236}">
                <a16:creationId xmlns:a16="http://schemas.microsoft.com/office/drawing/2014/main" id="{94EEA9E6-E8F7-0C73-B84D-7D9D03F31B00}"/>
              </a:ext>
            </a:extLst>
          </p:cNvPr>
          <p:cNvSpPr/>
          <p:nvPr/>
        </p:nvSpPr>
        <p:spPr>
          <a:xfrm>
            <a:off x="6072541" y="2911129"/>
            <a:ext cx="1541231" cy="734393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E4130056-B8C0-BED5-02CF-CFE68E5228DC}"/>
              </a:ext>
            </a:extLst>
          </p:cNvPr>
          <p:cNvSpPr/>
          <p:nvPr/>
        </p:nvSpPr>
        <p:spPr>
          <a:xfrm>
            <a:off x="3831546" y="333849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EF8743EE-7BC2-E5E6-2331-FF365DFA6048}"/>
              </a:ext>
            </a:extLst>
          </p:cNvPr>
          <p:cNvSpPr/>
          <p:nvPr/>
        </p:nvSpPr>
        <p:spPr>
          <a:xfrm>
            <a:off x="4116740" y="333849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CCE50936-8984-1BC3-3AEB-E1250BDB038E}"/>
              </a:ext>
            </a:extLst>
          </p:cNvPr>
          <p:cNvSpPr/>
          <p:nvPr/>
        </p:nvSpPr>
        <p:spPr>
          <a:xfrm>
            <a:off x="4845830" y="333849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8860CD10-7173-501D-15F9-82B110043B81}"/>
              </a:ext>
            </a:extLst>
          </p:cNvPr>
          <p:cNvSpPr/>
          <p:nvPr/>
        </p:nvSpPr>
        <p:spPr>
          <a:xfrm>
            <a:off x="5126158" y="333849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2225CE6C-D2F7-ACE2-A169-40C06B4123C5}"/>
              </a:ext>
            </a:extLst>
          </p:cNvPr>
          <p:cNvSpPr/>
          <p:nvPr/>
        </p:nvSpPr>
        <p:spPr>
          <a:xfrm>
            <a:off x="6107659" y="3363804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FD4D7D2A-5457-0EE9-56CE-39888020EA2B}"/>
              </a:ext>
            </a:extLst>
          </p:cNvPr>
          <p:cNvSpPr/>
          <p:nvPr/>
        </p:nvSpPr>
        <p:spPr>
          <a:xfrm>
            <a:off x="6392853" y="3363804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70749CAC-F1F4-1C72-D62A-EDC8DC56F898}"/>
              </a:ext>
            </a:extLst>
          </p:cNvPr>
          <p:cNvSpPr/>
          <p:nvPr/>
        </p:nvSpPr>
        <p:spPr>
          <a:xfrm>
            <a:off x="7113266" y="3363804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E3975719-D108-9385-6080-A24F0B213537}"/>
              </a:ext>
            </a:extLst>
          </p:cNvPr>
          <p:cNvSpPr/>
          <p:nvPr/>
        </p:nvSpPr>
        <p:spPr>
          <a:xfrm>
            <a:off x="7393595" y="3363804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5AA10A4E-2AA9-9846-6164-4844531EFAA2}"/>
              </a:ext>
            </a:extLst>
          </p:cNvPr>
          <p:cNvGrpSpPr>
            <a:grpSpLocks noChangeAspect="1"/>
          </p:cNvGrpSpPr>
          <p:nvPr/>
        </p:nvGrpSpPr>
        <p:grpSpPr>
          <a:xfrm>
            <a:off x="4440450" y="3410337"/>
            <a:ext cx="245037" cy="54142"/>
            <a:chOff x="584992" y="404521"/>
            <a:chExt cx="165536" cy="36576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B2415F70-9060-B3E4-AFEC-9ECAB0DC9046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BA481DE2-668C-4A43-B838-36A5FA7FA0FB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EB44A943-1D80-FA0A-268A-6973EFE872F5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191F8E4-034A-37BE-A828-D2F39E6DEFF5}"/>
              </a:ext>
            </a:extLst>
          </p:cNvPr>
          <p:cNvGrpSpPr>
            <a:grpSpLocks noChangeAspect="1"/>
          </p:cNvGrpSpPr>
          <p:nvPr/>
        </p:nvGrpSpPr>
        <p:grpSpPr>
          <a:xfrm>
            <a:off x="6745484" y="3445018"/>
            <a:ext cx="245037" cy="54142"/>
            <a:chOff x="584992" y="404521"/>
            <a:chExt cx="165536" cy="36576"/>
          </a:xfrm>
        </p:grpSpPr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F72ADF73-529C-B228-DA18-9F97348F2A9D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D126BB28-633C-22C2-4D74-555E08726515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3F3DB965-4AE0-1F8E-4DE8-9BABA7E86BF8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373" name="Rounded Rectangle 873">
            <a:extLst>
              <a:ext uri="{FF2B5EF4-FFF2-40B4-BE49-F238E27FC236}">
                <a16:creationId xmlns:a16="http://schemas.microsoft.com/office/drawing/2014/main" id="{ED651064-1F49-FA7E-F835-F1AEA6C48AD7}"/>
              </a:ext>
            </a:extLst>
          </p:cNvPr>
          <p:cNvSpPr/>
          <p:nvPr/>
        </p:nvSpPr>
        <p:spPr>
          <a:xfrm>
            <a:off x="3257525" y="4090545"/>
            <a:ext cx="1010552" cy="3958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D4A2EE5B-CB37-C8A7-D684-AC9DEB5216B1}"/>
              </a:ext>
            </a:extLst>
          </p:cNvPr>
          <p:cNvSpPr txBox="1"/>
          <p:nvPr/>
        </p:nvSpPr>
        <p:spPr>
          <a:xfrm>
            <a:off x="3806254" y="2935536"/>
            <a:ext cx="196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Optical Switch</a:t>
            </a:r>
            <a:r>
              <a:rPr lang="en-US" sz="1200" baseline="-25000" dirty="0"/>
              <a:t>1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724E9BBF-1CB7-9F32-96CE-64BFA88D848C}"/>
              </a:ext>
            </a:extLst>
          </p:cNvPr>
          <p:cNvSpPr txBox="1"/>
          <p:nvPr/>
        </p:nvSpPr>
        <p:spPr>
          <a:xfrm>
            <a:off x="6059644" y="2890852"/>
            <a:ext cx="196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Optical </a:t>
            </a:r>
            <a:r>
              <a:rPr lang="en-US" sz="1200" dirty="0" err="1"/>
              <a:t>Switch</a:t>
            </a:r>
            <a:r>
              <a:rPr lang="en-US" sz="1200" baseline="-25000" dirty="0" err="1"/>
              <a:t>d</a:t>
            </a:r>
            <a:endParaRPr lang="en-US" sz="1200" baseline="-25000" dirty="0"/>
          </a:p>
        </p:txBody>
      </p: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F3D2A6D-6BEC-7381-600C-2C356E693135}"/>
              </a:ext>
            </a:extLst>
          </p:cNvPr>
          <p:cNvGrpSpPr>
            <a:grpSpLocks noChangeAspect="1"/>
          </p:cNvGrpSpPr>
          <p:nvPr/>
        </p:nvGrpSpPr>
        <p:grpSpPr>
          <a:xfrm>
            <a:off x="5606804" y="4318895"/>
            <a:ext cx="245037" cy="54142"/>
            <a:chOff x="584992" y="404521"/>
            <a:chExt cx="165536" cy="36576"/>
          </a:xfrm>
        </p:grpSpPr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E06FD4C-D9AB-5DC3-6A67-E3BBC24584B4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D4DECE25-0463-6CA2-7A6E-3D9089CD9F73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41FA599A-AE49-B470-28CC-B34C998635A1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1FF09198-DA20-D3D3-8AB4-6C8353790D0A}"/>
              </a:ext>
            </a:extLst>
          </p:cNvPr>
          <p:cNvGrpSpPr>
            <a:grpSpLocks noChangeAspect="1"/>
          </p:cNvGrpSpPr>
          <p:nvPr/>
        </p:nvGrpSpPr>
        <p:grpSpPr>
          <a:xfrm>
            <a:off x="3647553" y="4064553"/>
            <a:ext cx="186247" cy="41147"/>
            <a:chOff x="584992" y="404521"/>
            <a:chExt cx="165536" cy="36576"/>
          </a:xfrm>
        </p:grpSpPr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7DFC4F8-99B1-D81C-3A56-17DE4A1CBA58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1D9368A6-3D16-C2D4-936F-306CAB5C57E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448DA015-1798-CB8A-237D-4773ACDA8436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79" name="Oval 378">
            <a:extLst>
              <a:ext uri="{FF2B5EF4-FFF2-40B4-BE49-F238E27FC236}">
                <a16:creationId xmlns:a16="http://schemas.microsoft.com/office/drawing/2014/main" id="{AB5F76D1-D2BF-686E-D2B1-CBC50D17E9FF}"/>
              </a:ext>
            </a:extLst>
          </p:cNvPr>
          <p:cNvSpPr/>
          <p:nvPr/>
        </p:nvSpPr>
        <p:spPr>
          <a:xfrm>
            <a:off x="3447128" y="3993116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87919CFC-ACA0-978B-964B-BCA5F41F0D50}"/>
              </a:ext>
            </a:extLst>
          </p:cNvPr>
          <p:cNvSpPr/>
          <p:nvPr/>
        </p:nvSpPr>
        <p:spPr>
          <a:xfrm>
            <a:off x="3856941" y="3997919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F574E617-C95D-3796-DBDE-5136CD926C9B}"/>
              </a:ext>
            </a:extLst>
          </p:cNvPr>
          <p:cNvGrpSpPr>
            <a:grpSpLocks noChangeAspect="1"/>
          </p:cNvGrpSpPr>
          <p:nvPr/>
        </p:nvGrpSpPr>
        <p:grpSpPr>
          <a:xfrm>
            <a:off x="4874571" y="4103652"/>
            <a:ext cx="186247" cy="41147"/>
            <a:chOff x="584992" y="404521"/>
            <a:chExt cx="165536" cy="36576"/>
          </a:xfrm>
        </p:grpSpPr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5A59259-B27F-106C-746F-BF081F70FBD3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A51A37D0-E1F2-4747-BEC4-FBFD095677D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CF3AD3A-56B2-562C-6C28-C12151769EC4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2" name="Oval 381">
            <a:extLst>
              <a:ext uri="{FF2B5EF4-FFF2-40B4-BE49-F238E27FC236}">
                <a16:creationId xmlns:a16="http://schemas.microsoft.com/office/drawing/2014/main" id="{3662D3E3-EFDB-0230-91F2-E38B9CC2255E}"/>
              </a:ext>
            </a:extLst>
          </p:cNvPr>
          <p:cNvSpPr/>
          <p:nvPr/>
        </p:nvSpPr>
        <p:spPr>
          <a:xfrm>
            <a:off x="4674146" y="4032215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7972A2D0-B018-B57A-00B1-EFAFE27DE972}"/>
              </a:ext>
            </a:extLst>
          </p:cNvPr>
          <p:cNvSpPr/>
          <p:nvPr/>
        </p:nvSpPr>
        <p:spPr>
          <a:xfrm>
            <a:off x="5083959" y="4037019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EAD8DFE-E41B-7864-4F19-5842B82868D6}"/>
              </a:ext>
            </a:extLst>
          </p:cNvPr>
          <p:cNvGrpSpPr>
            <a:grpSpLocks noChangeAspect="1"/>
          </p:cNvGrpSpPr>
          <p:nvPr/>
        </p:nvGrpSpPr>
        <p:grpSpPr>
          <a:xfrm>
            <a:off x="6383713" y="4116735"/>
            <a:ext cx="186247" cy="41147"/>
            <a:chOff x="584992" y="404521"/>
            <a:chExt cx="165536" cy="36576"/>
          </a:xfrm>
        </p:grpSpPr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E51BD472-8172-C131-80E6-20DF31D7A5EE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DA64EF41-6F75-75F1-4625-27BF46F54AB4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F70805E8-3C67-0592-70AA-68C6840E6261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5" name="Oval 384">
            <a:extLst>
              <a:ext uri="{FF2B5EF4-FFF2-40B4-BE49-F238E27FC236}">
                <a16:creationId xmlns:a16="http://schemas.microsoft.com/office/drawing/2014/main" id="{A5B91957-2FF3-286D-648C-076ADA63F43D}"/>
              </a:ext>
            </a:extLst>
          </p:cNvPr>
          <p:cNvSpPr/>
          <p:nvPr/>
        </p:nvSpPr>
        <p:spPr>
          <a:xfrm>
            <a:off x="6183288" y="4045298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7FDDB0AE-9486-447D-B611-565FA33B28B3}"/>
              </a:ext>
            </a:extLst>
          </p:cNvPr>
          <p:cNvSpPr/>
          <p:nvPr/>
        </p:nvSpPr>
        <p:spPr>
          <a:xfrm>
            <a:off x="6593101" y="4050102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37EE045F-F21D-DCB3-E971-99BF5416AF81}"/>
              </a:ext>
            </a:extLst>
          </p:cNvPr>
          <p:cNvGrpSpPr>
            <a:grpSpLocks noChangeAspect="1"/>
          </p:cNvGrpSpPr>
          <p:nvPr/>
        </p:nvGrpSpPr>
        <p:grpSpPr>
          <a:xfrm>
            <a:off x="7663548" y="4119127"/>
            <a:ext cx="186247" cy="41147"/>
            <a:chOff x="584992" y="404521"/>
            <a:chExt cx="165536" cy="36576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5A19E4D-C4A8-2249-99D2-676ABB739C1E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679DBC89-BBF2-5D20-71D4-0733EFB1751F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33CCFB8-3349-63C3-DF98-7FACC6499F70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8" name="Oval 387">
            <a:extLst>
              <a:ext uri="{FF2B5EF4-FFF2-40B4-BE49-F238E27FC236}">
                <a16:creationId xmlns:a16="http://schemas.microsoft.com/office/drawing/2014/main" id="{C9FE928B-A18F-129F-9C9F-E09C026B045D}"/>
              </a:ext>
            </a:extLst>
          </p:cNvPr>
          <p:cNvSpPr/>
          <p:nvPr/>
        </p:nvSpPr>
        <p:spPr>
          <a:xfrm>
            <a:off x="7463123" y="4047690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EEC89196-10BD-4E0B-CF35-D86D53E9794F}"/>
              </a:ext>
            </a:extLst>
          </p:cNvPr>
          <p:cNvSpPr/>
          <p:nvPr/>
        </p:nvSpPr>
        <p:spPr>
          <a:xfrm>
            <a:off x="7872936" y="4052494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90" name="Block Arc 389">
            <a:extLst>
              <a:ext uri="{FF2B5EF4-FFF2-40B4-BE49-F238E27FC236}">
                <a16:creationId xmlns:a16="http://schemas.microsoft.com/office/drawing/2014/main" id="{1C73CCBC-A2D2-085E-B45B-56B3687DA2A2}"/>
              </a:ext>
            </a:extLst>
          </p:cNvPr>
          <p:cNvSpPr/>
          <p:nvPr/>
        </p:nvSpPr>
        <p:spPr>
          <a:xfrm>
            <a:off x="3881501" y="3212546"/>
            <a:ext cx="348712" cy="271938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1" name="Block Arc 390">
            <a:extLst>
              <a:ext uri="{FF2B5EF4-FFF2-40B4-BE49-F238E27FC236}">
                <a16:creationId xmlns:a16="http://schemas.microsoft.com/office/drawing/2014/main" id="{8C0CC742-F2BB-96AC-41AB-53A2BFD72304}"/>
              </a:ext>
            </a:extLst>
          </p:cNvPr>
          <p:cNvSpPr/>
          <p:nvPr/>
        </p:nvSpPr>
        <p:spPr>
          <a:xfrm>
            <a:off x="4902399" y="3218070"/>
            <a:ext cx="348712" cy="271938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2" name="Block Arc 391">
            <a:extLst>
              <a:ext uri="{FF2B5EF4-FFF2-40B4-BE49-F238E27FC236}">
                <a16:creationId xmlns:a16="http://schemas.microsoft.com/office/drawing/2014/main" id="{19EA7C83-B21F-EE84-B9F2-2988F6007374}"/>
              </a:ext>
            </a:extLst>
          </p:cNvPr>
          <p:cNvSpPr/>
          <p:nvPr/>
        </p:nvSpPr>
        <p:spPr>
          <a:xfrm>
            <a:off x="6161230" y="3178820"/>
            <a:ext cx="1343830" cy="332809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3" name="Block Arc 392">
            <a:extLst>
              <a:ext uri="{FF2B5EF4-FFF2-40B4-BE49-F238E27FC236}">
                <a16:creationId xmlns:a16="http://schemas.microsoft.com/office/drawing/2014/main" id="{F05DB9BF-AA0C-E68A-6C9F-1854A4AB432B}"/>
              </a:ext>
            </a:extLst>
          </p:cNvPr>
          <p:cNvSpPr/>
          <p:nvPr/>
        </p:nvSpPr>
        <p:spPr>
          <a:xfrm>
            <a:off x="6483091" y="3287716"/>
            <a:ext cx="677964" cy="166189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6BBD7C38-2E25-D56D-7E28-968715BC4B0B}"/>
              </a:ext>
            </a:extLst>
          </p:cNvPr>
          <p:cNvCxnSpPr>
            <a:cxnSpLocks/>
            <a:stCxn id="379" idx="0"/>
            <a:endCxn id="355" idx="4"/>
          </p:cNvCxnSpPr>
          <p:nvPr/>
        </p:nvCxnSpPr>
        <p:spPr>
          <a:xfrm flipV="1">
            <a:off x="3522452" y="3518968"/>
            <a:ext cx="399331" cy="474147"/>
          </a:xfrm>
          <a:prstGeom prst="line">
            <a:avLst/>
          </a:prstGeom>
          <a:ln w="63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0AA33E0F-0000-7147-0B3A-83D3A587BE43}"/>
              </a:ext>
            </a:extLst>
          </p:cNvPr>
          <p:cNvCxnSpPr>
            <a:cxnSpLocks/>
            <a:stCxn id="383" idx="0"/>
            <a:endCxn id="368" idx="4"/>
          </p:cNvCxnSpPr>
          <p:nvPr/>
        </p:nvCxnSpPr>
        <p:spPr>
          <a:xfrm flipV="1">
            <a:off x="5159283" y="3544278"/>
            <a:ext cx="1323807" cy="492741"/>
          </a:xfrm>
          <a:prstGeom prst="line">
            <a:avLst/>
          </a:prstGeom>
          <a:ln w="63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455C2ED0-F4F6-7EB6-EE68-9895060FEF53}"/>
              </a:ext>
            </a:extLst>
          </p:cNvPr>
          <p:cNvCxnSpPr>
            <a:cxnSpLocks/>
            <a:stCxn id="380" idx="1"/>
            <a:endCxn id="367" idx="3"/>
          </p:cNvCxnSpPr>
          <p:nvPr/>
        </p:nvCxnSpPr>
        <p:spPr>
          <a:xfrm flipV="1">
            <a:off x="3879003" y="3517848"/>
            <a:ext cx="2255085" cy="50213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2C5EDDF-09EC-6295-4C9B-A0C44E92A460}"/>
              </a:ext>
            </a:extLst>
          </p:cNvPr>
          <p:cNvCxnSpPr>
            <a:cxnSpLocks/>
            <a:stCxn id="382" idx="1"/>
            <a:endCxn id="356" idx="4"/>
          </p:cNvCxnSpPr>
          <p:nvPr/>
        </p:nvCxnSpPr>
        <p:spPr>
          <a:xfrm flipH="1" flipV="1">
            <a:off x="4206977" y="3518968"/>
            <a:ext cx="489231" cy="535309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210AF0D2-D1DD-C8F4-7164-BD300DBB3E86}"/>
              </a:ext>
            </a:extLst>
          </p:cNvPr>
          <p:cNvCxnSpPr>
            <a:cxnSpLocks/>
            <a:stCxn id="385" idx="1"/>
            <a:endCxn id="365" idx="4"/>
          </p:cNvCxnSpPr>
          <p:nvPr/>
        </p:nvCxnSpPr>
        <p:spPr>
          <a:xfrm flipH="1" flipV="1">
            <a:off x="4936067" y="3518968"/>
            <a:ext cx="1269283" cy="548392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D76D8B45-5A62-29B9-D5BE-FDFA30A1D09A}"/>
              </a:ext>
            </a:extLst>
          </p:cNvPr>
          <p:cNvCxnSpPr>
            <a:cxnSpLocks/>
            <a:stCxn id="386" idx="0"/>
            <a:endCxn id="369" idx="4"/>
          </p:cNvCxnSpPr>
          <p:nvPr/>
        </p:nvCxnSpPr>
        <p:spPr>
          <a:xfrm flipV="1">
            <a:off x="6668425" y="3544278"/>
            <a:ext cx="535078" cy="50582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84D2BE16-4FE7-DEF1-A08C-13B22E39880E}"/>
              </a:ext>
            </a:extLst>
          </p:cNvPr>
          <p:cNvCxnSpPr>
            <a:cxnSpLocks/>
            <a:stCxn id="389" idx="0"/>
            <a:endCxn id="370" idx="5"/>
          </p:cNvCxnSpPr>
          <p:nvPr/>
        </p:nvCxnSpPr>
        <p:spPr>
          <a:xfrm flipH="1" flipV="1">
            <a:off x="7547639" y="3517848"/>
            <a:ext cx="400621" cy="534646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8D63FA5D-3E66-5607-93D3-02207C0D1174}"/>
              </a:ext>
            </a:extLst>
          </p:cNvPr>
          <p:cNvCxnSpPr>
            <a:cxnSpLocks/>
            <a:stCxn id="388" idx="1"/>
            <a:endCxn id="366" idx="5"/>
          </p:cNvCxnSpPr>
          <p:nvPr/>
        </p:nvCxnSpPr>
        <p:spPr>
          <a:xfrm flipH="1" flipV="1">
            <a:off x="5280202" y="3492539"/>
            <a:ext cx="2204983" cy="57721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659ABDD-6467-0E8F-B247-4FA09421B9E1}"/>
              </a:ext>
            </a:extLst>
          </p:cNvPr>
          <p:cNvGrpSpPr>
            <a:grpSpLocks noChangeAspect="1"/>
          </p:cNvGrpSpPr>
          <p:nvPr/>
        </p:nvGrpSpPr>
        <p:grpSpPr>
          <a:xfrm>
            <a:off x="5599358" y="3258926"/>
            <a:ext cx="245037" cy="54142"/>
            <a:chOff x="584992" y="404521"/>
            <a:chExt cx="165536" cy="36576"/>
          </a:xfrm>
        </p:grpSpPr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5446793-BBF1-ECB1-387B-D590F318F213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8375C9BA-261A-F9EB-11F3-05BF883009C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E0BE839-0442-1D2F-E80C-ADCD482DD1AE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74" name="Marcador de fecha 2">
            <a:extLst>
              <a:ext uri="{FF2B5EF4-FFF2-40B4-BE49-F238E27FC236}">
                <a16:creationId xmlns:a16="http://schemas.microsoft.com/office/drawing/2014/main" id="{0607B278-92C8-4FEC-BEB7-B0FE7D05F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75" name="Marcador de número de diapositiva 5">
            <a:extLst>
              <a:ext uri="{FF2B5EF4-FFF2-40B4-BE49-F238E27FC236}">
                <a16:creationId xmlns:a16="http://schemas.microsoft.com/office/drawing/2014/main" id="{13C31D96-BBAD-4725-8634-EFF869AA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21</a:t>
            </a:fld>
            <a:endParaRPr lang="en-US" sz="1200"/>
          </a:p>
        </p:txBody>
      </p:sp>
      <p:sp>
        <p:nvSpPr>
          <p:cNvPr id="76" name="Marcador de pie de página 3">
            <a:extLst>
              <a:ext uri="{FF2B5EF4-FFF2-40B4-BE49-F238E27FC236}">
                <a16:creationId xmlns:a16="http://schemas.microsoft.com/office/drawing/2014/main" id="{FFC27C0D-0DC8-41BC-96DE-902CBD0D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6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3" grpId="0" animBg="1"/>
      <p:bldP spid="374" grpId="0"/>
      <p:bldP spid="375" grpId="0"/>
      <p:bldP spid="379" grpId="0" animBg="1"/>
      <p:bldP spid="380" grpId="0" animBg="1"/>
      <p:bldP spid="382" grpId="0" animBg="1"/>
      <p:bldP spid="383" grpId="0" animBg="1"/>
      <p:bldP spid="385" grpId="0" animBg="1"/>
      <p:bldP spid="386" grpId="0" animBg="1"/>
      <p:bldP spid="388" grpId="0" animBg="1"/>
      <p:bldP spid="389" grpId="0" animBg="1"/>
      <p:bldP spid="390" grpId="1" animBg="1"/>
      <p:bldP spid="391" grpId="1" animBg="1"/>
      <p:bldP spid="392" grpId="1" animBg="1"/>
      <p:bldP spid="39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TopoOpt uses optical switches</a:t>
            </a:r>
            <a:br>
              <a:rPr lang="en-US" dirty="0"/>
            </a:br>
            <a:endParaRPr lang="en-US" dirty="0"/>
          </a:p>
        </p:txBody>
      </p:sp>
      <p:sp>
        <p:nvSpPr>
          <p:cNvPr id="45" name="Content Placeholder 9">
            <a:extLst>
              <a:ext uri="{FF2B5EF4-FFF2-40B4-BE49-F238E27FC236}">
                <a16:creationId xmlns:a16="http://schemas.microsoft.com/office/drawing/2014/main" id="{1523EB70-F0D7-0E3C-FD6C-0D7A3790FD84}"/>
              </a:ext>
            </a:extLst>
          </p:cNvPr>
          <p:cNvSpPr txBox="1">
            <a:spLocks/>
          </p:cNvSpPr>
          <p:nvPr/>
        </p:nvSpPr>
        <p:spPr>
          <a:xfrm>
            <a:off x="689692" y="1342432"/>
            <a:ext cx="10944225" cy="197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0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AR" sz="1400" kern="1200" dirty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Fully functional 12-node, degree 4 testbed integrated with NCCL </a:t>
            </a:r>
            <a:endParaRPr lang="en-US" sz="2200" dirty="0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FD81F90B-C8B7-8307-360E-90CAF13F802A}"/>
              </a:ext>
            </a:extLst>
          </p:cNvPr>
          <p:cNvGrpSpPr/>
          <p:nvPr/>
        </p:nvGrpSpPr>
        <p:grpSpPr>
          <a:xfrm>
            <a:off x="1548001" y="2035348"/>
            <a:ext cx="3431260" cy="3622035"/>
            <a:chOff x="1349457" y="1802996"/>
            <a:chExt cx="3985482" cy="4207071"/>
          </a:xfrm>
        </p:grpSpPr>
        <p:pic>
          <p:nvPicPr>
            <p:cNvPr id="5" name="Picture 4" descr="A picture containing indoor, subway&#10;&#10;Description automatically generated">
              <a:extLst>
                <a:ext uri="{FF2B5EF4-FFF2-40B4-BE49-F238E27FC236}">
                  <a16:creationId xmlns:a16="http://schemas.microsoft.com/office/drawing/2014/main" id="{CE7CB1BA-D5DF-9C9E-B47F-75EA4614E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637" t="13561" r="28287" b="1856"/>
            <a:stretch/>
          </p:blipFill>
          <p:spPr>
            <a:xfrm>
              <a:off x="1349457" y="1802996"/>
              <a:ext cx="1744950" cy="4180272"/>
            </a:xfrm>
            <a:prstGeom prst="rect">
              <a:avLst/>
            </a:prstGeom>
          </p:spPr>
        </p:pic>
        <p:pic>
          <p:nvPicPr>
            <p:cNvPr id="7" name="Picture 6" descr="A picture containing indoor, connector&#10;&#10;Description automatically generated">
              <a:extLst>
                <a:ext uri="{FF2B5EF4-FFF2-40B4-BE49-F238E27FC236}">
                  <a16:creationId xmlns:a16="http://schemas.microsoft.com/office/drawing/2014/main" id="{9261B842-F3D6-5813-DEBB-8E829E04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65" t="4738" r="2639" b="15346"/>
            <a:stretch/>
          </p:blipFill>
          <p:spPr>
            <a:xfrm>
              <a:off x="3250532" y="1802996"/>
              <a:ext cx="1926076" cy="2174198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9F50E1-B5CA-2862-F061-56C8AA832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910" t="1" r="5" b="4"/>
            <a:stretch/>
          </p:blipFill>
          <p:spPr>
            <a:xfrm>
              <a:off x="3245687" y="4059478"/>
              <a:ext cx="1926076" cy="192379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9D5EFED-A08E-ABDB-F1BC-CA3F258F49DB}"/>
                </a:ext>
              </a:extLst>
            </p:cNvPr>
            <p:cNvSpPr/>
            <p:nvPr/>
          </p:nvSpPr>
          <p:spPr>
            <a:xfrm>
              <a:off x="1429643" y="2923294"/>
              <a:ext cx="1520305" cy="75881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6F866B-96D1-C3A2-B3C3-58D35F25709B}"/>
                </a:ext>
              </a:extLst>
            </p:cNvPr>
            <p:cNvSpPr txBox="1"/>
            <p:nvPr/>
          </p:nvSpPr>
          <p:spPr>
            <a:xfrm>
              <a:off x="1713523" y="2609812"/>
              <a:ext cx="1830627" cy="28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Robot Control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61A7086-CF80-78A1-25D7-CFEAF90E233E}"/>
                </a:ext>
              </a:extLst>
            </p:cNvPr>
            <p:cNvSpPr/>
            <p:nvPr/>
          </p:nvSpPr>
          <p:spPr>
            <a:xfrm>
              <a:off x="1938423" y="3682110"/>
              <a:ext cx="324256" cy="14126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C35497-32F0-D60C-BE81-BBDD2DB4D02E}"/>
                </a:ext>
              </a:extLst>
            </p:cNvPr>
            <p:cNvSpPr txBox="1"/>
            <p:nvPr/>
          </p:nvSpPr>
          <p:spPr>
            <a:xfrm rot="16200000">
              <a:off x="1147284" y="4116017"/>
              <a:ext cx="1309640" cy="28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Robot's arm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7D92362-3D96-C200-A8F8-F2DEE5121AED}"/>
                </a:ext>
              </a:extLst>
            </p:cNvPr>
            <p:cNvSpPr/>
            <p:nvPr/>
          </p:nvSpPr>
          <p:spPr>
            <a:xfrm>
              <a:off x="1567367" y="5119004"/>
              <a:ext cx="1228928" cy="67550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8B283-B91E-E16D-52B9-1FD49032AB7E}"/>
                </a:ext>
              </a:extLst>
            </p:cNvPr>
            <p:cNvSpPr txBox="1"/>
            <p:nvPr/>
          </p:nvSpPr>
          <p:spPr>
            <a:xfrm>
              <a:off x="1648214" y="1878655"/>
              <a:ext cx="1301733" cy="28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Front View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3DADE9-8E9E-52B3-B2A8-D2AF194666A8}"/>
                </a:ext>
              </a:extLst>
            </p:cNvPr>
            <p:cNvSpPr txBox="1"/>
            <p:nvPr/>
          </p:nvSpPr>
          <p:spPr>
            <a:xfrm>
              <a:off x="1578312" y="5724076"/>
              <a:ext cx="1653702" cy="28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Receive Side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7144E94-5BB6-8E17-B297-7AFF5289541D}"/>
                </a:ext>
              </a:extLst>
            </p:cNvPr>
            <p:cNvSpPr/>
            <p:nvPr/>
          </p:nvSpPr>
          <p:spPr>
            <a:xfrm>
              <a:off x="3772184" y="2826096"/>
              <a:ext cx="1291143" cy="99821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9C6EF8-DCE7-60B8-7CE6-847DEC6DB768}"/>
                </a:ext>
              </a:extLst>
            </p:cNvPr>
            <p:cNvSpPr txBox="1"/>
            <p:nvPr/>
          </p:nvSpPr>
          <p:spPr>
            <a:xfrm>
              <a:off x="3857859" y="2513482"/>
              <a:ext cx="1477080" cy="28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Transmit Side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112BC-23B6-122C-8878-8904FC75E266}"/>
                </a:ext>
              </a:extLst>
            </p:cNvPr>
            <p:cNvSpPr txBox="1"/>
            <p:nvPr/>
          </p:nvSpPr>
          <p:spPr>
            <a:xfrm rot="1315900">
              <a:off x="3939579" y="4077935"/>
              <a:ext cx="810341" cy="42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Robot’s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Gripper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321AB32-9983-9AE2-03EC-754E2EB9CAD5}"/>
                </a:ext>
              </a:extLst>
            </p:cNvPr>
            <p:cNvSpPr/>
            <p:nvPr/>
          </p:nvSpPr>
          <p:spPr>
            <a:xfrm rot="1393153">
              <a:off x="4370944" y="4029709"/>
              <a:ext cx="657990" cy="1284051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2CC7C4-2338-13FF-3A6D-38D99B787F9D}"/>
                </a:ext>
              </a:extLst>
            </p:cNvPr>
            <p:cNvSpPr txBox="1"/>
            <p:nvPr/>
          </p:nvSpPr>
          <p:spPr>
            <a:xfrm>
              <a:off x="3275722" y="4080978"/>
              <a:ext cx="536859" cy="4826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Side View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7FC1A9-339A-ED35-A5FF-1E2C34F2880E}"/>
                </a:ext>
              </a:extLst>
            </p:cNvPr>
            <p:cNvSpPr txBox="1"/>
            <p:nvPr/>
          </p:nvSpPr>
          <p:spPr>
            <a:xfrm>
              <a:off x="3629414" y="1886545"/>
              <a:ext cx="1301733" cy="28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Back View</a:t>
              </a: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0EBBAC11-86B9-91C4-232E-276E106CD91E}"/>
              </a:ext>
            </a:extLst>
          </p:cNvPr>
          <p:cNvGrpSpPr/>
          <p:nvPr/>
        </p:nvGrpSpPr>
        <p:grpSpPr>
          <a:xfrm>
            <a:off x="8280033" y="2429368"/>
            <a:ext cx="2866645" cy="2867296"/>
            <a:chOff x="7977047" y="2438977"/>
            <a:chExt cx="2866645" cy="2867296"/>
          </a:xfrm>
        </p:grpSpPr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DA1737F-BD41-ED09-1699-723E38E47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5879" y="2479280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781D1DBB-B4C4-CF23-DC0A-ECC8C8C456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2519" y="2629908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371A46B-814B-1E88-D16A-298EF87FA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287" y="2619004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E2C7DF1C-EEEB-05A5-F42D-ACF5D19DD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95062" y="3082783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A27701D5-1BAB-A971-85D0-18301DC1F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6654" y="3728186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3DE6346-726A-E8E3-5841-0AB82E5C21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5924" y="437358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DC30D9D7-D003-EAA8-F885-A541DBAD3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8643" y="4796195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C55C196-E0B2-420C-EC68-10611112A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5879" y="4992148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5663C27F-82C2-5666-9B14-89A172B60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2913" y="479219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C71384E7-0D7C-D2A3-53EF-F80C8B05E4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4203" y="437358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5181C928-6C9D-BF08-A441-0910C65E8E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4325" y="3730305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405A2507-28A6-188B-6A20-5F3F84176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4203" y="3099611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36060B2D-A6CB-BD57-BFA2-345968AB7D27}"/>
                </a:ext>
              </a:extLst>
            </p:cNvPr>
            <p:cNvCxnSpPr>
              <a:cxnSpLocks/>
              <a:stCxn id="308" idx="0"/>
              <a:endCxn id="296" idx="2"/>
            </p:cNvCxnSpPr>
            <p:nvPr/>
          </p:nvCxnSpPr>
          <p:spPr>
            <a:xfrm flipV="1">
              <a:off x="8321356" y="2743361"/>
              <a:ext cx="317931" cy="356250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8CE6783C-8607-9BC3-81C5-39240B096A94}"/>
                </a:ext>
              </a:extLst>
            </p:cNvPr>
            <p:cNvCxnSpPr>
              <a:cxnSpLocks/>
              <a:stCxn id="296" idx="7"/>
              <a:endCxn id="294" idx="2"/>
            </p:cNvCxnSpPr>
            <p:nvPr/>
          </p:nvCxnSpPr>
          <p:spPr>
            <a:xfrm flipV="1">
              <a:off x="8856351" y="2603637"/>
              <a:ext cx="429528" cy="51790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063A3EE0-585D-4F14-71EB-19CE244121DC}"/>
                </a:ext>
              </a:extLst>
            </p:cNvPr>
            <p:cNvCxnSpPr>
              <a:cxnSpLocks/>
              <a:stCxn id="294" idx="6"/>
              <a:endCxn id="295" idx="1"/>
            </p:cNvCxnSpPr>
            <p:nvPr/>
          </p:nvCxnSpPr>
          <p:spPr>
            <a:xfrm>
              <a:off x="9540185" y="2603637"/>
              <a:ext cx="409576" cy="62694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ED2B7C33-D60E-3C94-8751-CFB7ACD3B2C4}"/>
                </a:ext>
              </a:extLst>
            </p:cNvPr>
            <p:cNvCxnSpPr>
              <a:cxnSpLocks/>
              <a:stCxn id="295" idx="6"/>
              <a:endCxn id="297" idx="0"/>
            </p:cNvCxnSpPr>
            <p:nvPr/>
          </p:nvCxnSpPr>
          <p:spPr>
            <a:xfrm>
              <a:off x="10166825" y="2754265"/>
              <a:ext cx="355390" cy="328518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Arrow Connector 312">
              <a:extLst>
                <a:ext uri="{FF2B5EF4-FFF2-40B4-BE49-F238E27FC236}">
                  <a16:creationId xmlns:a16="http://schemas.microsoft.com/office/drawing/2014/main" id="{6C37FD35-7214-E661-28CE-FDA8A78D025C}"/>
                </a:ext>
              </a:extLst>
            </p:cNvPr>
            <p:cNvCxnSpPr>
              <a:cxnSpLocks/>
              <a:stCxn id="297" idx="5"/>
              <a:endCxn id="301" idx="0"/>
            </p:cNvCxnSpPr>
            <p:nvPr/>
          </p:nvCxnSpPr>
          <p:spPr>
            <a:xfrm>
              <a:off x="10612126" y="3295074"/>
              <a:ext cx="81681" cy="433112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CA4250B0-14E4-8C9F-FAD4-41DF85C0B208}"/>
                </a:ext>
              </a:extLst>
            </p:cNvPr>
            <p:cNvCxnSpPr>
              <a:cxnSpLocks/>
              <a:stCxn id="301" idx="4"/>
              <a:endCxn id="302" idx="7"/>
            </p:cNvCxnSpPr>
            <p:nvPr/>
          </p:nvCxnSpPr>
          <p:spPr>
            <a:xfrm flipH="1">
              <a:off x="10592988" y="3976900"/>
              <a:ext cx="100819" cy="433112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67FEF7BD-EC6C-1E8F-DE2B-36A3EF603889}"/>
                </a:ext>
              </a:extLst>
            </p:cNvPr>
            <p:cNvCxnSpPr>
              <a:cxnSpLocks/>
              <a:stCxn id="302" idx="4"/>
              <a:endCxn id="303" idx="6"/>
            </p:cNvCxnSpPr>
            <p:nvPr/>
          </p:nvCxnSpPr>
          <p:spPr>
            <a:xfrm flipH="1">
              <a:off x="10172949" y="4622303"/>
              <a:ext cx="330128" cy="298249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>
              <a:extLst>
                <a:ext uri="{FF2B5EF4-FFF2-40B4-BE49-F238E27FC236}">
                  <a16:creationId xmlns:a16="http://schemas.microsoft.com/office/drawing/2014/main" id="{46066342-47BC-6F7B-75EE-95DAED70666A}"/>
                </a:ext>
              </a:extLst>
            </p:cNvPr>
            <p:cNvCxnSpPr>
              <a:cxnSpLocks/>
              <a:stCxn id="303" idx="3"/>
              <a:endCxn id="304" idx="6"/>
            </p:cNvCxnSpPr>
            <p:nvPr/>
          </p:nvCxnSpPr>
          <p:spPr>
            <a:xfrm flipH="1">
              <a:off x="9540185" y="5008486"/>
              <a:ext cx="415700" cy="108019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141BC20-2AA7-817B-04BF-224CA0FB0759}"/>
                </a:ext>
              </a:extLst>
            </p:cNvPr>
            <p:cNvCxnSpPr>
              <a:cxnSpLocks/>
              <a:stCxn id="304" idx="2"/>
              <a:endCxn id="305" idx="5"/>
            </p:cNvCxnSpPr>
            <p:nvPr/>
          </p:nvCxnSpPr>
          <p:spPr>
            <a:xfrm flipH="1" flipV="1">
              <a:off x="8869977" y="5004490"/>
              <a:ext cx="415902" cy="112015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DAB93BD5-D618-4F9E-0B40-1FDE9B39271D}"/>
                </a:ext>
              </a:extLst>
            </p:cNvPr>
            <p:cNvCxnSpPr>
              <a:cxnSpLocks/>
              <a:stCxn id="305" idx="2"/>
              <a:endCxn id="306" idx="4"/>
            </p:cNvCxnSpPr>
            <p:nvPr/>
          </p:nvCxnSpPr>
          <p:spPr>
            <a:xfrm flipH="1" flipV="1">
              <a:off x="8321356" y="4622303"/>
              <a:ext cx="331557" cy="29425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87B8F95-0AEE-9C05-4618-CDD91400A234}"/>
                </a:ext>
              </a:extLst>
            </p:cNvPr>
            <p:cNvCxnSpPr>
              <a:cxnSpLocks/>
              <a:stCxn id="306" idx="1"/>
              <a:endCxn id="307" idx="4"/>
            </p:cNvCxnSpPr>
            <p:nvPr/>
          </p:nvCxnSpPr>
          <p:spPr>
            <a:xfrm flipH="1" flipV="1">
              <a:off x="8121478" y="3979019"/>
              <a:ext cx="109967" cy="43099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31023392-46E6-2289-5645-69A55B32FA4B}"/>
                </a:ext>
              </a:extLst>
            </p:cNvPr>
            <p:cNvCxnSpPr>
              <a:cxnSpLocks/>
              <a:stCxn id="307" idx="0"/>
              <a:endCxn id="308" idx="3"/>
            </p:cNvCxnSpPr>
            <p:nvPr/>
          </p:nvCxnSpPr>
          <p:spPr>
            <a:xfrm flipV="1">
              <a:off x="8121478" y="3311902"/>
              <a:ext cx="109967" cy="41840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F1753482-BC9A-26D4-58B9-2FBE5EA6134B}"/>
                </a:ext>
              </a:extLst>
            </p:cNvPr>
            <p:cNvCxnSpPr>
              <a:cxnSpLocks/>
              <a:stCxn id="303" idx="0"/>
              <a:endCxn id="294" idx="5"/>
            </p:cNvCxnSpPr>
            <p:nvPr/>
          </p:nvCxnSpPr>
          <p:spPr>
            <a:xfrm flipH="1" flipV="1">
              <a:off x="9502943" y="2691571"/>
              <a:ext cx="542853" cy="2104624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53F80B01-C02E-8E73-C314-C6367DE9307F}"/>
                </a:ext>
              </a:extLst>
            </p:cNvPr>
            <p:cNvCxnSpPr>
              <a:cxnSpLocks/>
              <a:stCxn id="303" idx="1"/>
              <a:endCxn id="308" idx="5"/>
            </p:cNvCxnSpPr>
            <p:nvPr/>
          </p:nvCxnSpPr>
          <p:spPr>
            <a:xfrm flipH="1" flipV="1">
              <a:off x="8411267" y="3311902"/>
              <a:ext cx="1544618" cy="1520716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62B36E90-E916-4D16-74D7-9E6DB6A03053}"/>
                </a:ext>
              </a:extLst>
            </p:cNvPr>
            <p:cNvCxnSpPr>
              <a:cxnSpLocks/>
              <a:stCxn id="301" idx="1"/>
              <a:endCxn id="308" idx="6"/>
            </p:cNvCxnSpPr>
            <p:nvPr/>
          </p:nvCxnSpPr>
          <p:spPr>
            <a:xfrm flipH="1" flipV="1">
              <a:off x="8448509" y="3223968"/>
              <a:ext cx="2155387" cy="540641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57619762-64C7-446B-9F87-95DF6FB1BDE3}"/>
                </a:ext>
              </a:extLst>
            </p:cNvPr>
            <p:cNvCxnSpPr>
              <a:cxnSpLocks/>
              <a:stCxn id="301" idx="3"/>
              <a:endCxn id="306" idx="6"/>
            </p:cNvCxnSpPr>
            <p:nvPr/>
          </p:nvCxnSpPr>
          <p:spPr>
            <a:xfrm flipH="1">
              <a:off x="8448509" y="3940477"/>
              <a:ext cx="2155387" cy="557469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>
              <a:extLst>
                <a:ext uri="{FF2B5EF4-FFF2-40B4-BE49-F238E27FC236}">
                  <a16:creationId xmlns:a16="http://schemas.microsoft.com/office/drawing/2014/main" id="{D43304E9-6F8D-79C9-E172-15F67198F71D}"/>
                </a:ext>
              </a:extLst>
            </p:cNvPr>
            <p:cNvCxnSpPr>
              <a:cxnSpLocks/>
              <a:stCxn id="295" idx="3"/>
              <a:endCxn id="306" idx="7"/>
            </p:cNvCxnSpPr>
            <p:nvPr/>
          </p:nvCxnSpPr>
          <p:spPr>
            <a:xfrm flipH="1">
              <a:off x="8411267" y="2842199"/>
              <a:ext cx="1538494" cy="1567813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8B033F47-0318-EC1E-BDB3-3FB201C4758C}"/>
                </a:ext>
              </a:extLst>
            </p:cNvPr>
            <p:cNvCxnSpPr>
              <a:cxnSpLocks/>
              <a:stCxn id="295" idx="4"/>
              <a:endCxn id="304" idx="7"/>
            </p:cNvCxnSpPr>
            <p:nvPr/>
          </p:nvCxnSpPr>
          <p:spPr>
            <a:xfrm flipH="1">
              <a:off x="9502943" y="2878622"/>
              <a:ext cx="536729" cy="2149949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>
              <a:extLst>
                <a:ext uri="{FF2B5EF4-FFF2-40B4-BE49-F238E27FC236}">
                  <a16:creationId xmlns:a16="http://schemas.microsoft.com/office/drawing/2014/main" id="{0D5FAED4-CB6A-ED55-7174-D89DB14F59D8}"/>
                </a:ext>
              </a:extLst>
            </p:cNvPr>
            <p:cNvCxnSpPr>
              <a:cxnSpLocks/>
              <a:stCxn id="304" idx="1"/>
              <a:endCxn id="296" idx="4"/>
            </p:cNvCxnSpPr>
            <p:nvPr/>
          </p:nvCxnSpPr>
          <p:spPr>
            <a:xfrm flipH="1" flipV="1">
              <a:off x="8766440" y="2867718"/>
              <a:ext cx="556681" cy="2160853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>
              <a:extLst>
                <a:ext uri="{FF2B5EF4-FFF2-40B4-BE49-F238E27FC236}">
                  <a16:creationId xmlns:a16="http://schemas.microsoft.com/office/drawing/2014/main" id="{55D3F508-B3A2-A10C-EF48-E4F869E2C3C7}"/>
                </a:ext>
              </a:extLst>
            </p:cNvPr>
            <p:cNvCxnSpPr>
              <a:cxnSpLocks/>
              <a:stCxn id="302" idx="1"/>
              <a:endCxn id="296" idx="5"/>
            </p:cNvCxnSpPr>
            <p:nvPr/>
          </p:nvCxnSpPr>
          <p:spPr>
            <a:xfrm flipH="1" flipV="1">
              <a:off x="8856351" y="2831295"/>
              <a:ext cx="1556815" cy="1578717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0D6795E4-76AD-4A92-7BE3-110FB093AFF9}"/>
                </a:ext>
              </a:extLst>
            </p:cNvPr>
            <p:cNvCxnSpPr>
              <a:cxnSpLocks/>
              <a:stCxn id="302" idx="2"/>
              <a:endCxn id="307" idx="5"/>
            </p:cNvCxnSpPr>
            <p:nvPr/>
          </p:nvCxnSpPr>
          <p:spPr>
            <a:xfrm flipH="1" flipV="1">
              <a:off x="8211389" y="3942596"/>
              <a:ext cx="2164535" cy="55535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661CBECC-F627-76A5-C6C7-DBA5177F99B7}"/>
                </a:ext>
              </a:extLst>
            </p:cNvPr>
            <p:cNvCxnSpPr>
              <a:cxnSpLocks/>
              <a:stCxn id="297" idx="2"/>
              <a:endCxn id="307" idx="7"/>
            </p:cNvCxnSpPr>
            <p:nvPr/>
          </p:nvCxnSpPr>
          <p:spPr>
            <a:xfrm flipH="1">
              <a:off x="8211389" y="3207140"/>
              <a:ext cx="2183673" cy="559588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79E5ADF7-C0A6-1D46-28FC-86C699BEC13E}"/>
                </a:ext>
              </a:extLst>
            </p:cNvPr>
            <p:cNvCxnSpPr>
              <a:cxnSpLocks/>
              <a:stCxn id="297" idx="3"/>
              <a:endCxn id="305" idx="7"/>
            </p:cNvCxnSpPr>
            <p:nvPr/>
          </p:nvCxnSpPr>
          <p:spPr>
            <a:xfrm flipH="1">
              <a:off x="8869977" y="3295074"/>
              <a:ext cx="1562327" cy="1533548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270CD41C-E1F3-9F6D-51BE-DAFF194C8A98}"/>
                </a:ext>
              </a:extLst>
            </p:cNvPr>
            <p:cNvCxnSpPr>
              <a:cxnSpLocks/>
              <a:stCxn id="294" idx="3"/>
              <a:endCxn id="305" idx="0"/>
            </p:cNvCxnSpPr>
            <p:nvPr/>
          </p:nvCxnSpPr>
          <p:spPr>
            <a:xfrm flipH="1">
              <a:off x="8780066" y="2691571"/>
              <a:ext cx="543055" cy="2100628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479815CF-F16F-0171-8861-5CA7C6FB0DB4}"/>
                </a:ext>
              </a:extLst>
            </p:cNvPr>
            <p:cNvSpPr txBox="1"/>
            <p:nvPr/>
          </p:nvSpPr>
          <p:spPr>
            <a:xfrm>
              <a:off x="9251323" y="243897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  <a:endParaRPr lang="en-US" sz="1600" baseline="-25000" dirty="0"/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9D07075-3D8D-C058-C21E-AA94F6681D86}"/>
                </a:ext>
              </a:extLst>
            </p:cNvPr>
            <p:cNvSpPr txBox="1"/>
            <p:nvPr/>
          </p:nvSpPr>
          <p:spPr>
            <a:xfrm>
              <a:off x="9904482" y="259088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endParaRPr lang="en-US" sz="1600" baseline="-25000" dirty="0"/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F5FDAA74-6B0B-DE00-EE5C-43C084DCCBD1}"/>
                </a:ext>
              </a:extLst>
            </p:cNvPr>
            <p:cNvSpPr txBox="1"/>
            <p:nvPr/>
          </p:nvSpPr>
          <p:spPr>
            <a:xfrm>
              <a:off x="10388148" y="304627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  <a:endParaRPr lang="en-US" sz="1600" baseline="-25000" dirty="0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F1F3496D-5B16-3AF4-C8A7-C4AF4277307C}"/>
                </a:ext>
              </a:extLst>
            </p:cNvPr>
            <p:cNvSpPr txBox="1"/>
            <p:nvPr/>
          </p:nvSpPr>
          <p:spPr>
            <a:xfrm>
              <a:off x="10554830" y="370002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</a:t>
              </a:r>
              <a:endParaRPr lang="en-US" sz="1600" baseline="-25000" dirty="0"/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1575E40C-313F-3626-FAB6-6E1BED56D2BE}"/>
                </a:ext>
              </a:extLst>
            </p:cNvPr>
            <p:cNvSpPr txBox="1"/>
            <p:nvPr/>
          </p:nvSpPr>
          <p:spPr>
            <a:xfrm>
              <a:off x="10348223" y="433583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</a:t>
              </a:r>
              <a:endParaRPr lang="en-US" sz="1600" baseline="-25000" dirty="0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2F139C32-A797-7E73-DA84-49E0B4F4BE5D}"/>
                </a:ext>
              </a:extLst>
            </p:cNvPr>
            <p:cNvSpPr txBox="1"/>
            <p:nvPr/>
          </p:nvSpPr>
          <p:spPr>
            <a:xfrm>
              <a:off x="9908147" y="4770238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</a:t>
              </a:r>
              <a:endParaRPr lang="en-US" sz="1600" baseline="-25000" dirty="0"/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9D27D921-AA7B-8E33-BC81-9C4D46BB9C21}"/>
                </a:ext>
              </a:extLst>
            </p:cNvPr>
            <p:cNvSpPr txBox="1"/>
            <p:nvPr/>
          </p:nvSpPr>
          <p:spPr>
            <a:xfrm>
              <a:off x="9259096" y="496771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6</a:t>
              </a:r>
              <a:endParaRPr lang="en-US" sz="1600" baseline="-25000" dirty="0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6F26AF6A-81F9-80BA-C3A9-C857E20C6147}"/>
                </a:ext>
              </a:extLst>
            </p:cNvPr>
            <p:cNvSpPr txBox="1"/>
            <p:nvPr/>
          </p:nvSpPr>
          <p:spPr>
            <a:xfrm>
              <a:off x="8643415" y="4774872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7</a:t>
              </a:r>
              <a:endParaRPr lang="en-US" sz="1600" baseline="-25000" dirty="0"/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A9705E0A-CB2C-C1EF-09A4-A2F35E60054A}"/>
                </a:ext>
              </a:extLst>
            </p:cNvPr>
            <p:cNvSpPr txBox="1"/>
            <p:nvPr/>
          </p:nvSpPr>
          <p:spPr>
            <a:xfrm>
              <a:off x="8170070" y="434727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</a:t>
              </a:r>
              <a:endParaRPr lang="en-US" sz="1600" baseline="-25000" dirty="0"/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EDA71DB7-A34F-9615-1A59-184F9AAB8FF5}"/>
                </a:ext>
              </a:extLst>
            </p:cNvPr>
            <p:cNvSpPr txBox="1"/>
            <p:nvPr/>
          </p:nvSpPr>
          <p:spPr>
            <a:xfrm>
              <a:off x="7977047" y="370848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9</a:t>
              </a:r>
              <a:endParaRPr lang="en-US" sz="1600" baseline="-25000" dirty="0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34525DB5-3855-39F7-E074-4AB3BE919480}"/>
                </a:ext>
              </a:extLst>
            </p:cNvPr>
            <p:cNvSpPr txBox="1"/>
            <p:nvPr/>
          </p:nvSpPr>
          <p:spPr>
            <a:xfrm>
              <a:off x="8128506" y="3058187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10</a:t>
              </a:r>
              <a:endParaRPr lang="en-US" sz="1600" baseline="-25000" dirty="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49DFAF41-736D-0F6D-D2D7-EC656404375D}"/>
                </a:ext>
              </a:extLst>
            </p:cNvPr>
            <p:cNvSpPr txBox="1"/>
            <p:nvPr/>
          </p:nvSpPr>
          <p:spPr>
            <a:xfrm>
              <a:off x="8593973" y="258055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11</a:t>
              </a:r>
              <a:endParaRPr lang="en-US" sz="1600" baseline="-25000" dirty="0"/>
            </a:p>
          </p:txBody>
        </p:sp>
      </p:grpSp>
      <p:sp>
        <p:nvSpPr>
          <p:cNvPr id="350" name="Snip and Round Single Corner Rectangle 803">
            <a:extLst>
              <a:ext uri="{FF2B5EF4-FFF2-40B4-BE49-F238E27FC236}">
                <a16:creationId xmlns:a16="http://schemas.microsoft.com/office/drawing/2014/main" id="{2DC5BB9D-B70E-6EED-2C78-690A961AC7B8}"/>
              </a:ext>
            </a:extLst>
          </p:cNvPr>
          <p:cNvSpPr/>
          <p:nvPr/>
        </p:nvSpPr>
        <p:spPr>
          <a:xfrm>
            <a:off x="6848350" y="2978980"/>
            <a:ext cx="1541231" cy="734393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51" name="Rounded Rectangle 873">
            <a:extLst>
              <a:ext uri="{FF2B5EF4-FFF2-40B4-BE49-F238E27FC236}">
                <a16:creationId xmlns:a16="http://schemas.microsoft.com/office/drawing/2014/main" id="{2E9517A3-5C5F-3558-B086-FCDEC0FFEEE2}"/>
              </a:ext>
            </a:extLst>
          </p:cNvPr>
          <p:cNvSpPr/>
          <p:nvPr/>
        </p:nvSpPr>
        <p:spPr>
          <a:xfrm>
            <a:off x="7513676" y="4183888"/>
            <a:ext cx="1010552" cy="393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2" name="Rounded Rectangle 873">
            <a:extLst>
              <a:ext uri="{FF2B5EF4-FFF2-40B4-BE49-F238E27FC236}">
                <a16:creationId xmlns:a16="http://schemas.microsoft.com/office/drawing/2014/main" id="{1A46BA9D-1C7E-A8F0-7DDF-FD2DCAC0E100}"/>
              </a:ext>
            </a:extLst>
          </p:cNvPr>
          <p:cNvSpPr/>
          <p:nvPr/>
        </p:nvSpPr>
        <p:spPr>
          <a:xfrm>
            <a:off x="9046411" y="4205160"/>
            <a:ext cx="1010552" cy="393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n-1</a:t>
            </a:r>
          </a:p>
        </p:txBody>
      </p:sp>
      <p:sp>
        <p:nvSpPr>
          <p:cNvPr id="353" name="Rounded Rectangle 873">
            <a:extLst>
              <a:ext uri="{FF2B5EF4-FFF2-40B4-BE49-F238E27FC236}">
                <a16:creationId xmlns:a16="http://schemas.microsoft.com/office/drawing/2014/main" id="{06CCE751-5CB9-1CB4-C3E6-48485625A3DE}"/>
              </a:ext>
            </a:extLst>
          </p:cNvPr>
          <p:cNvSpPr/>
          <p:nvPr/>
        </p:nvSpPr>
        <p:spPr>
          <a:xfrm>
            <a:off x="10307392" y="4205224"/>
            <a:ext cx="1010552" cy="393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Server</a:t>
            </a:r>
            <a:r>
              <a:rPr lang="en-US" sz="1600" baseline="-25000" dirty="0" err="1">
                <a:solidFill>
                  <a:schemeClr val="tx1"/>
                </a:solidFill>
              </a:rPr>
              <a:t>n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sp>
        <p:nvSpPr>
          <p:cNvPr id="354" name="Snip and Round Single Corner Rectangle 803">
            <a:extLst>
              <a:ext uri="{FF2B5EF4-FFF2-40B4-BE49-F238E27FC236}">
                <a16:creationId xmlns:a16="http://schemas.microsoft.com/office/drawing/2014/main" id="{94EEA9E6-E8F7-0C73-B84D-7D9D03F31B00}"/>
              </a:ext>
            </a:extLst>
          </p:cNvPr>
          <p:cNvSpPr/>
          <p:nvPr/>
        </p:nvSpPr>
        <p:spPr>
          <a:xfrm>
            <a:off x="9128538" y="2978980"/>
            <a:ext cx="1541231" cy="734393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E4130056-B8C0-BED5-02CF-CFE68E5228DC}"/>
              </a:ext>
            </a:extLst>
          </p:cNvPr>
          <p:cNvSpPr/>
          <p:nvPr/>
        </p:nvSpPr>
        <p:spPr>
          <a:xfrm>
            <a:off x="6887543" y="3406346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EF8743EE-7BC2-E5E6-2331-FF365DFA6048}"/>
              </a:ext>
            </a:extLst>
          </p:cNvPr>
          <p:cNvSpPr/>
          <p:nvPr/>
        </p:nvSpPr>
        <p:spPr>
          <a:xfrm>
            <a:off x="7172737" y="3406346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CCE50936-8984-1BC3-3AEB-E1250BDB038E}"/>
              </a:ext>
            </a:extLst>
          </p:cNvPr>
          <p:cNvSpPr/>
          <p:nvPr/>
        </p:nvSpPr>
        <p:spPr>
          <a:xfrm>
            <a:off x="7901827" y="3406346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8860CD10-7173-501D-15F9-82B110043B81}"/>
              </a:ext>
            </a:extLst>
          </p:cNvPr>
          <p:cNvSpPr/>
          <p:nvPr/>
        </p:nvSpPr>
        <p:spPr>
          <a:xfrm>
            <a:off x="8182155" y="3406346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2225CE6C-D2F7-ACE2-A169-40C06B4123C5}"/>
              </a:ext>
            </a:extLst>
          </p:cNvPr>
          <p:cNvSpPr/>
          <p:nvPr/>
        </p:nvSpPr>
        <p:spPr>
          <a:xfrm>
            <a:off x="9163656" y="343165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FD4D7D2A-5457-0EE9-56CE-39888020EA2B}"/>
              </a:ext>
            </a:extLst>
          </p:cNvPr>
          <p:cNvSpPr/>
          <p:nvPr/>
        </p:nvSpPr>
        <p:spPr>
          <a:xfrm>
            <a:off x="9448850" y="343165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70749CAC-F1F4-1C72-D62A-EDC8DC56F898}"/>
              </a:ext>
            </a:extLst>
          </p:cNvPr>
          <p:cNvSpPr/>
          <p:nvPr/>
        </p:nvSpPr>
        <p:spPr>
          <a:xfrm>
            <a:off x="10169263" y="343165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E3975719-D108-9385-6080-A24F0B213537}"/>
              </a:ext>
            </a:extLst>
          </p:cNvPr>
          <p:cNvSpPr/>
          <p:nvPr/>
        </p:nvSpPr>
        <p:spPr>
          <a:xfrm>
            <a:off x="10449592" y="3431655"/>
            <a:ext cx="180474" cy="1804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5AA10A4E-2AA9-9846-6164-4844531EFAA2}"/>
              </a:ext>
            </a:extLst>
          </p:cNvPr>
          <p:cNvGrpSpPr>
            <a:grpSpLocks noChangeAspect="1"/>
          </p:cNvGrpSpPr>
          <p:nvPr/>
        </p:nvGrpSpPr>
        <p:grpSpPr>
          <a:xfrm>
            <a:off x="7496447" y="3478188"/>
            <a:ext cx="245037" cy="54142"/>
            <a:chOff x="584992" y="404521"/>
            <a:chExt cx="165536" cy="36576"/>
          </a:xfrm>
        </p:grpSpPr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B2415F70-9060-B3E4-AFEC-9ECAB0DC9046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BA481DE2-668C-4A43-B838-36A5FA7FA0FB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EB44A943-1D80-FA0A-268A-6973EFE872F5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191F8E4-034A-37BE-A828-D2F39E6DEFF5}"/>
              </a:ext>
            </a:extLst>
          </p:cNvPr>
          <p:cNvGrpSpPr>
            <a:grpSpLocks noChangeAspect="1"/>
          </p:cNvGrpSpPr>
          <p:nvPr/>
        </p:nvGrpSpPr>
        <p:grpSpPr>
          <a:xfrm>
            <a:off x="9801481" y="3512869"/>
            <a:ext cx="245037" cy="54142"/>
            <a:chOff x="584992" y="404521"/>
            <a:chExt cx="165536" cy="36576"/>
          </a:xfrm>
        </p:grpSpPr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F72ADF73-529C-B228-DA18-9F97348F2A9D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D126BB28-633C-22C2-4D74-555E08726515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3F3DB965-4AE0-1F8E-4DE8-9BABA7E86BF8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373" name="Rounded Rectangle 873">
            <a:extLst>
              <a:ext uri="{FF2B5EF4-FFF2-40B4-BE49-F238E27FC236}">
                <a16:creationId xmlns:a16="http://schemas.microsoft.com/office/drawing/2014/main" id="{ED651064-1F49-FA7E-F835-F1AEA6C48AD7}"/>
              </a:ext>
            </a:extLst>
          </p:cNvPr>
          <p:cNvSpPr/>
          <p:nvPr/>
        </p:nvSpPr>
        <p:spPr>
          <a:xfrm>
            <a:off x="6313522" y="4158396"/>
            <a:ext cx="1010552" cy="3958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Server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D4A2EE5B-CB37-C8A7-D684-AC9DEB5216B1}"/>
              </a:ext>
            </a:extLst>
          </p:cNvPr>
          <p:cNvSpPr txBox="1"/>
          <p:nvPr/>
        </p:nvSpPr>
        <p:spPr>
          <a:xfrm>
            <a:off x="6862251" y="3003387"/>
            <a:ext cx="196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Optical Switch</a:t>
            </a:r>
            <a:r>
              <a:rPr lang="en-US" sz="1200" baseline="-25000" dirty="0"/>
              <a:t>1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724E9BBF-1CB7-9F32-96CE-64BFA88D848C}"/>
              </a:ext>
            </a:extLst>
          </p:cNvPr>
          <p:cNvSpPr txBox="1"/>
          <p:nvPr/>
        </p:nvSpPr>
        <p:spPr>
          <a:xfrm>
            <a:off x="9115641" y="2958703"/>
            <a:ext cx="196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Optical </a:t>
            </a:r>
            <a:r>
              <a:rPr lang="en-US" sz="1200" dirty="0" err="1"/>
              <a:t>Switch</a:t>
            </a:r>
            <a:r>
              <a:rPr lang="en-US" sz="1200" baseline="-25000" dirty="0" err="1"/>
              <a:t>d</a:t>
            </a:r>
            <a:endParaRPr lang="en-US" sz="1200" baseline="-25000" dirty="0"/>
          </a:p>
        </p:txBody>
      </p: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F3D2A6D-6BEC-7381-600C-2C356E693135}"/>
              </a:ext>
            </a:extLst>
          </p:cNvPr>
          <p:cNvGrpSpPr>
            <a:grpSpLocks noChangeAspect="1"/>
          </p:cNvGrpSpPr>
          <p:nvPr/>
        </p:nvGrpSpPr>
        <p:grpSpPr>
          <a:xfrm>
            <a:off x="8662801" y="4386746"/>
            <a:ext cx="245037" cy="54142"/>
            <a:chOff x="584992" y="404521"/>
            <a:chExt cx="165536" cy="36576"/>
          </a:xfrm>
        </p:grpSpPr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E06FD4C-D9AB-5DC3-6A67-E3BBC24584B4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D4DECE25-0463-6CA2-7A6E-3D9089CD9F73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41FA599A-AE49-B470-28CC-B34C998635A1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1FF09198-DA20-D3D3-8AB4-6C8353790D0A}"/>
              </a:ext>
            </a:extLst>
          </p:cNvPr>
          <p:cNvGrpSpPr>
            <a:grpSpLocks noChangeAspect="1"/>
          </p:cNvGrpSpPr>
          <p:nvPr/>
        </p:nvGrpSpPr>
        <p:grpSpPr>
          <a:xfrm>
            <a:off x="6703550" y="4132404"/>
            <a:ext cx="186247" cy="41147"/>
            <a:chOff x="584992" y="404521"/>
            <a:chExt cx="165536" cy="36576"/>
          </a:xfrm>
        </p:grpSpPr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7DFC4F8-99B1-D81C-3A56-17DE4A1CBA58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1D9368A6-3D16-C2D4-936F-306CAB5C57E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448DA015-1798-CB8A-237D-4773ACDA8436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79" name="Oval 378">
            <a:extLst>
              <a:ext uri="{FF2B5EF4-FFF2-40B4-BE49-F238E27FC236}">
                <a16:creationId xmlns:a16="http://schemas.microsoft.com/office/drawing/2014/main" id="{AB5F76D1-D2BF-686E-D2B1-CBC50D17E9FF}"/>
              </a:ext>
            </a:extLst>
          </p:cNvPr>
          <p:cNvSpPr/>
          <p:nvPr/>
        </p:nvSpPr>
        <p:spPr>
          <a:xfrm>
            <a:off x="6503125" y="4060967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87919CFC-ACA0-978B-964B-BCA5F41F0D50}"/>
              </a:ext>
            </a:extLst>
          </p:cNvPr>
          <p:cNvSpPr/>
          <p:nvPr/>
        </p:nvSpPr>
        <p:spPr>
          <a:xfrm>
            <a:off x="6912938" y="4065770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F574E617-C95D-3796-DBDE-5136CD926C9B}"/>
              </a:ext>
            </a:extLst>
          </p:cNvPr>
          <p:cNvGrpSpPr>
            <a:grpSpLocks noChangeAspect="1"/>
          </p:cNvGrpSpPr>
          <p:nvPr/>
        </p:nvGrpSpPr>
        <p:grpSpPr>
          <a:xfrm>
            <a:off x="7930568" y="4171503"/>
            <a:ext cx="186247" cy="41147"/>
            <a:chOff x="584992" y="404521"/>
            <a:chExt cx="165536" cy="36576"/>
          </a:xfrm>
        </p:grpSpPr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5A59259-B27F-106C-746F-BF081F70FBD3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A51A37D0-E1F2-4747-BEC4-FBFD095677D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CF3AD3A-56B2-562C-6C28-C12151769EC4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2" name="Oval 381">
            <a:extLst>
              <a:ext uri="{FF2B5EF4-FFF2-40B4-BE49-F238E27FC236}">
                <a16:creationId xmlns:a16="http://schemas.microsoft.com/office/drawing/2014/main" id="{3662D3E3-EFDB-0230-91F2-E38B9CC2255E}"/>
              </a:ext>
            </a:extLst>
          </p:cNvPr>
          <p:cNvSpPr/>
          <p:nvPr/>
        </p:nvSpPr>
        <p:spPr>
          <a:xfrm>
            <a:off x="7730143" y="4100066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7972A2D0-B018-B57A-00B1-EFAFE27DE972}"/>
              </a:ext>
            </a:extLst>
          </p:cNvPr>
          <p:cNvSpPr/>
          <p:nvPr/>
        </p:nvSpPr>
        <p:spPr>
          <a:xfrm>
            <a:off x="8139956" y="4104870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EAD8DFE-E41B-7864-4F19-5842B82868D6}"/>
              </a:ext>
            </a:extLst>
          </p:cNvPr>
          <p:cNvGrpSpPr>
            <a:grpSpLocks noChangeAspect="1"/>
          </p:cNvGrpSpPr>
          <p:nvPr/>
        </p:nvGrpSpPr>
        <p:grpSpPr>
          <a:xfrm>
            <a:off x="9439710" y="4184586"/>
            <a:ext cx="186247" cy="41147"/>
            <a:chOff x="584992" y="404521"/>
            <a:chExt cx="165536" cy="36576"/>
          </a:xfrm>
        </p:grpSpPr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E51BD472-8172-C131-80E6-20DF31D7A5EE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DA64EF41-6F75-75F1-4625-27BF46F54AB4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F70805E8-3C67-0592-70AA-68C6840E6261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5" name="Oval 384">
            <a:extLst>
              <a:ext uri="{FF2B5EF4-FFF2-40B4-BE49-F238E27FC236}">
                <a16:creationId xmlns:a16="http://schemas.microsoft.com/office/drawing/2014/main" id="{A5B91957-2FF3-286D-648C-076ADA63F43D}"/>
              </a:ext>
            </a:extLst>
          </p:cNvPr>
          <p:cNvSpPr/>
          <p:nvPr/>
        </p:nvSpPr>
        <p:spPr>
          <a:xfrm>
            <a:off x="9239285" y="4113149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7FDDB0AE-9486-447D-B611-565FA33B28B3}"/>
              </a:ext>
            </a:extLst>
          </p:cNvPr>
          <p:cNvSpPr/>
          <p:nvPr/>
        </p:nvSpPr>
        <p:spPr>
          <a:xfrm>
            <a:off x="9649098" y="4117953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37EE045F-F21D-DCB3-E971-99BF5416AF81}"/>
              </a:ext>
            </a:extLst>
          </p:cNvPr>
          <p:cNvGrpSpPr>
            <a:grpSpLocks noChangeAspect="1"/>
          </p:cNvGrpSpPr>
          <p:nvPr/>
        </p:nvGrpSpPr>
        <p:grpSpPr>
          <a:xfrm>
            <a:off x="10719545" y="4186978"/>
            <a:ext cx="186247" cy="41147"/>
            <a:chOff x="584992" y="404521"/>
            <a:chExt cx="165536" cy="36576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5A19E4D-C4A8-2249-99D2-676ABB739C1E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679DBC89-BBF2-5D20-71D4-0733EFB1751F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33CCFB8-3349-63C3-DF98-7FACC6499F70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8" name="Oval 387">
            <a:extLst>
              <a:ext uri="{FF2B5EF4-FFF2-40B4-BE49-F238E27FC236}">
                <a16:creationId xmlns:a16="http://schemas.microsoft.com/office/drawing/2014/main" id="{C9FE928B-A18F-129F-9C9F-E09C026B045D}"/>
              </a:ext>
            </a:extLst>
          </p:cNvPr>
          <p:cNvSpPr/>
          <p:nvPr/>
        </p:nvSpPr>
        <p:spPr>
          <a:xfrm>
            <a:off x="10519120" y="4115541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EEC89196-10BD-4E0B-CF35-D86D53E9794F}"/>
              </a:ext>
            </a:extLst>
          </p:cNvPr>
          <p:cNvSpPr/>
          <p:nvPr/>
        </p:nvSpPr>
        <p:spPr>
          <a:xfrm>
            <a:off x="10928933" y="4120345"/>
            <a:ext cx="150648" cy="150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90" name="Block Arc 389">
            <a:extLst>
              <a:ext uri="{FF2B5EF4-FFF2-40B4-BE49-F238E27FC236}">
                <a16:creationId xmlns:a16="http://schemas.microsoft.com/office/drawing/2014/main" id="{1C73CCBC-A2D2-085E-B45B-56B3687DA2A2}"/>
              </a:ext>
            </a:extLst>
          </p:cNvPr>
          <p:cNvSpPr/>
          <p:nvPr/>
        </p:nvSpPr>
        <p:spPr>
          <a:xfrm>
            <a:off x="6937498" y="3280397"/>
            <a:ext cx="348712" cy="271938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1" name="Block Arc 390">
            <a:extLst>
              <a:ext uri="{FF2B5EF4-FFF2-40B4-BE49-F238E27FC236}">
                <a16:creationId xmlns:a16="http://schemas.microsoft.com/office/drawing/2014/main" id="{8C0CC742-F2BB-96AC-41AB-53A2BFD72304}"/>
              </a:ext>
            </a:extLst>
          </p:cNvPr>
          <p:cNvSpPr/>
          <p:nvPr/>
        </p:nvSpPr>
        <p:spPr>
          <a:xfrm>
            <a:off x="7958396" y="3285921"/>
            <a:ext cx="348712" cy="271938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2" name="Block Arc 391">
            <a:extLst>
              <a:ext uri="{FF2B5EF4-FFF2-40B4-BE49-F238E27FC236}">
                <a16:creationId xmlns:a16="http://schemas.microsoft.com/office/drawing/2014/main" id="{19EA7C83-B21F-EE84-B9F2-2988F6007374}"/>
              </a:ext>
            </a:extLst>
          </p:cNvPr>
          <p:cNvSpPr/>
          <p:nvPr/>
        </p:nvSpPr>
        <p:spPr>
          <a:xfrm>
            <a:off x="9217227" y="3246671"/>
            <a:ext cx="1343830" cy="332809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93" name="Block Arc 392">
            <a:extLst>
              <a:ext uri="{FF2B5EF4-FFF2-40B4-BE49-F238E27FC236}">
                <a16:creationId xmlns:a16="http://schemas.microsoft.com/office/drawing/2014/main" id="{F05DB9BF-AA0C-E68A-6C9F-1854A4AB432B}"/>
              </a:ext>
            </a:extLst>
          </p:cNvPr>
          <p:cNvSpPr/>
          <p:nvPr/>
        </p:nvSpPr>
        <p:spPr>
          <a:xfrm>
            <a:off x="9539088" y="3355567"/>
            <a:ext cx="677964" cy="166189"/>
          </a:xfrm>
          <a:prstGeom prst="blockArc">
            <a:avLst>
              <a:gd name="adj1" fmla="val 10800000"/>
              <a:gd name="adj2" fmla="val 3"/>
              <a:gd name="adj3" fmla="val 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6BBD7C38-2E25-D56D-7E28-968715BC4B0B}"/>
              </a:ext>
            </a:extLst>
          </p:cNvPr>
          <p:cNvCxnSpPr>
            <a:cxnSpLocks/>
            <a:stCxn id="379" idx="0"/>
            <a:endCxn id="355" idx="4"/>
          </p:cNvCxnSpPr>
          <p:nvPr/>
        </p:nvCxnSpPr>
        <p:spPr>
          <a:xfrm flipV="1">
            <a:off x="6578449" y="3586819"/>
            <a:ext cx="399331" cy="474147"/>
          </a:xfrm>
          <a:prstGeom prst="line">
            <a:avLst/>
          </a:prstGeom>
          <a:ln w="63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0AA33E0F-0000-7147-0B3A-83D3A587BE43}"/>
              </a:ext>
            </a:extLst>
          </p:cNvPr>
          <p:cNvCxnSpPr>
            <a:cxnSpLocks/>
            <a:stCxn id="383" idx="0"/>
            <a:endCxn id="368" idx="4"/>
          </p:cNvCxnSpPr>
          <p:nvPr/>
        </p:nvCxnSpPr>
        <p:spPr>
          <a:xfrm flipV="1">
            <a:off x="8215280" y="3612129"/>
            <a:ext cx="1323807" cy="492741"/>
          </a:xfrm>
          <a:prstGeom prst="line">
            <a:avLst/>
          </a:prstGeom>
          <a:ln w="63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455C2ED0-F4F6-7EB6-EE68-9895060FEF53}"/>
              </a:ext>
            </a:extLst>
          </p:cNvPr>
          <p:cNvCxnSpPr>
            <a:cxnSpLocks/>
            <a:stCxn id="380" idx="1"/>
            <a:endCxn id="367" idx="3"/>
          </p:cNvCxnSpPr>
          <p:nvPr/>
        </p:nvCxnSpPr>
        <p:spPr>
          <a:xfrm flipV="1">
            <a:off x="6935000" y="3585699"/>
            <a:ext cx="2255085" cy="50213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2C5EDDF-09EC-6295-4C9B-A0C44E92A460}"/>
              </a:ext>
            </a:extLst>
          </p:cNvPr>
          <p:cNvCxnSpPr>
            <a:cxnSpLocks/>
            <a:stCxn id="382" idx="1"/>
            <a:endCxn id="356" idx="4"/>
          </p:cNvCxnSpPr>
          <p:nvPr/>
        </p:nvCxnSpPr>
        <p:spPr>
          <a:xfrm flipH="1" flipV="1">
            <a:off x="7262974" y="3586819"/>
            <a:ext cx="489231" cy="535309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210AF0D2-D1DD-C8F4-7164-BD300DBB3E86}"/>
              </a:ext>
            </a:extLst>
          </p:cNvPr>
          <p:cNvCxnSpPr>
            <a:cxnSpLocks/>
            <a:stCxn id="385" idx="1"/>
            <a:endCxn id="365" idx="4"/>
          </p:cNvCxnSpPr>
          <p:nvPr/>
        </p:nvCxnSpPr>
        <p:spPr>
          <a:xfrm flipH="1" flipV="1">
            <a:off x="7992064" y="3586819"/>
            <a:ext cx="1269283" cy="548392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D76D8B45-5A62-29B9-D5BE-FDFA30A1D09A}"/>
              </a:ext>
            </a:extLst>
          </p:cNvPr>
          <p:cNvCxnSpPr>
            <a:cxnSpLocks/>
            <a:stCxn id="386" idx="0"/>
            <a:endCxn id="369" idx="4"/>
          </p:cNvCxnSpPr>
          <p:nvPr/>
        </p:nvCxnSpPr>
        <p:spPr>
          <a:xfrm flipV="1">
            <a:off x="9724422" y="3612129"/>
            <a:ext cx="535078" cy="50582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84D2BE16-4FE7-DEF1-A08C-13B22E39880E}"/>
              </a:ext>
            </a:extLst>
          </p:cNvPr>
          <p:cNvCxnSpPr>
            <a:cxnSpLocks/>
            <a:stCxn id="389" idx="0"/>
            <a:endCxn id="370" idx="5"/>
          </p:cNvCxnSpPr>
          <p:nvPr/>
        </p:nvCxnSpPr>
        <p:spPr>
          <a:xfrm flipH="1" flipV="1">
            <a:off x="10603636" y="3585699"/>
            <a:ext cx="400621" cy="534646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8D63FA5D-3E66-5607-93D3-02207C0D1174}"/>
              </a:ext>
            </a:extLst>
          </p:cNvPr>
          <p:cNvCxnSpPr>
            <a:cxnSpLocks/>
            <a:stCxn id="388" idx="1"/>
            <a:endCxn id="366" idx="5"/>
          </p:cNvCxnSpPr>
          <p:nvPr/>
        </p:nvCxnSpPr>
        <p:spPr>
          <a:xfrm flipH="1" flipV="1">
            <a:off x="8336199" y="3560390"/>
            <a:ext cx="2204983" cy="577214"/>
          </a:xfrm>
          <a:prstGeom prst="line">
            <a:avLst/>
          </a:prstGeom>
          <a:ln w="6350">
            <a:solidFill>
              <a:srgbClr val="FFC000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659ABDD-6467-0E8F-B247-4FA09421B9E1}"/>
              </a:ext>
            </a:extLst>
          </p:cNvPr>
          <p:cNvGrpSpPr>
            <a:grpSpLocks noChangeAspect="1"/>
          </p:cNvGrpSpPr>
          <p:nvPr/>
        </p:nvGrpSpPr>
        <p:grpSpPr>
          <a:xfrm>
            <a:off x="8655355" y="3326777"/>
            <a:ext cx="245037" cy="54142"/>
            <a:chOff x="584992" y="404521"/>
            <a:chExt cx="165536" cy="36576"/>
          </a:xfrm>
        </p:grpSpPr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5446793-BBF1-ECB1-387B-D590F318F213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8375C9BA-261A-F9EB-11F3-05BF883009C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E0BE839-0442-1D2F-E80C-ADCD482DD1AE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pic>
        <p:nvPicPr>
          <p:cNvPr id="4" name="PXL_20230411_134013766.TS">
            <a:hlinkClick r:id="" action="ppaction://media"/>
            <a:extLst>
              <a:ext uri="{FF2B5EF4-FFF2-40B4-BE49-F238E27FC236}">
                <a16:creationId xmlns:a16="http://schemas.microsoft.com/office/drawing/2014/main" id="{8BE772EA-35E7-43FA-A36E-2CB5DFDD0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021" end="32406.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381" y="1978702"/>
            <a:ext cx="6498859" cy="3655608"/>
          </a:xfrm>
          <a:prstGeom prst="rect">
            <a:avLst/>
          </a:prstGeom>
        </p:spPr>
      </p:pic>
      <p:sp>
        <p:nvSpPr>
          <p:cNvPr id="142" name="Marcador de fecha 2">
            <a:extLst>
              <a:ext uri="{FF2B5EF4-FFF2-40B4-BE49-F238E27FC236}">
                <a16:creationId xmlns:a16="http://schemas.microsoft.com/office/drawing/2014/main" id="{3161D752-1DE1-4DF4-BD07-BADA686E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43" name="Marcador de número de diapositiva 5">
            <a:extLst>
              <a:ext uri="{FF2B5EF4-FFF2-40B4-BE49-F238E27FC236}">
                <a16:creationId xmlns:a16="http://schemas.microsoft.com/office/drawing/2014/main" id="{5AB8419E-B536-48FC-A0DA-BEF346ED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22</a:t>
            </a:fld>
            <a:endParaRPr lang="en-US" sz="1200"/>
          </a:p>
        </p:txBody>
      </p:sp>
      <p:sp>
        <p:nvSpPr>
          <p:cNvPr id="144" name="Marcador de pie de página 3">
            <a:extLst>
              <a:ext uri="{FF2B5EF4-FFF2-40B4-BE49-F238E27FC236}">
                <a16:creationId xmlns:a16="http://schemas.microsoft.com/office/drawing/2014/main" id="{10BBB644-1656-439D-8046-9E126DE2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46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5" grpId="0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3" grpId="0" animBg="1"/>
      <p:bldP spid="374" grpId="0"/>
      <p:bldP spid="375" grpId="0"/>
      <p:bldP spid="379" grpId="0" animBg="1"/>
      <p:bldP spid="380" grpId="0" animBg="1"/>
      <p:bldP spid="382" grpId="0" animBg="1"/>
      <p:bldP spid="383" grpId="0" animBg="1"/>
      <p:bldP spid="385" grpId="0" animBg="1"/>
      <p:bldP spid="386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03">
            <a:extLst>
              <a:ext uri="{FF2B5EF4-FFF2-40B4-BE49-F238E27FC236}">
                <a16:creationId xmlns:a16="http://schemas.microsoft.com/office/drawing/2014/main" id="{2D32AC1F-84AA-42BE-95CA-87C3C3F49799}"/>
              </a:ext>
            </a:extLst>
          </p:cNvPr>
          <p:cNvSpPr/>
          <p:nvPr/>
        </p:nvSpPr>
        <p:spPr>
          <a:xfrm>
            <a:off x="4700288" y="2642446"/>
            <a:ext cx="1137891" cy="546188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Snip and Round Single Corner Rectangle 804">
            <a:extLst>
              <a:ext uri="{FF2B5EF4-FFF2-40B4-BE49-F238E27FC236}">
                <a16:creationId xmlns:a16="http://schemas.microsoft.com/office/drawing/2014/main" id="{CD2768C5-33D2-42F1-A95D-BB2BE7B6CBF4}"/>
              </a:ext>
            </a:extLst>
          </p:cNvPr>
          <p:cNvSpPr/>
          <p:nvPr/>
        </p:nvSpPr>
        <p:spPr>
          <a:xfrm>
            <a:off x="3448659" y="2642446"/>
            <a:ext cx="1137891" cy="546188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Snip and Round Single Corner Rectangle 805">
            <a:extLst>
              <a:ext uri="{FF2B5EF4-FFF2-40B4-BE49-F238E27FC236}">
                <a16:creationId xmlns:a16="http://schemas.microsoft.com/office/drawing/2014/main" id="{83673EC0-D35F-4487-AFAA-6E80446E68CC}"/>
              </a:ext>
            </a:extLst>
          </p:cNvPr>
          <p:cNvSpPr/>
          <p:nvPr/>
        </p:nvSpPr>
        <p:spPr>
          <a:xfrm>
            <a:off x="1788364" y="2642446"/>
            <a:ext cx="1137891" cy="546188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Snip and Round Single Corner Rectangle 806">
            <a:extLst>
              <a:ext uri="{FF2B5EF4-FFF2-40B4-BE49-F238E27FC236}">
                <a16:creationId xmlns:a16="http://schemas.microsoft.com/office/drawing/2014/main" id="{3CE84D19-C000-4122-B935-049B041FBC40}"/>
              </a:ext>
            </a:extLst>
          </p:cNvPr>
          <p:cNvSpPr/>
          <p:nvPr/>
        </p:nvSpPr>
        <p:spPr>
          <a:xfrm>
            <a:off x="556673" y="2642446"/>
            <a:ext cx="1137891" cy="548200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0A7DA8-7B09-48E8-B723-36D29296914B}"/>
              </a:ext>
            </a:extLst>
          </p:cNvPr>
          <p:cNvSpPr/>
          <p:nvPr/>
        </p:nvSpPr>
        <p:spPr>
          <a:xfrm>
            <a:off x="596261" y="2927859"/>
            <a:ext cx="113789" cy="1137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C7B956-DDE9-4551-A1EB-F282C9258486}"/>
              </a:ext>
            </a:extLst>
          </p:cNvPr>
          <p:cNvSpPr/>
          <p:nvPr/>
        </p:nvSpPr>
        <p:spPr>
          <a:xfrm>
            <a:off x="776076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4DAD73-EB45-4D3D-90A3-CE470B066B86}"/>
              </a:ext>
            </a:extLst>
          </p:cNvPr>
          <p:cNvSpPr/>
          <p:nvPr/>
        </p:nvSpPr>
        <p:spPr>
          <a:xfrm>
            <a:off x="1314049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053B29-CB5C-47C6-968C-0C1FAA3A8D23}"/>
              </a:ext>
            </a:extLst>
          </p:cNvPr>
          <p:cNvCxnSpPr>
            <a:cxnSpLocks/>
          </p:cNvCxnSpPr>
          <p:nvPr/>
        </p:nvCxnSpPr>
        <p:spPr>
          <a:xfrm flipH="1" flipV="1">
            <a:off x="653157" y="3037701"/>
            <a:ext cx="664265" cy="112234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CA4C725-FA84-48A6-A602-B26944E5C687}"/>
              </a:ext>
            </a:extLst>
          </p:cNvPr>
          <p:cNvSpPr/>
          <p:nvPr/>
        </p:nvSpPr>
        <p:spPr>
          <a:xfrm>
            <a:off x="1851882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01DC47-8247-4BD3-BA09-91C54D293CA9}"/>
              </a:ext>
            </a:extLst>
          </p:cNvPr>
          <p:cNvSpPr/>
          <p:nvPr/>
        </p:nvSpPr>
        <p:spPr>
          <a:xfrm>
            <a:off x="2015286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015B1D-39DD-4242-AC30-241B8D7A78B4}"/>
              </a:ext>
            </a:extLst>
          </p:cNvPr>
          <p:cNvSpPr/>
          <p:nvPr/>
        </p:nvSpPr>
        <p:spPr>
          <a:xfrm>
            <a:off x="2560813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43D47D-4C91-4457-A45E-AC6E38DDC6FC}"/>
              </a:ext>
            </a:extLst>
          </p:cNvPr>
          <p:cNvSpPr/>
          <p:nvPr/>
        </p:nvSpPr>
        <p:spPr>
          <a:xfrm>
            <a:off x="2737561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01A2AE-FC3E-4492-A924-4B0D6452FEA7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1436962" y="3041647"/>
            <a:ext cx="471814" cy="111839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0EA04E-D80F-4CC7-9EA6-75DC38611D53}"/>
              </a:ext>
            </a:extLst>
          </p:cNvPr>
          <p:cNvCxnSpPr>
            <a:cxnSpLocks/>
          </p:cNvCxnSpPr>
          <p:nvPr/>
        </p:nvCxnSpPr>
        <p:spPr>
          <a:xfrm flipH="1" flipV="1">
            <a:off x="878045" y="3021063"/>
            <a:ext cx="1482266" cy="115753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4821A4-2166-48E6-B193-36CB504996C2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2072181" y="3041647"/>
            <a:ext cx="413855" cy="11307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7EFC7EA-9960-472E-BB8F-650955BA1FAE}"/>
              </a:ext>
            </a:extLst>
          </p:cNvPr>
          <p:cNvSpPr/>
          <p:nvPr/>
        </p:nvSpPr>
        <p:spPr>
          <a:xfrm>
            <a:off x="3554886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539F9F-A5E0-4CB3-B8DE-283A0E54E4B8}"/>
              </a:ext>
            </a:extLst>
          </p:cNvPr>
          <p:cNvSpPr/>
          <p:nvPr/>
        </p:nvSpPr>
        <p:spPr>
          <a:xfrm>
            <a:off x="3734701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BE48E2-5DAE-43DE-A7A1-C003B9C85EAB}"/>
              </a:ext>
            </a:extLst>
          </p:cNvPr>
          <p:cNvSpPr/>
          <p:nvPr/>
        </p:nvSpPr>
        <p:spPr>
          <a:xfrm>
            <a:off x="4194394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D029E7-97D5-475C-9645-7B84073C1F67}"/>
              </a:ext>
            </a:extLst>
          </p:cNvPr>
          <p:cNvSpPr/>
          <p:nvPr/>
        </p:nvSpPr>
        <p:spPr>
          <a:xfrm>
            <a:off x="4371142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F6B294-F86C-47ED-AF51-12369D2A9D6F}"/>
              </a:ext>
            </a:extLst>
          </p:cNvPr>
          <p:cNvSpPr/>
          <p:nvPr/>
        </p:nvSpPr>
        <p:spPr>
          <a:xfrm>
            <a:off x="4810497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95A067-A8FD-4B05-998F-D3BC05218D84}"/>
              </a:ext>
            </a:extLst>
          </p:cNvPr>
          <p:cNvSpPr/>
          <p:nvPr/>
        </p:nvSpPr>
        <p:spPr>
          <a:xfrm>
            <a:off x="4990313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4F2980-1852-4148-9419-D1FF9767A7CB}"/>
              </a:ext>
            </a:extLst>
          </p:cNvPr>
          <p:cNvSpPr/>
          <p:nvPr/>
        </p:nvSpPr>
        <p:spPr>
          <a:xfrm>
            <a:off x="5444535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A53932-293B-4061-A490-8B2AF084C2A0}"/>
              </a:ext>
            </a:extLst>
          </p:cNvPr>
          <p:cNvSpPr/>
          <p:nvPr/>
        </p:nvSpPr>
        <p:spPr>
          <a:xfrm>
            <a:off x="5621283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1C0846-3E17-468C-B17C-7C300B928B5B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1706959" y="3041647"/>
            <a:ext cx="1904822" cy="112251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D28872-50AB-4841-A296-CD966DF82BDC}"/>
              </a:ext>
            </a:extLst>
          </p:cNvPr>
          <p:cNvCxnSpPr>
            <a:cxnSpLocks/>
            <a:endCxn id="24" idx="4"/>
          </p:cNvCxnSpPr>
          <p:nvPr/>
        </p:nvCxnSpPr>
        <p:spPr>
          <a:xfrm flipV="1">
            <a:off x="1824439" y="3041647"/>
            <a:ext cx="3042953" cy="1126641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2FB8DB-2C5D-4E4E-A1B5-BA8D5F44126E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2739543" y="3041647"/>
            <a:ext cx="1052052" cy="11328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B3AB12-3566-4443-965E-B5C3067FEEFE}"/>
              </a:ext>
            </a:extLst>
          </p:cNvPr>
          <p:cNvCxnSpPr>
            <a:cxnSpLocks/>
            <a:endCxn id="25" idx="4"/>
          </p:cNvCxnSpPr>
          <p:nvPr/>
        </p:nvCxnSpPr>
        <p:spPr>
          <a:xfrm flipV="1">
            <a:off x="2861146" y="3041647"/>
            <a:ext cx="2186062" cy="1128701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1251CC2-DA8D-4C9B-AF22-0ACDE0782E40}"/>
              </a:ext>
            </a:extLst>
          </p:cNvPr>
          <p:cNvSpPr txBox="1"/>
          <p:nvPr/>
        </p:nvSpPr>
        <p:spPr>
          <a:xfrm>
            <a:off x="429142" y="3986097"/>
            <a:ext cx="911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 = 8 interfaces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F99F36-138C-4CA8-9866-953C9F6D34B7}"/>
              </a:ext>
            </a:extLst>
          </p:cNvPr>
          <p:cNvCxnSpPr>
            <a:cxnSpLocks/>
            <a:endCxn id="11" idx="4"/>
          </p:cNvCxnSpPr>
          <p:nvPr/>
        </p:nvCxnSpPr>
        <p:spPr>
          <a:xfrm flipH="1" flipV="1">
            <a:off x="1370943" y="3041647"/>
            <a:ext cx="2355842" cy="11348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2FBD13-1DA6-4720-BE84-FCAC3566FCBF}"/>
              </a:ext>
            </a:extLst>
          </p:cNvPr>
          <p:cNvCxnSpPr>
            <a:cxnSpLocks/>
            <a:endCxn id="15" idx="4"/>
          </p:cNvCxnSpPr>
          <p:nvPr/>
        </p:nvCxnSpPr>
        <p:spPr>
          <a:xfrm flipH="1" flipV="1">
            <a:off x="2617708" y="3041647"/>
            <a:ext cx="1234800" cy="1139007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174761-57E0-4292-B0AB-6951A39967E8}"/>
              </a:ext>
            </a:extLst>
          </p:cNvPr>
          <p:cNvCxnSpPr>
            <a:cxnSpLocks/>
            <a:endCxn id="38" idx="4"/>
          </p:cNvCxnSpPr>
          <p:nvPr/>
        </p:nvCxnSpPr>
        <p:spPr>
          <a:xfrm flipH="1" flipV="1">
            <a:off x="1532001" y="3041647"/>
            <a:ext cx="3332481" cy="113694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458E6A-76EF-47AE-A10D-AD5EDA0B87E5}"/>
              </a:ext>
            </a:extLst>
          </p:cNvPr>
          <p:cNvCxnSpPr>
            <a:cxnSpLocks/>
            <a:endCxn id="16" idx="4"/>
          </p:cNvCxnSpPr>
          <p:nvPr/>
        </p:nvCxnSpPr>
        <p:spPr>
          <a:xfrm flipH="1" flipV="1">
            <a:off x="2794456" y="3041647"/>
            <a:ext cx="2187506" cy="1132823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9F6867-7CA8-428D-836C-4E5668E3371C}"/>
              </a:ext>
            </a:extLst>
          </p:cNvPr>
          <p:cNvCxnSpPr>
            <a:cxnSpLocks/>
            <a:endCxn id="26" idx="4"/>
          </p:cNvCxnSpPr>
          <p:nvPr/>
        </p:nvCxnSpPr>
        <p:spPr>
          <a:xfrm flipV="1">
            <a:off x="4227619" y="3041647"/>
            <a:ext cx="1273810" cy="1139007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8E9F632-ADAB-42E5-B1BC-EA1B625A3095}"/>
              </a:ext>
            </a:extLst>
          </p:cNvPr>
          <p:cNvSpPr/>
          <p:nvPr/>
        </p:nvSpPr>
        <p:spPr>
          <a:xfrm>
            <a:off x="1475107" y="2927859"/>
            <a:ext cx="113789" cy="1137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B7A529C-571A-4D91-B53F-7A3E2CD6D9A9}"/>
              </a:ext>
            </a:extLst>
          </p:cNvPr>
          <p:cNvGrpSpPr>
            <a:grpSpLocks noChangeAspect="1"/>
          </p:cNvGrpSpPr>
          <p:nvPr/>
        </p:nvGrpSpPr>
        <p:grpSpPr>
          <a:xfrm>
            <a:off x="1010282" y="2961995"/>
            <a:ext cx="154496" cy="34137"/>
            <a:chOff x="584992" y="404521"/>
            <a:chExt cx="165536" cy="3657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519262-E98F-4DAF-AF85-A2982B4BCC05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8ADFFC8-1A78-4480-8DB1-D2C41852D9A8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76B4C71-9D56-4F8B-BE91-3AEC5425D756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D2E8E-AC1D-4289-B22E-775EFAD99DBE}"/>
              </a:ext>
            </a:extLst>
          </p:cNvPr>
          <p:cNvGrpSpPr>
            <a:grpSpLocks noChangeAspect="1"/>
          </p:cNvGrpSpPr>
          <p:nvPr/>
        </p:nvGrpSpPr>
        <p:grpSpPr>
          <a:xfrm>
            <a:off x="2275718" y="2970993"/>
            <a:ext cx="154496" cy="34137"/>
            <a:chOff x="584992" y="404521"/>
            <a:chExt cx="165536" cy="365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869D168-345E-473F-B764-F50F65A92F89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8F5157B-AAEB-445C-BE49-623358CCF7AC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B1F1DE-FE8B-407C-A210-6520B09EF340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D19F82-C9F2-472C-912A-E04D3CBAB38C}"/>
              </a:ext>
            </a:extLst>
          </p:cNvPr>
          <p:cNvGrpSpPr>
            <a:grpSpLocks noChangeAspect="1"/>
          </p:cNvGrpSpPr>
          <p:nvPr/>
        </p:nvGrpSpPr>
        <p:grpSpPr>
          <a:xfrm>
            <a:off x="3938801" y="2973156"/>
            <a:ext cx="154496" cy="34137"/>
            <a:chOff x="584992" y="404521"/>
            <a:chExt cx="165536" cy="3657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11458E-6610-4F05-9299-280856631404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A7608D-77F2-427A-B394-B1A6EB6C813C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80752-04F5-451B-94B1-15705440742B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862D447-138E-40B1-8567-AA78CDD18EA4}"/>
              </a:ext>
            </a:extLst>
          </p:cNvPr>
          <p:cNvGrpSpPr>
            <a:grpSpLocks noChangeAspect="1"/>
          </p:cNvGrpSpPr>
          <p:nvPr/>
        </p:nvGrpSpPr>
        <p:grpSpPr>
          <a:xfrm>
            <a:off x="5212648" y="2979063"/>
            <a:ext cx="154496" cy="34137"/>
            <a:chOff x="584992" y="404521"/>
            <a:chExt cx="165536" cy="3657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B62598A-E886-4C06-8964-52757BD623A0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2C3D5A-3AB0-4450-8D8E-9B0C1215EC86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90F86D9-0A16-4F92-AE5E-B45E29E4FC55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1E3155F-D9C3-4712-9090-E77F8DD61043}"/>
              </a:ext>
            </a:extLst>
          </p:cNvPr>
          <p:cNvCxnSpPr>
            <a:cxnSpLocks/>
            <a:endCxn id="22" idx="4"/>
          </p:cNvCxnSpPr>
          <p:nvPr/>
        </p:nvCxnSpPr>
        <p:spPr>
          <a:xfrm flipV="1">
            <a:off x="4108079" y="3041647"/>
            <a:ext cx="143210" cy="113488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7A9C77-B45D-428D-8BBB-E017CFB4444F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4428037" y="3041647"/>
            <a:ext cx="815679" cy="113488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7E23230-9AFB-4F9B-BD2A-51492856C969}"/>
              </a:ext>
            </a:extLst>
          </p:cNvPr>
          <p:cNvCxnSpPr>
            <a:cxnSpLocks/>
            <a:endCxn id="27" idx="4"/>
          </p:cNvCxnSpPr>
          <p:nvPr/>
        </p:nvCxnSpPr>
        <p:spPr>
          <a:xfrm flipV="1">
            <a:off x="5367378" y="3041647"/>
            <a:ext cx="310799" cy="1132823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873">
            <a:extLst>
              <a:ext uri="{FF2B5EF4-FFF2-40B4-BE49-F238E27FC236}">
                <a16:creationId xmlns:a16="http://schemas.microsoft.com/office/drawing/2014/main" id="{8F075F64-14F5-421B-B58B-77ED712478D7}"/>
              </a:ext>
            </a:extLst>
          </p:cNvPr>
          <p:cNvSpPr/>
          <p:nvPr/>
        </p:nvSpPr>
        <p:spPr>
          <a:xfrm>
            <a:off x="1165962" y="4164345"/>
            <a:ext cx="796524" cy="341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Server</a:t>
            </a:r>
            <a:r>
              <a:rPr lang="en-US" sz="14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9" name="Rounded Rectangle 874">
            <a:extLst>
              <a:ext uri="{FF2B5EF4-FFF2-40B4-BE49-F238E27FC236}">
                <a16:creationId xmlns:a16="http://schemas.microsoft.com/office/drawing/2014/main" id="{FDECE354-2E43-4273-B103-CFBBDF2AA3AC}"/>
              </a:ext>
            </a:extLst>
          </p:cNvPr>
          <p:cNvSpPr/>
          <p:nvPr/>
        </p:nvSpPr>
        <p:spPr>
          <a:xfrm>
            <a:off x="2205563" y="4172516"/>
            <a:ext cx="796524" cy="341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Server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0" name="Rounded Rectangle 875">
            <a:extLst>
              <a:ext uri="{FF2B5EF4-FFF2-40B4-BE49-F238E27FC236}">
                <a16:creationId xmlns:a16="http://schemas.microsoft.com/office/drawing/2014/main" id="{E98C5E27-0101-4FE5-8D10-1823FCC776CA}"/>
              </a:ext>
            </a:extLst>
          </p:cNvPr>
          <p:cNvSpPr/>
          <p:nvPr/>
        </p:nvSpPr>
        <p:spPr>
          <a:xfrm>
            <a:off x="3572700" y="4176728"/>
            <a:ext cx="796524" cy="341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61" name="Rounded Rectangle 876">
            <a:extLst>
              <a:ext uri="{FF2B5EF4-FFF2-40B4-BE49-F238E27FC236}">
                <a16:creationId xmlns:a16="http://schemas.microsoft.com/office/drawing/2014/main" id="{27DDD091-4F3C-4F21-8AFA-69451AB2C9AE}"/>
              </a:ext>
            </a:extLst>
          </p:cNvPr>
          <p:cNvSpPr/>
          <p:nvPr/>
        </p:nvSpPr>
        <p:spPr>
          <a:xfrm>
            <a:off x="4701969" y="4176728"/>
            <a:ext cx="796524" cy="3413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</a:rPr>
              <a:t>Server</a:t>
            </a:r>
            <a:r>
              <a:rPr lang="en-US" sz="1400" baseline="-25000" dirty="0" err="1">
                <a:solidFill>
                  <a:schemeClr val="tx1"/>
                </a:solidFill>
              </a:rPr>
              <a:t>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E6CD72-F86E-4C6F-B114-779A442E2A92}"/>
              </a:ext>
            </a:extLst>
          </p:cNvPr>
          <p:cNvSpPr txBox="1"/>
          <p:nvPr/>
        </p:nvSpPr>
        <p:spPr>
          <a:xfrm>
            <a:off x="582766" y="2629853"/>
            <a:ext cx="109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Optical Switch</a:t>
            </a:r>
            <a:r>
              <a:rPr lang="en-US" sz="1050" baseline="-25000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AB8533-88A5-41B6-BEAA-8C620887F522}"/>
              </a:ext>
            </a:extLst>
          </p:cNvPr>
          <p:cNvSpPr txBox="1"/>
          <p:nvPr/>
        </p:nvSpPr>
        <p:spPr>
          <a:xfrm>
            <a:off x="1817269" y="2618739"/>
            <a:ext cx="1156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Optical Switch</a:t>
            </a:r>
            <a:r>
              <a:rPr lang="en-US" sz="1050" baseline="-250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36AC52-E3F0-4990-94D8-D9757B18DA63}"/>
              </a:ext>
            </a:extLst>
          </p:cNvPr>
          <p:cNvSpPr txBox="1"/>
          <p:nvPr/>
        </p:nvSpPr>
        <p:spPr>
          <a:xfrm>
            <a:off x="3471423" y="2629853"/>
            <a:ext cx="1238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Optical Switch</a:t>
            </a:r>
            <a:r>
              <a:rPr lang="en-US" sz="1050" baseline="-25000" dirty="0"/>
              <a:t>d-1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FD0D6F-F18C-43BE-A958-FB60D5F8870A}"/>
              </a:ext>
            </a:extLst>
          </p:cNvPr>
          <p:cNvSpPr txBox="1"/>
          <p:nvPr/>
        </p:nvSpPr>
        <p:spPr>
          <a:xfrm>
            <a:off x="4736574" y="2629853"/>
            <a:ext cx="1238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Optical </a:t>
            </a:r>
            <a:r>
              <a:rPr lang="en-US" sz="1050" dirty="0" err="1"/>
              <a:t>Switch</a:t>
            </a:r>
            <a:r>
              <a:rPr lang="en-US" sz="1050" baseline="-25000" dirty="0" err="1"/>
              <a:t>d</a:t>
            </a:r>
            <a:endParaRPr lang="en-US" sz="1050" baseline="-25000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E1D9ABC-F5C5-4C92-9EC7-99501F2480FC}"/>
              </a:ext>
            </a:extLst>
          </p:cNvPr>
          <p:cNvSpPr/>
          <p:nvPr/>
        </p:nvSpPr>
        <p:spPr>
          <a:xfrm>
            <a:off x="1130642" y="4085845"/>
            <a:ext cx="885076" cy="147070"/>
          </a:xfrm>
          <a:prstGeom prst="ellipse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BB359D1-6E63-455F-A080-D74FB68F64DA}"/>
              </a:ext>
            </a:extLst>
          </p:cNvPr>
          <p:cNvGrpSpPr>
            <a:grpSpLocks noChangeAspect="1"/>
          </p:cNvGrpSpPr>
          <p:nvPr/>
        </p:nvGrpSpPr>
        <p:grpSpPr>
          <a:xfrm>
            <a:off x="3224594" y="4354015"/>
            <a:ext cx="154496" cy="34137"/>
            <a:chOff x="584992" y="404521"/>
            <a:chExt cx="165536" cy="3657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5496A4E-8F40-4F30-B054-292021863D4F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324290-CB51-4642-AEF6-DC5D3862CC1C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142F786-D586-4B83-9E18-242E8FD12268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AFB9448-95E5-4B0A-8837-0D80DECF2227}"/>
              </a:ext>
            </a:extLst>
          </p:cNvPr>
          <p:cNvGrpSpPr>
            <a:grpSpLocks noChangeAspect="1"/>
          </p:cNvGrpSpPr>
          <p:nvPr/>
        </p:nvGrpSpPr>
        <p:grpSpPr>
          <a:xfrm>
            <a:off x="1522504" y="4152769"/>
            <a:ext cx="117429" cy="25943"/>
            <a:chOff x="584992" y="404521"/>
            <a:chExt cx="165536" cy="3657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824B5ED-1A7C-4560-A620-F9E008B2410A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67315AE-6D02-4BCC-8D30-B010DE9E48E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89B900-D117-44AD-9A03-C8DBCA4951DF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55ECF6-5968-45D8-BD16-BC4F5D8CE692}"/>
              </a:ext>
            </a:extLst>
          </p:cNvPr>
          <p:cNvGrpSpPr>
            <a:grpSpLocks noChangeAspect="1"/>
          </p:cNvGrpSpPr>
          <p:nvPr/>
        </p:nvGrpSpPr>
        <p:grpSpPr>
          <a:xfrm>
            <a:off x="3122556" y="2966708"/>
            <a:ext cx="154496" cy="34137"/>
            <a:chOff x="584992" y="404521"/>
            <a:chExt cx="165536" cy="3657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A3B277F-2D27-4329-8163-A0EA36B72570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FE7E59-C795-4E29-BBB0-F6802DE1402D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D04CC95-DCE5-4C07-9DFD-AD91688B0523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8064909-1729-4A93-A64C-D816AA3339D8}"/>
              </a:ext>
            </a:extLst>
          </p:cNvPr>
          <p:cNvSpPr/>
          <p:nvPr/>
        </p:nvSpPr>
        <p:spPr>
          <a:xfrm>
            <a:off x="3577111" y="4190019"/>
            <a:ext cx="8129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Server</a:t>
            </a:r>
            <a:r>
              <a:rPr lang="en-US" sz="1400" baseline="-25000" dirty="0"/>
              <a:t>n-1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8E3DF58-6492-4FA4-BD66-F79202DB2E20}"/>
              </a:ext>
            </a:extLst>
          </p:cNvPr>
          <p:cNvSpPr txBox="1"/>
          <p:nvPr/>
        </p:nvSpPr>
        <p:spPr>
          <a:xfrm>
            <a:off x="4939836" y="4510307"/>
            <a:ext cx="1045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 = 432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B782A78-E8C9-4714-9D35-E7674EFD370A}"/>
              </a:ext>
            </a:extLst>
          </p:cNvPr>
          <p:cNvSpPr/>
          <p:nvPr/>
        </p:nvSpPr>
        <p:spPr>
          <a:xfrm>
            <a:off x="1277015" y="4109593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0AF2367-4684-44EA-ACEB-82AA244B527F}"/>
              </a:ext>
            </a:extLst>
          </p:cNvPr>
          <p:cNvSpPr/>
          <p:nvPr/>
        </p:nvSpPr>
        <p:spPr>
          <a:xfrm>
            <a:off x="1396136" y="4107728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83C6746-3852-4E15-B020-D8EA16B72DCB}"/>
              </a:ext>
            </a:extLst>
          </p:cNvPr>
          <p:cNvSpPr/>
          <p:nvPr/>
        </p:nvSpPr>
        <p:spPr>
          <a:xfrm>
            <a:off x="1654523" y="4110757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1FB434E-5FB1-44BD-8C82-674474BDA618}"/>
              </a:ext>
            </a:extLst>
          </p:cNvPr>
          <p:cNvSpPr/>
          <p:nvPr/>
        </p:nvSpPr>
        <p:spPr>
          <a:xfrm>
            <a:off x="1779148" y="4109593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6DB1DA-5A9F-4E93-A9DE-34DEE0B8D419}"/>
              </a:ext>
            </a:extLst>
          </p:cNvPr>
          <p:cNvGrpSpPr>
            <a:grpSpLocks noChangeAspect="1"/>
          </p:cNvGrpSpPr>
          <p:nvPr/>
        </p:nvGrpSpPr>
        <p:grpSpPr>
          <a:xfrm>
            <a:off x="2561168" y="4164841"/>
            <a:ext cx="117429" cy="25943"/>
            <a:chOff x="584992" y="404521"/>
            <a:chExt cx="165536" cy="3657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15B3B42-687E-421E-9B32-1FD7A59963BE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9007D69-C0B1-43C9-AD38-3A11C1BCD543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17135BB-2F86-4F7F-9F5F-FE3AABCEB750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610E0B01-458E-4643-8C2A-2D965BE95999}"/>
              </a:ext>
            </a:extLst>
          </p:cNvPr>
          <p:cNvSpPr/>
          <p:nvPr/>
        </p:nvSpPr>
        <p:spPr>
          <a:xfrm>
            <a:off x="2315679" y="4121665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5BBA606-A12B-486F-9DF0-7FF3E1EE7F4F}"/>
              </a:ext>
            </a:extLst>
          </p:cNvPr>
          <p:cNvSpPr/>
          <p:nvPr/>
        </p:nvSpPr>
        <p:spPr>
          <a:xfrm>
            <a:off x="2434799" y="4119800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26823E8-F258-40CE-9747-80D3C19CF961}"/>
              </a:ext>
            </a:extLst>
          </p:cNvPr>
          <p:cNvSpPr/>
          <p:nvPr/>
        </p:nvSpPr>
        <p:spPr>
          <a:xfrm>
            <a:off x="2693187" y="4122829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3EF314B-4897-46D9-AC00-00F96DEE1A58}"/>
              </a:ext>
            </a:extLst>
          </p:cNvPr>
          <p:cNvSpPr/>
          <p:nvPr/>
        </p:nvSpPr>
        <p:spPr>
          <a:xfrm>
            <a:off x="2817812" y="4121665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7A9361-DC20-4072-A593-4387CDA854B7}"/>
              </a:ext>
            </a:extLst>
          </p:cNvPr>
          <p:cNvGrpSpPr>
            <a:grpSpLocks noChangeAspect="1"/>
          </p:cNvGrpSpPr>
          <p:nvPr/>
        </p:nvGrpSpPr>
        <p:grpSpPr>
          <a:xfrm>
            <a:off x="3924832" y="4172650"/>
            <a:ext cx="117429" cy="25943"/>
            <a:chOff x="584992" y="404521"/>
            <a:chExt cx="165536" cy="3657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F52DDE8-3E5A-49C1-B2F9-BA7F9BF534E2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6890223-3BB4-4863-97ED-3F5B2748AFE4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F3E8A33-9B4B-4515-B628-230F3A4D4E44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BEFBFACB-70BA-48E5-8D83-5E6419D924B3}"/>
              </a:ext>
            </a:extLst>
          </p:cNvPr>
          <p:cNvSpPr/>
          <p:nvPr/>
        </p:nvSpPr>
        <p:spPr>
          <a:xfrm>
            <a:off x="3679343" y="4129474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221FB80-D976-4492-85A8-D7BAF129FE86}"/>
              </a:ext>
            </a:extLst>
          </p:cNvPr>
          <p:cNvSpPr/>
          <p:nvPr/>
        </p:nvSpPr>
        <p:spPr>
          <a:xfrm>
            <a:off x="3798464" y="4127609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6152580-9DD8-4353-AF96-768CDFC7391F}"/>
              </a:ext>
            </a:extLst>
          </p:cNvPr>
          <p:cNvSpPr/>
          <p:nvPr/>
        </p:nvSpPr>
        <p:spPr>
          <a:xfrm>
            <a:off x="4056851" y="4130638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6B57DB2-02E1-406C-AADA-8405A6A55BF5}"/>
              </a:ext>
            </a:extLst>
          </p:cNvPr>
          <p:cNvSpPr/>
          <p:nvPr/>
        </p:nvSpPr>
        <p:spPr>
          <a:xfrm>
            <a:off x="4181476" y="4129474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2176294-4B63-45C9-B188-48F587FD3BC9}"/>
              </a:ext>
            </a:extLst>
          </p:cNvPr>
          <p:cNvGrpSpPr>
            <a:grpSpLocks noChangeAspect="1"/>
          </p:cNvGrpSpPr>
          <p:nvPr/>
        </p:nvGrpSpPr>
        <p:grpSpPr>
          <a:xfrm>
            <a:off x="5060800" y="4166707"/>
            <a:ext cx="117429" cy="25943"/>
            <a:chOff x="584992" y="404521"/>
            <a:chExt cx="165536" cy="3657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20E3FA9-CA74-4D9C-94AA-7211FAB7333D}"/>
                </a:ext>
              </a:extLst>
            </p:cNvPr>
            <p:cNvSpPr/>
            <p:nvPr/>
          </p:nvSpPr>
          <p:spPr>
            <a:xfrm>
              <a:off x="58499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B6C04D0-EA44-4C4A-83CE-1F7F6FA1EA2E}"/>
                </a:ext>
              </a:extLst>
            </p:cNvPr>
            <p:cNvSpPr/>
            <p:nvPr/>
          </p:nvSpPr>
          <p:spPr>
            <a:xfrm>
              <a:off x="64947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F3FC208-481F-4AAF-A963-EE4E685CFC4B}"/>
                </a:ext>
              </a:extLst>
            </p:cNvPr>
            <p:cNvSpPr/>
            <p:nvPr/>
          </p:nvSpPr>
          <p:spPr>
            <a:xfrm>
              <a:off x="713952" y="404521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id="{50BD1B7B-C6DE-44FA-B201-4B1CD4AA4CB9}"/>
              </a:ext>
            </a:extLst>
          </p:cNvPr>
          <p:cNvSpPr/>
          <p:nvPr/>
        </p:nvSpPr>
        <p:spPr>
          <a:xfrm>
            <a:off x="4815312" y="4123531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54BE7DB-0DE0-4105-BB8E-A3BE914BEBEC}"/>
              </a:ext>
            </a:extLst>
          </p:cNvPr>
          <p:cNvSpPr/>
          <p:nvPr/>
        </p:nvSpPr>
        <p:spPr>
          <a:xfrm>
            <a:off x="4934432" y="4121665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921232A-8D0B-4EE4-BACA-34B77B8133B3}"/>
              </a:ext>
            </a:extLst>
          </p:cNvPr>
          <p:cNvSpPr/>
          <p:nvPr/>
        </p:nvSpPr>
        <p:spPr>
          <a:xfrm>
            <a:off x="5192819" y="4124694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95DAEF7-605B-4D44-9982-CCC3FDBC1CA8}"/>
              </a:ext>
            </a:extLst>
          </p:cNvPr>
          <p:cNvSpPr/>
          <p:nvPr/>
        </p:nvSpPr>
        <p:spPr>
          <a:xfrm>
            <a:off x="5317445" y="4123531"/>
            <a:ext cx="94984" cy="949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C24EA47-55A5-40DA-BF0C-D580D553EFAF}"/>
                  </a:ext>
                </a:extLst>
              </p:cNvPr>
              <p:cNvSpPr txBox="1"/>
              <p:nvPr/>
            </p:nvSpPr>
            <p:spPr>
              <a:xfrm>
                <a:off x="5402565" y="3782056"/>
                <a:ext cx="10955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𝑮𝒃𝒑𝒔</m:t>
                      </m:r>
                    </m:oMath>
                  </m:oMathPara>
                </a14:m>
                <a:endParaRPr lang="en-US" sz="1100" b="1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C24EA47-55A5-40DA-BF0C-D580D553E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65" y="3782056"/>
                <a:ext cx="1095536" cy="261610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>
            <a:extLst>
              <a:ext uri="{FF2B5EF4-FFF2-40B4-BE49-F238E27FC236}">
                <a16:creationId xmlns:a16="http://schemas.microsoft.com/office/drawing/2014/main" id="{F4F9ADB5-9470-4054-8339-719208FBB4DB}"/>
              </a:ext>
            </a:extLst>
          </p:cNvPr>
          <p:cNvSpPr txBox="1"/>
          <p:nvPr/>
        </p:nvSpPr>
        <p:spPr>
          <a:xfrm>
            <a:off x="2762793" y="4771917"/>
            <a:ext cx="99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TopoOpt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54C8225-2FFF-424D-ADC8-1B07FD84A8A2}"/>
                  </a:ext>
                </a:extLst>
              </p:cNvPr>
              <p:cNvSpPr txBox="1"/>
              <p:nvPr/>
            </p:nvSpPr>
            <p:spPr>
              <a:xfrm>
                <a:off x="10783431" y="2398525"/>
                <a:ext cx="742424" cy="41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𝟖𝟎𝟎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𝑮𝒃𝒑𝒔</m:t>
                      </m:r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54C8225-2FFF-424D-ADC8-1B07FD84A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431" y="2398525"/>
                <a:ext cx="742424" cy="411779"/>
              </a:xfrm>
              <a:prstGeom prst="rect">
                <a:avLst/>
              </a:prstGeom>
              <a:blipFill>
                <a:blip r:embed="rId7"/>
                <a:stretch>
                  <a:fillRect r="-1967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TextBox 188">
            <a:extLst>
              <a:ext uri="{FF2B5EF4-FFF2-40B4-BE49-F238E27FC236}">
                <a16:creationId xmlns:a16="http://schemas.microsoft.com/office/drawing/2014/main" id="{0521EF1A-BE6E-4BA4-9C01-A74E029EFAF0}"/>
              </a:ext>
            </a:extLst>
          </p:cNvPr>
          <p:cNvSpPr txBox="1"/>
          <p:nvPr/>
        </p:nvSpPr>
        <p:spPr>
          <a:xfrm>
            <a:off x="8861751" y="3177012"/>
            <a:ext cx="145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Ideal Switch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0B4A3461-3BEF-4655-B99D-D05F904425DD}"/>
              </a:ext>
            </a:extLst>
          </p:cNvPr>
          <p:cNvSpPr txBox="1"/>
          <p:nvPr/>
        </p:nvSpPr>
        <p:spPr>
          <a:xfrm>
            <a:off x="8942993" y="5673264"/>
            <a:ext cx="983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Fat-Tree</a:t>
            </a:r>
          </a:p>
        </p:txBody>
      </p: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6F3A0AA2-B464-45E7-B2A5-E7D3D2A9AB4E}"/>
              </a:ext>
            </a:extLst>
          </p:cNvPr>
          <p:cNvCxnSpPr>
            <a:cxnSpLocks/>
          </p:cNvCxnSpPr>
          <p:nvPr/>
        </p:nvCxnSpPr>
        <p:spPr>
          <a:xfrm>
            <a:off x="6474453" y="3593921"/>
            <a:ext cx="5753761" cy="0"/>
          </a:xfrm>
          <a:prstGeom prst="straightConnector1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>
            <a:extLst>
              <a:ext uri="{FF2B5EF4-FFF2-40B4-BE49-F238E27FC236}">
                <a16:creationId xmlns:a16="http://schemas.microsoft.com/office/drawing/2014/main" id="{73E58662-7E1D-4676-B979-354E1D4AB19E}"/>
              </a:ext>
            </a:extLst>
          </p:cNvPr>
          <p:cNvCxnSpPr>
            <a:cxnSpLocks/>
          </p:cNvCxnSpPr>
          <p:nvPr/>
        </p:nvCxnSpPr>
        <p:spPr>
          <a:xfrm>
            <a:off x="6474453" y="2070359"/>
            <a:ext cx="0" cy="4046356"/>
          </a:xfrm>
          <a:prstGeom prst="straightConnector1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88AB78FE-430B-48BA-8229-18BD44A546B5}"/>
              </a:ext>
            </a:extLst>
          </p:cNvPr>
          <p:cNvGrpSpPr/>
          <p:nvPr/>
        </p:nvGrpSpPr>
        <p:grpSpPr>
          <a:xfrm>
            <a:off x="7914888" y="3748230"/>
            <a:ext cx="2830628" cy="1925943"/>
            <a:chOff x="1060756" y="315024"/>
            <a:chExt cx="8002648" cy="4395840"/>
          </a:xfrm>
        </p:grpSpPr>
        <p:sp>
          <p:nvSpPr>
            <p:cNvPr id="253" name="Line">
              <a:extLst>
                <a:ext uri="{FF2B5EF4-FFF2-40B4-BE49-F238E27FC236}">
                  <a16:creationId xmlns:a16="http://schemas.microsoft.com/office/drawing/2014/main" id="{FAFAEDBC-724A-4C74-9C60-FCF2C25E3990}"/>
                </a:ext>
              </a:extLst>
            </p:cNvPr>
            <p:cNvSpPr/>
            <p:nvPr/>
          </p:nvSpPr>
          <p:spPr>
            <a:xfrm flipV="1">
              <a:off x="1904526" y="907793"/>
              <a:ext cx="0" cy="1065315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54" name="Line">
              <a:extLst>
                <a:ext uri="{FF2B5EF4-FFF2-40B4-BE49-F238E27FC236}">
                  <a16:creationId xmlns:a16="http://schemas.microsoft.com/office/drawing/2014/main" id="{DFDA4DD6-3B54-4C08-A1B2-E00871F5A6D7}"/>
                </a:ext>
              </a:extLst>
            </p:cNvPr>
            <p:cNvSpPr/>
            <p:nvPr/>
          </p:nvSpPr>
          <p:spPr>
            <a:xfrm flipV="1">
              <a:off x="1864841" y="880532"/>
              <a:ext cx="2255143" cy="1019509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255" name="Line">
              <a:extLst>
                <a:ext uri="{FF2B5EF4-FFF2-40B4-BE49-F238E27FC236}">
                  <a16:creationId xmlns:a16="http://schemas.microsoft.com/office/drawing/2014/main" id="{8879D776-E18E-49A6-ADE3-0CDFAAD0AAEE}"/>
                </a:ext>
              </a:extLst>
            </p:cNvPr>
            <p:cNvSpPr/>
            <p:nvPr/>
          </p:nvSpPr>
          <p:spPr>
            <a:xfrm flipV="1">
              <a:off x="3418769" y="853864"/>
              <a:ext cx="4524180" cy="1072843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56" name="Line">
              <a:extLst>
                <a:ext uri="{FF2B5EF4-FFF2-40B4-BE49-F238E27FC236}">
                  <a16:creationId xmlns:a16="http://schemas.microsoft.com/office/drawing/2014/main" id="{C003F123-0174-47BC-86EA-67C8325C281D}"/>
                </a:ext>
              </a:extLst>
            </p:cNvPr>
            <p:cNvSpPr/>
            <p:nvPr/>
          </p:nvSpPr>
          <p:spPr>
            <a:xfrm flipV="1">
              <a:off x="3545768" y="827200"/>
              <a:ext cx="2478549" cy="1126174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57" name="Line">
              <a:extLst>
                <a:ext uri="{FF2B5EF4-FFF2-40B4-BE49-F238E27FC236}">
                  <a16:creationId xmlns:a16="http://schemas.microsoft.com/office/drawing/2014/main" id="{1E8585CA-FBF4-487C-99EB-B744F656C6DD}"/>
                </a:ext>
              </a:extLst>
            </p:cNvPr>
            <p:cNvSpPr/>
            <p:nvPr/>
          </p:nvSpPr>
          <p:spPr>
            <a:xfrm flipH="1" flipV="1">
              <a:off x="2031528" y="780794"/>
              <a:ext cx="4991792" cy="1218980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58" name="Line">
              <a:extLst>
                <a:ext uri="{FF2B5EF4-FFF2-40B4-BE49-F238E27FC236}">
                  <a16:creationId xmlns:a16="http://schemas.microsoft.com/office/drawing/2014/main" id="{5FA2BE21-262A-4FEA-8D18-50C96C36F532}"/>
                </a:ext>
              </a:extLst>
            </p:cNvPr>
            <p:cNvSpPr/>
            <p:nvPr/>
          </p:nvSpPr>
          <p:spPr>
            <a:xfrm flipH="1" flipV="1">
              <a:off x="4463827" y="754130"/>
              <a:ext cx="2686492" cy="1272312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59" name="Line">
              <a:extLst>
                <a:ext uri="{FF2B5EF4-FFF2-40B4-BE49-F238E27FC236}">
                  <a16:creationId xmlns:a16="http://schemas.microsoft.com/office/drawing/2014/main" id="{C22F3CB9-73AC-46F5-947F-A26A7D1DF59A}"/>
                </a:ext>
              </a:extLst>
            </p:cNvPr>
            <p:cNvSpPr/>
            <p:nvPr/>
          </p:nvSpPr>
          <p:spPr>
            <a:xfrm flipH="1" flipV="1">
              <a:off x="6369338" y="694164"/>
              <a:ext cx="1940636" cy="1228806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sp>
          <p:nvSpPr>
            <p:cNvPr id="260" name="Line">
              <a:extLst>
                <a:ext uri="{FF2B5EF4-FFF2-40B4-BE49-F238E27FC236}">
                  <a16:creationId xmlns:a16="http://schemas.microsoft.com/office/drawing/2014/main" id="{9BB8968B-BEF8-44EB-AD41-249BDC1C6894}"/>
                </a:ext>
              </a:extLst>
            </p:cNvPr>
            <p:cNvSpPr/>
            <p:nvPr/>
          </p:nvSpPr>
          <p:spPr>
            <a:xfrm flipV="1">
              <a:off x="8522961" y="754130"/>
              <a:ext cx="0" cy="1272309"/>
            </a:xfrm>
            <a:prstGeom prst="line">
              <a:avLst/>
            </a:prstGeom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400"/>
            </a:p>
          </p:txBody>
        </p:sp>
        <p:pic>
          <p:nvPicPr>
            <p:cNvPr id="261" name="Image" descr="Image">
              <a:extLst>
                <a:ext uri="{FF2B5EF4-FFF2-40B4-BE49-F238E27FC236}">
                  <a16:creationId xmlns:a16="http://schemas.microsoft.com/office/drawing/2014/main" id="{9214554E-E897-4EB7-8585-BF6B7768F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0155" y="315024"/>
              <a:ext cx="1605849" cy="6866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2" name="Image" descr="Image">
              <a:extLst>
                <a:ext uri="{FF2B5EF4-FFF2-40B4-BE49-F238E27FC236}">
                  <a16:creationId xmlns:a16="http://schemas.microsoft.com/office/drawing/2014/main" id="{8904DF77-78AE-4C49-AD06-16859BE2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7556" y="315024"/>
              <a:ext cx="1605848" cy="6866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3" name="Image" descr="Image">
              <a:extLst>
                <a:ext uri="{FF2B5EF4-FFF2-40B4-BE49-F238E27FC236}">
                  <a16:creationId xmlns:a16="http://schemas.microsoft.com/office/drawing/2014/main" id="{031B35BB-DF44-4749-BDED-E7ECCB0B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7555" y="315024"/>
              <a:ext cx="1605849" cy="6866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4" name="Image" descr="Image">
              <a:extLst>
                <a:ext uri="{FF2B5EF4-FFF2-40B4-BE49-F238E27FC236}">
                  <a16:creationId xmlns:a16="http://schemas.microsoft.com/office/drawing/2014/main" id="{BA2040DC-8074-4ED2-AA07-ADD0A424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7156" y="315024"/>
              <a:ext cx="1605848" cy="68661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65" name="Group">
              <a:extLst>
                <a:ext uri="{FF2B5EF4-FFF2-40B4-BE49-F238E27FC236}">
                  <a16:creationId xmlns:a16="http://schemas.microsoft.com/office/drawing/2014/main" id="{76CF0F7B-C0BD-44A8-8642-6E251F279546}"/>
                </a:ext>
              </a:extLst>
            </p:cNvPr>
            <p:cNvGrpSpPr/>
            <p:nvPr/>
          </p:nvGrpSpPr>
          <p:grpSpPr>
            <a:xfrm>
              <a:off x="5835956" y="3240932"/>
              <a:ext cx="1557142" cy="1469931"/>
              <a:chOff x="69018" y="-66079"/>
              <a:chExt cx="1557140" cy="1469929"/>
            </a:xfrm>
          </p:grpSpPr>
          <p:sp>
            <p:nvSpPr>
              <p:cNvPr id="307" name="Line">
                <a:extLst>
                  <a:ext uri="{FF2B5EF4-FFF2-40B4-BE49-F238E27FC236}">
                    <a16:creationId xmlns:a16="http://schemas.microsoft.com/office/drawing/2014/main" id="{F0D7C3AC-90BC-490C-ACC2-CA82D821C281}"/>
                  </a:ext>
                </a:extLst>
              </p:cNvPr>
              <p:cNvSpPr/>
              <p:nvPr/>
            </p:nvSpPr>
            <p:spPr>
              <a:xfrm flipV="1">
                <a:off x="281479" y="34396"/>
                <a:ext cx="558319" cy="102938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308" name="Line">
                <a:extLst>
                  <a:ext uri="{FF2B5EF4-FFF2-40B4-BE49-F238E27FC236}">
                    <a16:creationId xmlns:a16="http://schemas.microsoft.com/office/drawing/2014/main" id="{0FA97140-268B-42BA-9BB7-D5D35B55040E}"/>
                  </a:ext>
                </a:extLst>
              </p:cNvPr>
              <p:cNvSpPr/>
              <p:nvPr/>
            </p:nvSpPr>
            <p:spPr>
              <a:xfrm flipH="1" flipV="1">
                <a:off x="800814" y="-66079"/>
                <a:ext cx="555257" cy="104095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309" name="Rounded Rectangle">
                <a:extLst>
                  <a:ext uri="{FF2B5EF4-FFF2-40B4-BE49-F238E27FC236}">
                    <a16:creationId xmlns:a16="http://schemas.microsoft.com/office/drawing/2014/main" id="{203C167C-8B46-442A-B018-6011315163EF}"/>
                  </a:ext>
                </a:extLst>
              </p:cNvPr>
              <p:cNvSpPr/>
              <p:nvPr/>
            </p:nvSpPr>
            <p:spPr>
              <a:xfrm>
                <a:off x="69018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n-3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Rounded Rectangle">
                <a:extLst>
                  <a:ext uri="{FF2B5EF4-FFF2-40B4-BE49-F238E27FC236}">
                    <a16:creationId xmlns:a16="http://schemas.microsoft.com/office/drawing/2014/main" id="{85C0E5AC-6510-4F88-B50E-B96272B3DA6A}"/>
                  </a:ext>
                </a:extLst>
              </p:cNvPr>
              <p:cNvSpPr/>
              <p:nvPr/>
            </p:nvSpPr>
            <p:spPr>
              <a:xfrm>
                <a:off x="917676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n-2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6" name="Group">
              <a:extLst>
                <a:ext uri="{FF2B5EF4-FFF2-40B4-BE49-F238E27FC236}">
                  <a16:creationId xmlns:a16="http://schemas.microsoft.com/office/drawing/2014/main" id="{7796C4EE-71D4-4C3C-BB8C-A8CA660CD220}"/>
                </a:ext>
              </a:extLst>
            </p:cNvPr>
            <p:cNvGrpSpPr/>
            <p:nvPr/>
          </p:nvGrpSpPr>
          <p:grpSpPr>
            <a:xfrm>
              <a:off x="7514503" y="3240933"/>
              <a:ext cx="1538369" cy="1469931"/>
              <a:chOff x="46414" y="-66078"/>
              <a:chExt cx="1538368" cy="1469929"/>
            </a:xfrm>
          </p:grpSpPr>
          <p:sp>
            <p:nvSpPr>
              <p:cNvPr id="303" name="Line">
                <a:extLst>
                  <a:ext uri="{FF2B5EF4-FFF2-40B4-BE49-F238E27FC236}">
                    <a16:creationId xmlns:a16="http://schemas.microsoft.com/office/drawing/2014/main" id="{D15B72FF-1799-4286-92CE-8BB7C8A9688F}"/>
                  </a:ext>
                </a:extLst>
              </p:cNvPr>
              <p:cNvSpPr/>
              <p:nvPr/>
            </p:nvSpPr>
            <p:spPr>
              <a:xfrm flipV="1">
                <a:off x="281481" y="34388"/>
                <a:ext cx="558319" cy="102938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304" name="Line">
                <a:extLst>
                  <a:ext uri="{FF2B5EF4-FFF2-40B4-BE49-F238E27FC236}">
                    <a16:creationId xmlns:a16="http://schemas.microsoft.com/office/drawing/2014/main" id="{72C33D63-6A07-485E-BAAE-A986C2C8F5FF}"/>
                  </a:ext>
                </a:extLst>
              </p:cNvPr>
              <p:cNvSpPr/>
              <p:nvPr/>
            </p:nvSpPr>
            <p:spPr>
              <a:xfrm flipH="1" flipV="1">
                <a:off x="800813" y="-66078"/>
                <a:ext cx="555257" cy="104096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305" name="Rounded Rectangle">
                <a:extLst>
                  <a:ext uri="{FF2B5EF4-FFF2-40B4-BE49-F238E27FC236}">
                    <a16:creationId xmlns:a16="http://schemas.microsoft.com/office/drawing/2014/main" id="{69C66980-2AD9-4B9B-B4FD-A299318336DB}"/>
                  </a:ext>
                </a:extLst>
              </p:cNvPr>
              <p:cNvSpPr/>
              <p:nvPr/>
            </p:nvSpPr>
            <p:spPr>
              <a:xfrm>
                <a:off x="46414" y="779632"/>
                <a:ext cx="708483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n-1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Rounded Rectangle">
                <a:extLst>
                  <a:ext uri="{FF2B5EF4-FFF2-40B4-BE49-F238E27FC236}">
                    <a16:creationId xmlns:a16="http://schemas.microsoft.com/office/drawing/2014/main" id="{C8B8286E-8EF4-4641-B059-A075D144F2B5}"/>
                  </a:ext>
                </a:extLst>
              </p:cNvPr>
              <p:cNvSpPr/>
              <p:nvPr/>
            </p:nvSpPr>
            <p:spPr>
              <a:xfrm>
                <a:off x="876300" y="779632"/>
                <a:ext cx="708482" cy="624218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7" name="Group">
              <a:extLst>
                <a:ext uri="{FF2B5EF4-FFF2-40B4-BE49-F238E27FC236}">
                  <a16:creationId xmlns:a16="http://schemas.microsoft.com/office/drawing/2014/main" id="{0FEBCF2E-402C-42E1-83E5-FC77ECE4ECBA}"/>
                </a:ext>
              </a:extLst>
            </p:cNvPr>
            <p:cNvGrpSpPr/>
            <p:nvPr/>
          </p:nvGrpSpPr>
          <p:grpSpPr>
            <a:xfrm>
              <a:off x="6183621" y="1876551"/>
              <a:ext cx="2735275" cy="1649209"/>
              <a:chOff x="0" y="0"/>
              <a:chExt cx="2735273" cy="1649207"/>
            </a:xfrm>
          </p:grpSpPr>
          <p:sp>
            <p:nvSpPr>
              <p:cNvPr id="295" name="Line">
                <a:extLst>
                  <a:ext uri="{FF2B5EF4-FFF2-40B4-BE49-F238E27FC236}">
                    <a16:creationId xmlns:a16="http://schemas.microsoft.com/office/drawing/2014/main" id="{D6EAA837-2876-4297-B942-E27913AAEAFD}"/>
                  </a:ext>
                </a:extLst>
              </p:cNvPr>
              <p:cNvSpPr/>
              <p:nvPr/>
            </p:nvSpPr>
            <p:spPr>
              <a:xfrm flipH="1" flipV="1">
                <a:off x="717401" y="341694"/>
                <a:ext cx="1335644" cy="81131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96" name="Line">
                <a:extLst>
                  <a:ext uri="{FF2B5EF4-FFF2-40B4-BE49-F238E27FC236}">
                    <a16:creationId xmlns:a16="http://schemas.microsoft.com/office/drawing/2014/main" id="{1CE8305A-AA2E-4258-AE9E-4A8267C10216}"/>
                  </a:ext>
                </a:extLst>
              </p:cNvPr>
              <p:cNvSpPr/>
              <p:nvPr/>
            </p:nvSpPr>
            <p:spPr>
              <a:xfrm flipV="1">
                <a:off x="595847" y="214697"/>
                <a:ext cx="1578755" cy="10223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97" name="Line">
                <a:extLst>
                  <a:ext uri="{FF2B5EF4-FFF2-40B4-BE49-F238E27FC236}">
                    <a16:creationId xmlns:a16="http://schemas.microsoft.com/office/drawing/2014/main" id="{F9DF9DAD-ED64-4D4B-BAFA-0AF74988BBEB}"/>
                  </a:ext>
                </a:extLst>
              </p:cNvPr>
              <p:cNvSpPr/>
              <p:nvPr/>
            </p:nvSpPr>
            <p:spPr>
              <a:xfrm flipV="1">
                <a:off x="595847" y="214695"/>
                <a:ext cx="0" cy="106531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98" name="Line">
                <a:extLst>
                  <a:ext uri="{FF2B5EF4-FFF2-40B4-BE49-F238E27FC236}">
                    <a16:creationId xmlns:a16="http://schemas.microsoft.com/office/drawing/2014/main" id="{313C13A8-6E5A-4C47-AF9E-332A97A77FB3}"/>
                  </a:ext>
                </a:extLst>
              </p:cNvPr>
              <p:cNvSpPr/>
              <p:nvPr/>
            </p:nvSpPr>
            <p:spPr>
              <a:xfrm flipV="1">
                <a:off x="2174599" y="214695"/>
                <a:ext cx="0" cy="10223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pic>
            <p:nvPicPr>
              <p:cNvPr id="299" name="Image" descr="Image">
                <a:extLst>
                  <a:ext uri="{FF2B5EF4-FFF2-40B4-BE49-F238E27FC236}">
                    <a16:creationId xmlns:a16="http://schemas.microsoft.com/office/drawing/2014/main" id="{73154135-8F0D-450A-8C6C-208714009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147232"/>
                <a:ext cx="1174016" cy="501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Image" descr="Image">
                <a:extLst>
                  <a:ext uri="{FF2B5EF4-FFF2-40B4-BE49-F238E27FC236}">
                    <a16:creationId xmlns:a16="http://schemas.microsoft.com/office/drawing/2014/main" id="{A8DA0C6E-DD10-4093-8C40-5DD3BF423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1256" y="1147232"/>
                <a:ext cx="1174017" cy="501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1" name="Image" descr="Image">
                <a:extLst>
                  <a:ext uri="{FF2B5EF4-FFF2-40B4-BE49-F238E27FC236}">
                    <a16:creationId xmlns:a16="http://schemas.microsoft.com/office/drawing/2014/main" id="{A772E441-992B-43FB-A783-5083BC806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174016" cy="501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2" name="Image" descr="Image">
                <a:extLst>
                  <a:ext uri="{FF2B5EF4-FFF2-40B4-BE49-F238E27FC236}">
                    <a16:creationId xmlns:a16="http://schemas.microsoft.com/office/drawing/2014/main" id="{990650CB-47F9-49F6-92E4-8B4EAF19C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1256" y="0"/>
                <a:ext cx="1174017" cy="501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8" name="Group">
              <a:extLst>
                <a:ext uri="{FF2B5EF4-FFF2-40B4-BE49-F238E27FC236}">
                  <a16:creationId xmlns:a16="http://schemas.microsoft.com/office/drawing/2014/main" id="{99488B52-37BD-4F2E-B7CC-E7BDC69B5959}"/>
                </a:ext>
              </a:extLst>
            </p:cNvPr>
            <p:cNvGrpSpPr/>
            <p:nvPr/>
          </p:nvGrpSpPr>
          <p:grpSpPr>
            <a:xfrm>
              <a:off x="1060756" y="3240928"/>
              <a:ext cx="1584783" cy="1469935"/>
              <a:chOff x="69018" y="-66083"/>
              <a:chExt cx="1584782" cy="1469933"/>
            </a:xfrm>
          </p:grpSpPr>
          <p:sp>
            <p:nvSpPr>
              <p:cNvPr id="291" name="Line">
                <a:extLst>
                  <a:ext uri="{FF2B5EF4-FFF2-40B4-BE49-F238E27FC236}">
                    <a16:creationId xmlns:a16="http://schemas.microsoft.com/office/drawing/2014/main" id="{BD87AE8A-490D-48B5-9D69-F075759358D6}"/>
                  </a:ext>
                </a:extLst>
              </p:cNvPr>
              <p:cNvSpPr/>
              <p:nvPr/>
            </p:nvSpPr>
            <p:spPr>
              <a:xfrm flipV="1">
                <a:off x="281479" y="34387"/>
                <a:ext cx="558319" cy="102938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92" name="Line">
                <a:extLst>
                  <a:ext uri="{FF2B5EF4-FFF2-40B4-BE49-F238E27FC236}">
                    <a16:creationId xmlns:a16="http://schemas.microsoft.com/office/drawing/2014/main" id="{25D87583-3361-4747-8DE6-09223623E4AA}"/>
                  </a:ext>
                </a:extLst>
              </p:cNvPr>
              <p:cNvSpPr/>
              <p:nvPr/>
            </p:nvSpPr>
            <p:spPr>
              <a:xfrm flipH="1" flipV="1">
                <a:off x="800814" y="-66083"/>
                <a:ext cx="555257" cy="104096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93" name="Rounded Rectangle">
                <a:extLst>
                  <a:ext uri="{FF2B5EF4-FFF2-40B4-BE49-F238E27FC236}">
                    <a16:creationId xmlns:a16="http://schemas.microsoft.com/office/drawing/2014/main" id="{E01DF621-9BAF-48E3-A8F5-33A1E43D544F}"/>
                  </a:ext>
                </a:extLst>
              </p:cNvPr>
              <p:cNvSpPr/>
              <p:nvPr/>
            </p:nvSpPr>
            <p:spPr>
              <a:xfrm>
                <a:off x="69018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algn="ctr" defTabSz="1693333">
                  <a:defRPr sz="2600"/>
                </a:pPr>
                <a:r>
                  <a:rPr lang="en-US" sz="1200" dirty="0"/>
                  <a:t>S</a:t>
                </a:r>
                <a:r>
                  <a:rPr lang="en-US" sz="700" dirty="0"/>
                  <a:t>1</a:t>
                </a:r>
                <a:endParaRPr lang="en-US" sz="1200" dirty="0"/>
              </a:p>
            </p:txBody>
          </p:sp>
          <p:sp>
            <p:nvSpPr>
              <p:cNvPr id="294" name="Rounded Rectangle">
                <a:extLst>
                  <a:ext uri="{FF2B5EF4-FFF2-40B4-BE49-F238E27FC236}">
                    <a16:creationId xmlns:a16="http://schemas.microsoft.com/office/drawing/2014/main" id="{765072BC-7B92-417B-BD41-72B439EE642A}"/>
                  </a:ext>
                </a:extLst>
              </p:cNvPr>
              <p:cNvSpPr/>
              <p:nvPr/>
            </p:nvSpPr>
            <p:spPr>
              <a:xfrm>
                <a:off x="945318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2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9" name="Group">
              <a:extLst>
                <a:ext uri="{FF2B5EF4-FFF2-40B4-BE49-F238E27FC236}">
                  <a16:creationId xmlns:a16="http://schemas.microsoft.com/office/drawing/2014/main" id="{660936CD-787C-48BE-A939-BD87A57B6115}"/>
                </a:ext>
              </a:extLst>
            </p:cNvPr>
            <p:cNvGrpSpPr/>
            <p:nvPr/>
          </p:nvGrpSpPr>
          <p:grpSpPr>
            <a:xfrm>
              <a:off x="2787956" y="3240928"/>
              <a:ext cx="1584783" cy="1469935"/>
              <a:chOff x="69018" y="-66083"/>
              <a:chExt cx="1584782" cy="1469933"/>
            </a:xfrm>
          </p:grpSpPr>
          <p:sp>
            <p:nvSpPr>
              <p:cNvPr id="287" name="Line">
                <a:extLst>
                  <a:ext uri="{FF2B5EF4-FFF2-40B4-BE49-F238E27FC236}">
                    <a16:creationId xmlns:a16="http://schemas.microsoft.com/office/drawing/2014/main" id="{ADF0DF98-C248-416E-A236-880166710B94}"/>
                  </a:ext>
                </a:extLst>
              </p:cNvPr>
              <p:cNvSpPr/>
              <p:nvPr/>
            </p:nvSpPr>
            <p:spPr>
              <a:xfrm flipV="1">
                <a:off x="281476" y="34387"/>
                <a:ext cx="558319" cy="102938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88" name="Line">
                <a:extLst>
                  <a:ext uri="{FF2B5EF4-FFF2-40B4-BE49-F238E27FC236}">
                    <a16:creationId xmlns:a16="http://schemas.microsoft.com/office/drawing/2014/main" id="{5F94DCA0-23E7-45C8-AC0C-4E94739358DD}"/>
                  </a:ext>
                </a:extLst>
              </p:cNvPr>
              <p:cNvSpPr/>
              <p:nvPr/>
            </p:nvSpPr>
            <p:spPr>
              <a:xfrm flipH="1" flipV="1">
                <a:off x="800814" y="-66083"/>
                <a:ext cx="555257" cy="104096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89" name="Rounded Rectangle">
                <a:extLst>
                  <a:ext uri="{FF2B5EF4-FFF2-40B4-BE49-F238E27FC236}">
                    <a16:creationId xmlns:a16="http://schemas.microsoft.com/office/drawing/2014/main" id="{9BC37A82-C5B1-4FA1-A319-1D4EF1EDDC88}"/>
                  </a:ext>
                </a:extLst>
              </p:cNvPr>
              <p:cNvSpPr/>
              <p:nvPr/>
            </p:nvSpPr>
            <p:spPr>
              <a:xfrm>
                <a:off x="69018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3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Rounded Rectangle">
                <a:extLst>
                  <a:ext uri="{FF2B5EF4-FFF2-40B4-BE49-F238E27FC236}">
                    <a16:creationId xmlns:a16="http://schemas.microsoft.com/office/drawing/2014/main" id="{676C9941-43B8-4739-B4DF-D9AB574272BC}"/>
                  </a:ext>
                </a:extLst>
              </p:cNvPr>
              <p:cNvSpPr/>
              <p:nvPr/>
            </p:nvSpPr>
            <p:spPr>
              <a:xfrm>
                <a:off x="945318" y="779631"/>
                <a:ext cx="708482" cy="624219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4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0" name="Group">
              <a:extLst>
                <a:ext uri="{FF2B5EF4-FFF2-40B4-BE49-F238E27FC236}">
                  <a16:creationId xmlns:a16="http://schemas.microsoft.com/office/drawing/2014/main" id="{B7904651-8739-4AC0-BA4E-23F089BFB455}"/>
                </a:ext>
              </a:extLst>
            </p:cNvPr>
            <p:cNvGrpSpPr/>
            <p:nvPr/>
          </p:nvGrpSpPr>
          <p:grpSpPr>
            <a:xfrm>
              <a:off x="1408421" y="1876551"/>
              <a:ext cx="2735275" cy="1649209"/>
              <a:chOff x="0" y="0"/>
              <a:chExt cx="2735273" cy="1649207"/>
            </a:xfrm>
          </p:grpSpPr>
          <p:sp>
            <p:nvSpPr>
              <p:cNvPr id="279" name="Line">
                <a:extLst>
                  <a:ext uri="{FF2B5EF4-FFF2-40B4-BE49-F238E27FC236}">
                    <a16:creationId xmlns:a16="http://schemas.microsoft.com/office/drawing/2014/main" id="{1F8A4514-FCAD-4D37-8574-91B2FF76D284}"/>
                  </a:ext>
                </a:extLst>
              </p:cNvPr>
              <p:cNvSpPr/>
              <p:nvPr/>
            </p:nvSpPr>
            <p:spPr>
              <a:xfrm flipH="1" flipV="1">
                <a:off x="717401" y="341694"/>
                <a:ext cx="1335644" cy="811313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80" name="Line">
                <a:extLst>
                  <a:ext uri="{FF2B5EF4-FFF2-40B4-BE49-F238E27FC236}">
                    <a16:creationId xmlns:a16="http://schemas.microsoft.com/office/drawing/2014/main" id="{ABAF6490-DC04-4B68-97FD-BB1CEB243DBD}"/>
                  </a:ext>
                </a:extLst>
              </p:cNvPr>
              <p:cNvSpPr/>
              <p:nvPr/>
            </p:nvSpPr>
            <p:spPr>
              <a:xfrm flipV="1">
                <a:off x="595847" y="214697"/>
                <a:ext cx="1578755" cy="102234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81" name="Line">
                <a:extLst>
                  <a:ext uri="{FF2B5EF4-FFF2-40B4-BE49-F238E27FC236}">
                    <a16:creationId xmlns:a16="http://schemas.microsoft.com/office/drawing/2014/main" id="{9818B3E8-A9BE-4235-A4A8-E8DF4BBB05CB}"/>
                  </a:ext>
                </a:extLst>
              </p:cNvPr>
              <p:cNvSpPr/>
              <p:nvPr/>
            </p:nvSpPr>
            <p:spPr>
              <a:xfrm flipV="1">
                <a:off x="595847" y="214695"/>
                <a:ext cx="0" cy="106530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sp>
            <p:nvSpPr>
              <p:cNvPr id="282" name="Line">
                <a:extLst>
                  <a:ext uri="{FF2B5EF4-FFF2-40B4-BE49-F238E27FC236}">
                    <a16:creationId xmlns:a16="http://schemas.microsoft.com/office/drawing/2014/main" id="{D7D59A6C-9199-4366-B0CC-E0EF4D653A2F}"/>
                  </a:ext>
                </a:extLst>
              </p:cNvPr>
              <p:cNvSpPr/>
              <p:nvPr/>
            </p:nvSpPr>
            <p:spPr>
              <a:xfrm flipV="1">
                <a:off x="2174599" y="214695"/>
                <a:ext cx="0" cy="102234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78933">
                  <a:defRPr sz="2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400"/>
              </a:p>
            </p:txBody>
          </p:sp>
          <p:pic>
            <p:nvPicPr>
              <p:cNvPr id="283" name="Image" descr="Image">
                <a:extLst>
                  <a:ext uri="{FF2B5EF4-FFF2-40B4-BE49-F238E27FC236}">
                    <a16:creationId xmlns:a16="http://schemas.microsoft.com/office/drawing/2014/main" id="{3A69E8B6-B21D-4446-A144-69904A21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147232"/>
                <a:ext cx="1174016" cy="501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4" name="Image" descr="Image">
                <a:extLst>
                  <a:ext uri="{FF2B5EF4-FFF2-40B4-BE49-F238E27FC236}">
                    <a16:creationId xmlns:a16="http://schemas.microsoft.com/office/drawing/2014/main" id="{786CFE02-F361-44FB-B3ED-971975155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1256" y="1147232"/>
                <a:ext cx="1174017" cy="501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5" name="Image" descr="Image">
                <a:extLst>
                  <a:ext uri="{FF2B5EF4-FFF2-40B4-BE49-F238E27FC236}">
                    <a16:creationId xmlns:a16="http://schemas.microsoft.com/office/drawing/2014/main" id="{9F392090-0C2A-4138-82D2-1C42434F9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174016" cy="501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" name="Image" descr="Image">
                <a:extLst>
                  <a:ext uri="{FF2B5EF4-FFF2-40B4-BE49-F238E27FC236}">
                    <a16:creationId xmlns:a16="http://schemas.microsoft.com/office/drawing/2014/main" id="{5874E5C2-E1E4-425C-837F-438414405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1256" y="0"/>
                <a:ext cx="1174017" cy="501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1" name="Group">
              <a:extLst>
                <a:ext uri="{FF2B5EF4-FFF2-40B4-BE49-F238E27FC236}">
                  <a16:creationId xmlns:a16="http://schemas.microsoft.com/office/drawing/2014/main" id="{68E5F2D0-25B5-446C-BD47-1D1FAB54A708}"/>
                </a:ext>
              </a:extLst>
            </p:cNvPr>
            <p:cNvGrpSpPr/>
            <p:nvPr/>
          </p:nvGrpSpPr>
          <p:grpSpPr>
            <a:xfrm>
              <a:off x="4793249" y="2668332"/>
              <a:ext cx="1083717" cy="190501"/>
              <a:chOff x="0" y="0"/>
              <a:chExt cx="1083716" cy="190500"/>
            </a:xfrm>
          </p:grpSpPr>
          <p:sp>
            <p:nvSpPr>
              <p:cNvPr id="276" name="Circle">
                <a:extLst>
                  <a:ext uri="{FF2B5EF4-FFF2-40B4-BE49-F238E27FC236}">
                    <a16:creationId xmlns:a16="http://schemas.microsoft.com/office/drawing/2014/main" id="{6CD4B210-FA89-499C-B39B-E98EF6116A45}"/>
                  </a:ext>
                </a:extLst>
              </p:cNvPr>
              <p:cNvSpPr/>
              <p:nvPr/>
            </p:nvSpPr>
            <p:spPr>
              <a:xfrm>
                <a:off x="0" y="0"/>
                <a:ext cx="190500" cy="1905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277" name="Circle">
                <a:extLst>
                  <a:ext uri="{FF2B5EF4-FFF2-40B4-BE49-F238E27FC236}">
                    <a16:creationId xmlns:a16="http://schemas.microsoft.com/office/drawing/2014/main" id="{CA5704F3-BE32-4600-ADB2-08F36A6ED833}"/>
                  </a:ext>
                </a:extLst>
              </p:cNvPr>
              <p:cNvSpPr/>
              <p:nvPr/>
            </p:nvSpPr>
            <p:spPr>
              <a:xfrm>
                <a:off x="446607" y="0"/>
                <a:ext cx="190501" cy="1905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278" name="Circle">
                <a:extLst>
                  <a:ext uri="{FF2B5EF4-FFF2-40B4-BE49-F238E27FC236}">
                    <a16:creationId xmlns:a16="http://schemas.microsoft.com/office/drawing/2014/main" id="{D9232383-AAED-4924-B20F-A01D63B9EA06}"/>
                  </a:ext>
                </a:extLst>
              </p:cNvPr>
              <p:cNvSpPr/>
              <p:nvPr/>
            </p:nvSpPr>
            <p:spPr>
              <a:xfrm>
                <a:off x="893216" y="0"/>
                <a:ext cx="190501" cy="1905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</p:grpSp>
        <p:grpSp>
          <p:nvGrpSpPr>
            <p:cNvPr id="272" name="Group">
              <a:extLst>
                <a:ext uri="{FF2B5EF4-FFF2-40B4-BE49-F238E27FC236}">
                  <a16:creationId xmlns:a16="http://schemas.microsoft.com/office/drawing/2014/main" id="{841032AC-65A2-443E-8165-AB742D91201C}"/>
                </a:ext>
              </a:extLst>
            </p:cNvPr>
            <p:cNvGrpSpPr/>
            <p:nvPr/>
          </p:nvGrpSpPr>
          <p:grpSpPr>
            <a:xfrm>
              <a:off x="4542437" y="4291342"/>
              <a:ext cx="994817" cy="101601"/>
              <a:chOff x="0" y="0"/>
              <a:chExt cx="994816" cy="101600"/>
            </a:xfrm>
          </p:grpSpPr>
          <p:sp>
            <p:nvSpPr>
              <p:cNvPr id="273" name="Circle">
                <a:extLst>
                  <a:ext uri="{FF2B5EF4-FFF2-40B4-BE49-F238E27FC236}">
                    <a16:creationId xmlns:a16="http://schemas.microsoft.com/office/drawing/2014/main" id="{CFE780D0-347A-4086-A907-8B9B3B976495}"/>
                  </a:ext>
                </a:extLst>
              </p:cNvPr>
              <p:cNvSpPr/>
              <p:nvPr/>
            </p:nvSpPr>
            <p:spPr>
              <a:xfrm>
                <a:off x="0" y="0"/>
                <a:ext cx="101600" cy="1016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274" name="Circle">
                <a:extLst>
                  <a:ext uri="{FF2B5EF4-FFF2-40B4-BE49-F238E27FC236}">
                    <a16:creationId xmlns:a16="http://schemas.microsoft.com/office/drawing/2014/main" id="{D841EDD8-9AA5-4026-B0B1-0928C4DD937C}"/>
                  </a:ext>
                </a:extLst>
              </p:cNvPr>
              <p:cNvSpPr/>
              <p:nvPr/>
            </p:nvSpPr>
            <p:spPr>
              <a:xfrm>
                <a:off x="446607" y="0"/>
                <a:ext cx="101601" cy="1016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275" name="Circle">
                <a:extLst>
                  <a:ext uri="{FF2B5EF4-FFF2-40B4-BE49-F238E27FC236}">
                    <a16:creationId xmlns:a16="http://schemas.microsoft.com/office/drawing/2014/main" id="{40EABBED-D54E-4B20-820E-A52A54478D14}"/>
                  </a:ext>
                </a:extLst>
              </p:cNvPr>
              <p:cNvSpPr/>
              <p:nvPr/>
            </p:nvSpPr>
            <p:spPr>
              <a:xfrm>
                <a:off x="893216" y="0"/>
                <a:ext cx="101601" cy="10160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</p:grpSp>
      </p:grpSp>
      <p:sp>
        <p:nvSpPr>
          <p:cNvPr id="372" name="TextBox 371">
            <a:extLst>
              <a:ext uri="{FF2B5EF4-FFF2-40B4-BE49-F238E27FC236}">
                <a16:creationId xmlns:a16="http://schemas.microsoft.com/office/drawing/2014/main" id="{FC08036E-2D01-47E2-A82B-7F169F88D52D}"/>
              </a:ext>
            </a:extLst>
          </p:cNvPr>
          <p:cNvSpPr txBox="1"/>
          <p:nvPr/>
        </p:nvSpPr>
        <p:spPr>
          <a:xfrm>
            <a:off x="10665501" y="1684420"/>
            <a:ext cx="1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Costs 3.4x!</a:t>
            </a: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947BEAF8-0425-4EA8-BF42-CAD08D251CC6}"/>
              </a:ext>
            </a:extLst>
          </p:cNvPr>
          <p:cNvGrpSpPr/>
          <p:nvPr/>
        </p:nvGrpSpPr>
        <p:grpSpPr>
          <a:xfrm>
            <a:off x="8082876" y="2328673"/>
            <a:ext cx="2594535" cy="754033"/>
            <a:chOff x="707004" y="5325479"/>
            <a:chExt cx="2594535" cy="754033"/>
          </a:xfrm>
        </p:grpSpPr>
        <p:sp>
          <p:nvSpPr>
            <p:cNvPr id="378" name="Line">
              <a:extLst>
                <a:ext uri="{FF2B5EF4-FFF2-40B4-BE49-F238E27FC236}">
                  <a16:creationId xmlns:a16="http://schemas.microsoft.com/office/drawing/2014/main" id="{FB1279D9-8DBE-4D47-A274-3ECC72DC61C1}"/>
                </a:ext>
              </a:extLst>
            </p:cNvPr>
            <p:cNvSpPr/>
            <p:nvPr/>
          </p:nvSpPr>
          <p:spPr>
            <a:xfrm flipV="1">
              <a:off x="1264780" y="5351116"/>
              <a:ext cx="816326" cy="500210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79" name="Line">
              <a:extLst>
                <a:ext uri="{FF2B5EF4-FFF2-40B4-BE49-F238E27FC236}">
                  <a16:creationId xmlns:a16="http://schemas.microsoft.com/office/drawing/2014/main" id="{E3165CC1-6DC4-44A1-8DDD-AF26170DF266}"/>
                </a:ext>
              </a:extLst>
            </p:cNvPr>
            <p:cNvSpPr/>
            <p:nvPr/>
          </p:nvSpPr>
          <p:spPr>
            <a:xfrm flipH="1" flipV="1">
              <a:off x="2193887" y="5325479"/>
              <a:ext cx="1001926" cy="527166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80" name="Line">
              <a:extLst>
                <a:ext uri="{FF2B5EF4-FFF2-40B4-BE49-F238E27FC236}">
                  <a16:creationId xmlns:a16="http://schemas.microsoft.com/office/drawing/2014/main" id="{6FC1CC82-BFFF-4F0B-B9C8-9E515A7508D4}"/>
                </a:ext>
              </a:extLst>
            </p:cNvPr>
            <p:cNvSpPr/>
            <p:nvPr/>
          </p:nvSpPr>
          <p:spPr>
            <a:xfrm flipH="1" flipV="1">
              <a:off x="2154139" y="5341275"/>
              <a:ext cx="568006" cy="500212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124" name="Line">
              <a:extLst>
                <a:ext uri="{FF2B5EF4-FFF2-40B4-BE49-F238E27FC236}">
                  <a16:creationId xmlns:a16="http://schemas.microsoft.com/office/drawing/2014/main" id="{371AFE08-1C38-4911-A34E-C1628FCDD286}"/>
                </a:ext>
              </a:extLst>
            </p:cNvPr>
            <p:cNvSpPr/>
            <p:nvPr/>
          </p:nvSpPr>
          <p:spPr>
            <a:xfrm flipV="1">
              <a:off x="788826" y="5341277"/>
              <a:ext cx="1206183" cy="477538"/>
            </a:xfrm>
            <a:prstGeom prst="line">
              <a:avLst/>
            </a:prstGeom>
            <a:ln w="508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778933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grpSp>
          <p:nvGrpSpPr>
            <p:cNvPr id="175" name="Group">
              <a:extLst>
                <a:ext uri="{FF2B5EF4-FFF2-40B4-BE49-F238E27FC236}">
                  <a16:creationId xmlns:a16="http://schemas.microsoft.com/office/drawing/2014/main" id="{2F28C192-1E27-4A33-B4D6-F331EA8C5BAF}"/>
                </a:ext>
              </a:extLst>
            </p:cNvPr>
            <p:cNvGrpSpPr/>
            <p:nvPr/>
          </p:nvGrpSpPr>
          <p:grpSpPr>
            <a:xfrm>
              <a:off x="1847857" y="5951180"/>
              <a:ext cx="351878" cy="44515"/>
              <a:chOff x="400638" y="126610"/>
              <a:chExt cx="994817" cy="101602"/>
            </a:xfrm>
          </p:grpSpPr>
          <p:sp>
            <p:nvSpPr>
              <p:cNvPr id="176" name="Circle">
                <a:extLst>
                  <a:ext uri="{FF2B5EF4-FFF2-40B4-BE49-F238E27FC236}">
                    <a16:creationId xmlns:a16="http://schemas.microsoft.com/office/drawing/2014/main" id="{A3ACA6F1-FCF5-48D6-97A6-23EDB3C512E8}"/>
                  </a:ext>
                </a:extLst>
              </p:cNvPr>
              <p:cNvSpPr/>
              <p:nvPr/>
            </p:nvSpPr>
            <p:spPr>
              <a:xfrm>
                <a:off x="400638" y="126611"/>
                <a:ext cx="101600" cy="1016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177" name="Circle">
                <a:extLst>
                  <a:ext uri="{FF2B5EF4-FFF2-40B4-BE49-F238E27FC236}">
                    <a16:creationId xmlns:a16="http://schemas.microsoft.com/office/drawing/2014/main" id="{9F7B2DC1-00D4-41B2-A2F2-A3B1B4A0F98E}"/>
                  </a:ext>
                </a:extLst>
              </p:cNvPr>
              <p:cNvSpPr/>
              <p:nvPr/>
            </p:nvSpPr>
            <p:spPr>
              <a:xfrm>
                <a:off x="847245" y="126611"/>
                <a:ext cx="101600" cy="1016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  <p:sp>
            <p:nvSpPr>
              <p:cNvPr id="178" name="Circle">
                <a:extLst>
                  <a:ext uri="{FF2B5EF4-FFF2-40B4-BE49-F238E27FC236}">
                    <a16:creationId xmlns:a16="http://schemas.microsoft.com/office/drawing/2014/main" id="{ED2E5759-8E04-4B18-B39A-53265DC93124}"/>
                  </a:ext>
                </a:extLst>
              </p:cNvPr>
              <p:cNvSpPr/>
              <p:nvPr/>
            </p:nvSpPr>
            <p:spPr>
              <a:xfrm>
                <a:off x="1293855" y="126610"/>
                <a:ext cx="101600" cy="10159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defTabSz="1693333">
                  <a:defRPr sz="2600"/>
                </a:pPr>
                <a:endParaRPr sz="2000"/>
              </a:p>
            </p:txBody>
          </p:sp>
        </p:grpSp>
        <p:grpSp>
          <p:nvGrpSpPr>
            <p:cNvPr id="138" name="Group">
              <a:extLst>
                <a:ext uri="{FF2B5EF4-FFF2-40B4-BE49-F238E27FC236}">
                  <a16:creationId xmlns:a16="http://schemas.microsoft.com/office/drawing/2014/main" id="{52C10C6A-8231-40C9-BEDB-E0CD6711B9CA}"/>
                </a:ext>
              </a:extLst>
            </p:cNvPr>
            <p:cNvGrpSpPr/>
            <p:nvPr/>
          </p:nvGrpSpPr>
          <p:grpSpPr>
            <a:xfrm>
              <a:off x="2569208" y="5797558"/>
              <a:ext cx="732331" cy="281954"/>
              <a:chOff x="-485638" y="760311"/>
              <a:chExt cx="2070420" cy="643539"/>
            </a:xfrm>
          </p:grpSpPr>
          <p:sp>
            <p:nvSpPr>
              <p:cNvPr id="141" name="Rounded Rectangle">
                <a:extLst>
                  <a:ext uri="{FF2B5EF4-FFF2-40B4-BE49-F238E27FC236}">
                    <a16:creationId xmlns:a16="http://schemas.microsoft.com/office/drawing/2014/main" id="{B2FF7E5F-B2C1-4297-974C-F39CBEB9C763}"/>
                  </a:ext>
                </a:extLst>
              </p:cNvPr>
              <p:cNvSpPr/>
              <p:nvPr/>
            </p:nvSpPr>
            <p:spPr>
              <a:xfrm>
                <a:off x="-485638" y="760311"/>
                <a:ext cx="708482" cy="624218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n-1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Rounded Rectangle">
                <a:extLst>
                  <a:ext uri="{FF2B5EF4-FFF2-40B4-BE49-F238E27FC236}">
                    <a16:creationId xmlns:a16="http://schemas.microsoft.com/office/drawing/2014/main" id="{3E15F77A-182D-4484-A741-E5FA6042BED8}"/>
                  </a:ext>
                </a:extLst>
              </p:cNvPr>
              <p:cNvSpPr/>
              <p:nvPr/>
            </p:nvSpPr>
            <p:spPr>
              <a:xfrm>
                <a:off x="876300" y="779632"/>
                <a:ext cx="708482" cy="624218"/>
              </a:xfrm>
              <a:prstGeom prst="roundRect">
                <a:avLst>
                  <a:gd name="adj" fmla="val 1178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>
                <a:noFill/>
                <a:prstDash val="solid"/>
                <a:miter lim="400000"/>
              </a:ln>
              <a:effectLst/>
            </p:spPr>
            <p:txBody>
              <a:bodyPr wrap="square" lIns="12559" tIns="12559" rIns="12559" bIns="12559" numCol="1" anchor="ctr">
                <a:noAutofit/>
              </a:bodyPr>
              <a:lstStyle/>
              <a:p>
                <a:pPr lvl="0" algn="ctr" defTabSz="1693333">
                  <a:defRPr sz="2600"/>
                </a:pPr>
                <a:r>
                  <a:rPr lang="en-US" sz="1200" dirty="0">
                    <a:solidFill>
                      <a:prstClr val="black"/>
                    </a:solidFill>
                  </a:rPr>
                  <a:t>S</a:t>
                </a:r>
                <a:r>
                  <a:rPr lang="en-US" sz="700" dirty="0">
                    <a:solidFill>
                      <a:prstClr val="black"/>
                    </a:solidFill>
                  </a:rPr>
                  <a:t>n</a:t>
                </a: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6" name="Rounded Rectangle">
              <a:extLst>
                <a:ext uri="{FF2B5EF4-FFF2-40B4-BE49-F238E27FC236}">
                  <a16:creationId xmlns:a16="http://schemas.microsoft.com/office/drawing/2014/main" id="{03E592E0-9333-4C35-B2F6-936A246977C2}"/>
                </a:ext>
              </a:extLst>
            </p:cNvPr>
            <p:cNvSpPr/>
            <p:nvPr/>
          </p:nvSpPr>
          <p:spPr>
            <a:xfrm>
              <a:off x="1184317" y="5801221"/>
              <a:ext cx="250599" cy="273489"/>
            </a:xfrm>
            <a:prstGeom prst="roundRect">
              <a:avLst>
                <a:gd name="adj" fmla="val 1178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 cap="flat">
              <a:noFill/>
              <a:prstDash val="solid"/>
              <a:miter lim="400000"/>
            </a:ln>
            <a:effectLst/>
          </p:spPr>
          <p:txBody>
            <a:bodyPr wrap="square" lIns="12559" tIns="12559" rIns="12559" bIns="12559" numCol="1" anchor="ctr">
              <a:noAutofit/>
            </a:bodyPr>
            <a:lstStyle/>
            <a:p>
              <a:pPr lvl="0" algn="ctr" defTabSz="1693333">
                <a:defRPr sz="2600"/>
              </a:pPr>
              <a:r>
                <a:rPr lang="en-US" sz="1200" dirty="0">
                  <a:solidFill>
                    <a:prstClr val="black"/>
                  </a:solidFill>
                </a:rPr>
                <a:t>S</a:t>
              </a:r>
              <a:r>
                <a:rPr lang="en-US" sz="700" dirty="0">
                  <a:solidFill>
                    <a:prstClr val="black"/>
                  </a:solidFill>
                </a:rPr>
                <a:t>2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77" name="Rounded Rectangle">
              <a:extLst>
                <a:ext uri="{FF2B5EF4-FFF2-40B4-BE49-F238E27FC236}">
                  <a16:creationId xmlns:a16="http://schemas.microsoft.com/office/drawing/2014/main" id="{AAF8326A-CD29-46B3-8591-83C557569C9E}"/>
                </a:ext>
              </a:extLst>
            </p:cNvPr>
            <p:cNvSpPr/>
            <p:nvPr/>
          </p:nvSpPr>
          <p:spPr>
            <a:xfrm>
              <a:off x="707004" y="5803070"/>
              <a:ext cx="250599" cy="273489"/>
            </a:xfrm>
            <a:prstGeom prst="roundRect">
              <a:avLst>
                <a:gd name="adj" fmla="val 1178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 cap="flat">
              <a:noFill/>
              <a:prstDash val="solid"/>
              <a:miter lim="400000"/>
            </a:ln>
            <a:effectLst/>
          </p:spPr>
          <p:txBody>
            <a:bodyPr wrap="square" lIns="12559" tIns="12559" rIns="12559" bIns="12559" numCol="1" anchor="ctr">
              <a:noAutofit/>
            </a:bodyPr>
            <a:lstStyle/>
            <a:p>
              <a:pPr lvl="0" algn="ctr" defTabSz="1693333">
                <a:defRPr sz="2600"/>
              </a:pPr>
              <a:r>
                <a:rPr lang="en-US" sz="1200" dirty="0">
                  <a:solidFill>
                    <a:prstClr val="black"/>
                  </a:solidFill>
                </a:rPr>
                <a:t>S</a:t>
              </a:r>
              <a:r>
                <a:rPr lang="en-US" sz="700" dirty="0">
                  <a:solidFill>
                    <a:prstClr val="black"/>
                  </a:solidFill>
                </a:rPr>
                <a:t>1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452" name="Title 1">
            <a:extLst>
              <a:ext uri="{FF2B5EF4-FFF2-40B4-BE49-F238E27FC236}">
                <a16:creationId xmlns:a16="http://schemas.microsoft.com/office/drawing/2014/main" id="{1A192AFE-F987-92FE-5797-9D4321DB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56" y="280887"/>
            <a:ext cx="11426627" cy="1000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Evaluation</a:t>
            </a:r>
          </a:p>
        </p:txBody>
      </p:sp>
      <p:sp>
        <p:nvSpPr>
          <p:cNvPr id="455" name="Right Arrow 454">
            <a:extLst>
              <a:ext uri="{FF2B5EF4-FFF2-40B4-BE49-F238E27FC236}">
                <a16:creationId xmlns:a16="http://schemas.microsoft.com/office/drawing/2014/main" id="{9FDE6F77-46F5-1F8E-64CB-2A6766636BF6}"/>
              </a:ext>
            </a:extLst>
          </p:cNvPr>
          <p:cNvSpPr/>
          <p:nvPr/>
        </p:nvSpPr>
        <p:spPr>
          <a:xfrm>
            <a:off x="6169970" y="2938009"/>
            <a:ext cx="1267477" cy="411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A4FEAF45-9ACC-5910-333E-42C3C3A3B2C3}"/>
                  </a:ext>
                </a:extLst>
              </p:cNvPr>
              <p:cNvSpPr txBox="1"/>
              <p:nvPr/>
            </p:nvSpPr>
            <p:spPr>
              <a:xfrm>
                <a:off x="10831373" y="4993187"/>
                <a:ext cx="74242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1" i="1" dirty="0" smtClean="0">
                          <a:latin typeface="Cambria Math" panose="02040503050406030204" pitchFamily="18" charset="0"/>
                        </a:rPr>
                        <m:t>𝑮𝒃𝒑𝒔</m:t>
                      </m:r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A4FEAF45-9ACC-5910-333E-42C3C3A3B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373" y="4993187"/>
                <a:ext cx="742424" cy="253916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" name="Content Placeholder 6">
            <a:extLst>
              <a:ext uri="{FF2B5EF4-FFF2-40B4-BE49-F238E27FC236}">
                <a16:creationId xmlns:a16="http://schemas.microsoft.com/office/drawing/2014/main" id="{0363BD7D-C4D6-8B57-E38B-64C340E898F9}"/>
              </a:ext>
            </a:extLst>
          </p:cNvPr>
          <p:cNvSpPr txBox="1">
            <a:spLocks/>
          </p:cNvSpPr>
          <p:nvPr/>
        </p:nvSpPr>
        <p:spPr>
          <a:xfrm>
            <a:off x="414556" y="1073805"/>
            <a:ext cx="10434709" cy="130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0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400" kern="1200" dirty="0" smtClean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AR" sz="1400" kern="1200" dirty="0">
                <a:solidFill>
                  <a:schemeClr val="tx1"/>
                </a:solidFill>
                <a:latin typeface="CSAIL Ebony L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We evaluate TopoOpt with large scale simulation and a small-scale prototype</a:t>
            </a:r>
          </a:p>
          <a:p>
            <a:pPr>
              <a:lnSpc>
                <a:spcPct val="100000"/>
              </a:lnSpc>
            </a:pPr>
            <a:r>
              <a:rPr lang="en-US" dirty="0"/>
              <a:t>Artifact code can be found at </a:t>
            </a:r>
            <a:r>
              <a:rPr lang="en-US" dirty="0">
                <a:hlinkClick r:id="rId10"/>
              </a:rPr>
              <a:t>http://TopoOpt.csail.mit.edu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659F45-F760-44E8-9D50-095BA98A481A}"/>
              </a:ext>
            </a:extLst>
          </p:cNvPr>
          <p:cNvSpPr/>
          <p:nvPr/>
        </p:nvSpPr>
        <p:spPr>
          <a:xfrm>
            <a:off x="8258261" y="1901365"/>
            <a:ext cx="2402632" cy="4758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Ideal n-port switch</a:t>
            </a:r>
          </a:p>
        </p:txBody>
      </p:sp>
      <p:sp>
        <p:nvSpPr>
          <p:cNvPr id="196" name="Marcador de fecha 2">
            <a:extLst>
              <a:ext uri="{FF2B5EF4-FFF2-40B4-BE49-F238E27FC236}">
                <a16:creationId xmlns:a16="http://schemas.microsoft.com/office/drawing/2014/main" id="{D3B88DDC-8798-4486-A658-177B9AAF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97" name="Marcador de número de diapositiva 5">
            <a:extLst>
              <a:ext uri="{FF2B5EF4-FFF2-40B4-BE49-F238E27FC236}">
                <a16:creationId xmlns:a16="http://schemas.microsoft.com/office/drawing/2014/main" id="{4632C783-8C2C-4FAC-A67C-D8C88853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23</a:t>
            </a:fld>
            <a:endParaRPr lang="en-US" sz="1200"/>
          </a:p>
        </p:txBody>
      </p:sp>
      <p:sp>
        <p:nvSpPr>
          <p:cNvPr id="198" name="Marcador de pie de página 3">
            <a:extLst>
              <a:ext uri="{FF2B5EF4-FFF2-40B4-BE49-F238E27FC236}">
                <a16:creationId xmlns:a16="http://schemas.microsoft.com/office/drawing/2014/main" id="{826AA831-67B8-4ABF-87E2-05A61085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/>
      <p:bldP spid="38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 animBg="1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89" grpId="0" animBg="1"/>
      <p:bldP spid="90" grpId="0" animBg="1"/>
      <p:bldP spid="91" grpId="0" animBg="1"/>
      <p:bldP spid="92" grpId="0" animBg="1"/>
      <p:bldP spid="97" grpId="0" animBg="1"/>
      <p:bldP spid="98" grpId="0" animBg="1"/>
      <p:bldP spid="99" grpId="0" animBg="1"/>
      <p:bldP spid="100" grpId="0" animBg="1"/>
      <p:bldP spid="105" grpId="0" animBg="1"/>
      <p:bldP spid="106" grpId="0" animBg="1"/>
      <p:bldP spid="107" grpId="0" animBg="1"/>
      <p:bldP spid="108" grpId="0" animBg="1"/>
      <p:bldP spid="109" grpId="0"/>
      <p:bldP spid="118" grpId="0"/>
      <p:bldP spid="188" grpId="0"/>
      <p:bldP spid="189" grpId="0"/>
      <p:bldP spid="312" grpId="0"/>
      <p:bldP spid="372" grpId="0"/>
      <p:bldP spid="455" grpId="0" animBg="1"/>
      <p:bldP spid="45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Marcador de fecha 2">
            <a:extLst>
              <a:ext uri="{FF2B5EF4-FFF2-40B4-BE49-F238E27FC236}">
                <a16:creationId xmlns:a16="http://schemas.microsoft.com/office/drawing/2014/main" id="{07AE38C2-E236-44D9-BDB9-E3CE2605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52" name="Marcador de número de diapositiva 5">
            <a:extLst>
              <a:ext uri="{FF2B5EF4-FFF2-40B4-BE49-F238E27FC236}">
                <a16:creationId xmlns:a16="http://schemas.microsoft.com/office/drawing/2014/main" id="{1A7958A4-EEDC-4E83-82C8-5F7BC3F9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24</a:t>
            </a:fld>
            <a:endParaRPr lang="en-US" sz="1200"/>
          </a:p>
        </p:txBody>
      </p:sp>
      <p:sp>
        <p:nvSpPr>
          <p:cNvPr id="53" name="Marcador de pie de página 3">
            <a:extLst>
              <a:ext uri="{FF2B5EF4-FFF2-40B4-BE49-F238E27FC236}">
                <a16:creationId xmlns:a16="http://schemas.microsoft.com/office/drawing/2014/main" id="{71E19C09-58D4-4920-9C1A-A24239B7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19E6E-C8DC-D842-B6C6-F47ACB12C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032"/>
            <a:ext cx="10515600" cy="4969987"/>
          </a:xfrm>
        </p:spPr>
        <p:txBody>
          <a:bodyPr/>
          <a:lstStyle/>
          <a:p>
            <a:r>
              <a:rPr lang="en-US" dirty="0"/>
              <a:t>Running several jobs together on a 432 node, d = 8, 100Gbps </a:t>
            </a:r>
            <a:r>
              <a:rPr lang="en-US" dirty="0" err="1"/>
              <a:t>TopoOpt</a:t>
            </a:r>
            <a:r>
              <a:rPr lang="en-US" dirty="0"/>
              <a:t> system, compared to several other options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AFA3E2-59F7-4973-A6BD-94AE09A40EE7}"/>
              </a:ext>
            </a:extLst>
          </p:cNvPr>
          <p:cNvSpPr txBox="1"/>
          <p:nvPr/>
        </p:nvSpPr>
        <p:spPr>
          <a:xfrm rot="16200000">
            <a:off x="2094620" y="3751239"/>
            <a:ext cx="279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99%-</a:t>
            </a:r>
            <a:r>
              <a:rPr lang="en-US" sz="2000" dirty="0" err="1"/>
              <a:t>ile</a:t>
            </a:r>
            <a:r>
              <a:rPr lang="en-US" sz="2000" dirty="0"/>
              <a:t> Iteration Time (s)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98E89C48-2760-4AC5-B049-FD1A1F3D4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51064"/>
              </p:ext>
            </p:extLst>
          </p:nvPr>
        </p:nvGraphicFramePr>
        <p:xfrm>
          <a:off x="3537717" y="2557903"/>
          <a:ext cx="4543195" cy="269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199A0B3-F4DF-4CCE-BB94-D26D9C02B943}"/>
              </a:ext>
            </a:extLst>
          </p:cNvPr>
          <p:cNvSpPr txBox="1"/>
          <p:nvPr/>
        </p:nvSpPr>
        <p:spPr>
          <a:xfrm>
            <a:off x="5750889" y="5159635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Load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61238E-B74B-418A-9725-ED1BE1442971}"/>
              </a:ext>
            </a:extLst>
          </p:cNvPr>
          <p:cNvGrpSpPr/>
          <p:nvPr/>
        </p:nvGrpSpPr>
        <p:grpSpPr>
          <a:xfrm>
            <a:off x="7835372" y="2003674"/>
            <a:ext cx="1605788" cy="400110"/>
            <a:chOff x="-169154" y="-237572"/>
            <a:chExt cx="1414051" cy="3523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EA9E51-08A6-42A1-80CE-F2E9B1569A55}"/>
                </a:ext>
              </a:extLst>
            </p:cNvPr>
            <p:cNvGrpSpPr/>
            <p:nvPr/>
          </p:nvGrpSpPr>
          <p:grpSpPr>
            <a:xfrm>
              <a:off x="-169154" y="-148437"/>
              <a:ext cx="415723" cy="182880"/>
              <a:chOff x="-2176134" y="501049"/>
              <a:chExt cx="415723" cy="18288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120C8C7-5678-4315-A7D7-3C99A742C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176134" y="588082"/>
                <a:ext cx="41572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F4A1ECC-4144-4AFF-8E60-CB4A0DE1E8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046817" y="501049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49AE96-A992-472A-90A2-06BDBA48CC57}"/>
                </a:ext>
              </a:extLst>
            </p:cNvPr>
            <p:cNvSpPr/>
            <p:nvPr/>
          </p:nvSpPr>
          <p:spPr>
            <a:xfrm>
              <a:off x="293084" y="-237572"/>
              <a:ext cx="951813" cy="352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TopoOpt</a:t>
              </a:r>
              <a:endParaRPr lang="en-US" sz="20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CF00E6-11EC-4ACB-9220-F963DE1415E3}"/>
              </a:ext>
            </a:extLst>
          </p:cNvPr>
          <p:cNvGrpSpPr/>
          <p:nvPr/>
        </p:nvGrpSpPr>
        <p:grpSpPr>
          <a:xfrm>
            <a:off x="5385718" y="1966549"/>
            <a:ext cx="1538629" cy="400110"/>
            <a:chOff x="-2168204" y="-7120"/>
            <a:chExt cx="1354911" cy="3523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1B9A99-74DD-4DC9-8E6A-87F726DABEF8}"/>
                </a:ext>
              </a:extLst>
            </p:cNvPr>
            <p:cNvGrpSpPr/>
            <p:nvPr/>
          </p:nvGrpSpPr>
          <p:grpSpPr>
            <a:xfrm>
              <a:off x="-2168204" y="77601"/>
              <a:ext cx="457200" cy="182880"/>
              <a:chOff x="-2204961" y="808610"/>
              <a:chExt cx="457200" cy="18288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78D1F31-B344-4E79-ADF1-967CA588A6B9}"/>
                  </a:ext>
                </a:extLst>
              </p:cNvPr>
              <p:cNvCxnSpPr/>
              <p:nvPr/>
            </p:nvCxnSpPr>
            <p:spPr>
              <a:xfrm>
                <a:off x="-2204961" y="900050"/>
                <a:ext cx="457200" cy="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Decision 45">
                <a:extLst>
                  <a:ext uri="{FF2B5EF4-FFF2-40B4-BE49-F238E27FC236}">
                    <a16:creationId xmlns:a16="http://schemas.microsoft.com/office/drawing/2014/main" id="{346C79E2-64AE-4FBA-92EC-C65330B91F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072657" y="808610"/>
                <a:ext cx="182880" cy="182880"/>
              </a:xfrm>
              <a:prstGeom prst="flowChartDecisi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FB4F20-BC90-4F52-ADCD-213CD64B561F}"/>
                </a:ext>
              </a:extLst>
            </p:cNvPr>
            <p:cNvSpPr/>
            <p:nvPr/>
          </p:nvSpPr>
          <p:spPr>
            <a:xfrm>
              <a:off x="-1704464" y="-7120"/>
              <a:ext cx="891171" cy="352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Fat-tree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4E58CF-0C6D-4AC0-82DC-17E668F9E60C}"/>
              </a:ext>
            </a:extLst>
          </p:cNvPr>
          <p:cNvGrpSpPr/>
          <p:nvPr/>
        </p:nvGrpSpPr>
        <p:grpSpPr>
          <a:xfrm>
            <a:off x="2525530" y="1948146"/>
            <a:ext cx="1879850" cy="400110"/>
            <a:chOff x="-1757673" y="372875"/>
            <a:chExt cx="1655389" cy="3523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BE12990-2189-4E2E-BEBD-322684339A3F}"/>
                </a:ext>
              </a:extLst>
            </p:cNvPr>
            <p:cNvGrpSpPr/>
            <p:nvPr/>
          </p:nvGrpSpPr>
          <p:grpSpPr>
            <a:xfrm>
              <a:off x="-1757673" y="425965"/>
              <a:ext cx="411480" cy="274320"/>
              <a:chOff x="-2185596" y="950823"/>
              <a:chExt cx="411480" cy="27432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6457AC3-2454-4BFE-86FB-74FBE91F5419}"/>
                  </a:ext>
                </a:extLst>
              </p:cNvPr>
              <p:cNvCxnSpPr/>
              <p:nvPr/>
            </p:nvCxnSpPr>
            <p:spPr>
              <a:xfrm>
                <a:off x="-2185596" y="1087983"/>
                <a:ext cx="41148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Multiply 50">
                <a:extLst>
                  <a:ext uri="{FF2B5EF4-FFF2-40B4-BE49-F238E27FC236}">
                    <a16:creationId xmlns:a16="http://schemas.microsoft.com/office/drawing/2014/main" id="{8362C859-5371-4BAB-A7B4-DE77C29891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109649" y="950823"/>
                <a:ext cx="274320" cy="274320"/>
              </a:xfrm>
              <a:prstGeom prst="mathMultiply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EEA5F6D-57FC-4F9E-AA1A-91B22AA30BD0}"/>
                </a:ext>
              </a:extLst>
            </p:cNvPr>
            <p:cNvSpPr/>
            <p:nvPr/>
          </p:nvSpPr>
          <p:spPr>
            <a:xfrm>
              <a:off x="-1316146" y="372875"/>
              <a:ext cx="1213862" cy="352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Idea Switch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5CBE0F1-5E76-A595-F526-A8569BE0BED2}"/>
              </a:ext>
            </a:extLst>
          </p:cNvPr>
          <p:cNvSpPr txBox="1">
            <a:spLocks/>
          </p:cNvSpPr>
          <p:nvPr/>
        </p:nvSpPr>
        <p:spPr>
          <a:xfrm>
            <a:off x="557768" y="281032"/>
            <a:ext cx="11362886" cy="100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Simulation – tail completion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D5452-3FB4-8D52-936C-F991D398BEEB}"/>
              </a:ext>
            </a:extLst>
          </p:cNvPr>
          <p:cNvSpPr txBox="1"/>
          <p:nvPr/>
        </p:nvSpPr>
        <p:spPr>
          <a:xfrm>
            <a:off x="8148960" y="3115268"/>
            <a:ext cx="3880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experiments with varying bandwidth, reconfiguration delay and testbed results are in the paper!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Demo</a:t>
            </a:r>
            <a:endParaRPr lang="en-US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62D040A-B3CD-7B06-309B-28277D3FDB8C}"/>
              </a:ext>
            </a:extLst>
          </p:cNvPr>
          <p:cNvSpPr txBox="1">
            <a:spLocks/>
          </p:cNvSpPr>
          <p:nvPr/>
        </p:nvSpPr>
        <p:spPr>
          <a:xfrm>
            <a:off x="11632758" y="0"/>
            <a:ext cx="559241" cy="3696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s-AR"/>
            </a:defPPr>
            <a:lvl1pPr marL="0" algn="l" defTabSz="914400" rtl="0" eaLnBrk="1" latinLnBrk="0" hangingPunct="1">
              <a:defRPr lang="es-AR" sz="800" kern="1200" smtClean="0">
                <a:solidFill>
                  <a:schemeClr val="bg1"/>
                </a:solidFill>
                <a:latin typeface="CSAIL Ebony Lt" panose="000004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Slide  </a:t>
            </a:r>
            <a:fld id="{CEB86D5D-798B-4E57-B7C0-9E20D430E991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ounded Rectangle 34">
            <a:extLst>
              <a:ext uri="{FF2B5EF4-FFF2-40B4-BE49-F238E27FC236}">
                <a16:creationId xmlns:a16="http://schemas.microsoft.com/office/drawing/2014/main" id="{42DD6AAA-CC1C-4810-A6E7-2FB099436F6E}"/>
              </a:ext>
            </a:extLst>
          </p:cNvPr>
          <p:cNvSpPr/>
          <p:nvPr/>
        </p:nvSpPr>
        <p:spPr>
          <a:xfrm>
            <a:off x="-5883" y="5692547"/>
            <a:ext cx="12198345" cy="1165453"/>
          </a:xfrm>
          <a:prstGeom prst="roundRect">
            <a:avLst>
              <a:gd name="adj" fmla="val 49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TopoOpt</a:t>
            </a:r>
            <a:r>
              <a:rPr lang="en-US" sz="2800" dirty="0">
                <a:solidFill>
                  <a:schemeClr val="bg1"/>
                </a:solidFill>
              </a:rPr>
              <a:t> achieves up to </a:t>
            </a:r>
            <a:r>
              <a:rPr lang="en-US" sz="2800" b="1" dirty="0">
                <a:solidFill>
                  <a:schemeClr val="bg1"/>
                </a:solidFill>
              </a:rPr>
              <a:t>3.4x</a:t>
            </a:r>
            <a:r>
              <a:rPr lang="en-US" sz="2800" dirty="0">
                <a:solidFill>
                  <a:schemeClr val="bg1"/>
                </a:solidFill>
              </a:rPr>
              <a:t> faster 99%-tile latency compared to cost-equivalent Fat-trees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9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28" grpId="0" uiExpand="1">
        <p:bldSub>
          <a:bldChart bld="series"/>
        </p:bldSub>
      </p:bldGraphic>
      <p:bldP spid="30" grpId="0"/>
      <p:bldP spid="9" grpId="0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48CAB3AF-55F3-344C-ADB5-FD0D031FBA44}"/>
              </a:ext>
            </a:extLst>
          </p:cNvPr>
          <p:cNvSpPr txBox="1"/>
          <p:nvPr/>
        </p:nvSpPr>
        <p:spPr>
          <a:xfrm>
            <a:off x="4662938" y="1423487"/>
            <a:ext cx="710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TopoOpt: the first system to co-optimize DNN training with demand-aware network topology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249BAB-E011-CF42-8615-AA86DC25705B}"/>
              </a:ext>
            </a:extLst>
          </p:cNvPr>
          <p:cNvSpPr txBox="1"/>
          <p:nvPr/>
        </p:nvSpPr>
        <p:spPr>
          <a:xfrm>
            <a:off x="425752" y="2861063"/>
            <a:ext cx="7107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Leverages the mutability of DNN training traffic to search and construct the best topology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17D11EB-D724-4015-B339-490AB9052C3E}"/>
              </a:ext>
            </a:extLst>
          </p:cNvPr>
          <p:cNvSpPr txBox="1"/>
          <p:nvPr/>
        </p:nvSpPr>
        <p:spPr>
          <a:xfrm>
            <a:off x="5073719" y="4630435"/>
            <a:ext cx="667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Achieves up to 3.4x faster 99%-</a:t>
            </a:r>
            <a:r>
              <a:rPr lang="en-US" sz="2000" dirty="0" err="1"/>
              <a:t>ile</a:t>
            </a:r>
            <a:r>
              <a:rPr lang="en-US" sz="2000" dirty="0"/>
              <a:t> training iteration time compared to cost equivalent Fat-trees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9FE5654-31D5-864D-8634-DE9ADF61127B}"/>
              </a:ext>
            </a:extLst>
          </p:cNvPr>
          <p:cNvSpPr txBox="1"/>
          <p:nvPr/>
        </p:nvSpPr>
        <p:spPr>
          <a:xfrm rot="16200000">
            <a:off x="15495" y="4393838"/>
            <a:ext cx="243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99%-</a:t>
            </a:r>
            <a:r>
              <a:rPr lang="en-US" sz="1400" dirty="0" err="1"/>
              <a:t>ile</a:t>
            </a:r>
            <a:r>
              <a:rPr lang="en-US" sz="1400" dirty="0"/>
              <a:t> Iteration Time (s)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B2E3C05-95F3-C645-B0BD-5801942BD109}"/>
              </a:ext>
            </a:extLst>
          </p:cNvPr>
          <p:cNvSpPr txBox="1"/>
          <p:nvPr/>
        </p:nvSpPr>
        <p:spPr>
          <a:xfrm>
            <a:off x="2879928" y="5808783"/>
            <a:ext cx="63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Load</a:t>
            </a:r>
          </a:p>
        </p:txBody>
      </p:sp>
      <p:graphicFrame>
        <p:nvGraphicFramePr>
          <p:cNvPr id="202" name="Chart 201">
            <a:extLst>
              <a:ext uri="{FF2B5EF4-FFF2-40B4-BE49-F238E27FC236}">
                <a16:creationId xmlns:a16="http://schemas.microsoft.com/office/drawing/2014/main" id="{8870C8A2-E095-4EAF-968D-353AD49C8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486817"/>
              </p:ext>
            </p:extLst>
          </p:nvPr>
        </p:nvGraphicFramePr>
        <p:xfrm>
          <a:off x="1201265" y="3796828"/>
          <a:ext cx="3587484" cy="221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63" name="Group 562">
            <a:extLst>
              <a:ext uri="{FF2B5EF4-FFF2-40B4-BE49-F238E27FC236}">
                <a16:creationId xmlns:a16="http://schemas.microsoft.com/office/drawing/2014/main" id="{10064969-E9F0-595A-8CA7-FB3DCF29350A}"/>
              </a:ext>
            </a:extLst>
          </p:cNvPr>
          <p:cNvGrpSpPr/>
          <p:nvPr/>
        </p:nvGrpSpPr>
        <p:grpSpPr>
          <a:xfrm>
            <a:off x="615328" y="1258829"/>
            <a:ext cx="3807387" cy="1247753"/>
            <a:chOff x="3353751" y="3238733"/>
            <a:chExt cx="6033935" cy="1977435"/>
          </a:xfrm>
        </p:grpSpPr>
        <p:sp>
          <p:nvSpPr>
            <p:cNvPr id="6" name="Snip and Round Single Corner Rectangle 803">
              <a:extLst>
                <a:ext uri="{FF2B5EF4-FFF2-40B4-BE49-F238E27FC236}">
                  <a16:creationId xmlns:a16="http://schemas.microsoft.com/office/drawing/2014/main" id="{8F4E3907-F91F-E880-E604-45BA12A87D3F}"/>
                </a:ext>
              </a:extLst>
            </p:cNvPr>
            <p:cNvSpPr/>
            <p:nvPr/>
          </p:nvSpPr>
          <p:spPr>
            <a:xfrm>
              <a:off x="3998604" y="3263182"/>
              <a:ext cx="1858294" cy="885473"/>
            </a:xfrm>
            <a:prstGeom prst="snip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ounded Rectangle 873">
              <a:extLst>
                <a:ext uri="{FF2B5EF4-FFF2-40B4-BE49-F238E27FC236}">
                  <a16:creationId xmlns:a16="http://schemas.microsoft.com/office/drawing/2014/main" id="{BAFE99F9-36D9-FFC5-6327-4A27394D4C9C}"/>
                </a:ext>
              </a:extLst>
            </p:cNvPr>
            <p:cNvSpPr/>
            <p:nvPr/>
          </p:nvSpPr>
          <p:spPr>
            <a:xfrm>
              <a:off x="4800802" y="4715964"/>
              <a:ext cx="1218443" cy="47447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Server</a:t>
              </a:r>
              <a:r>
                <a:rPr lang="en-US" sz="12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" name="Rounded Rectangle 873">
              <a:extLst>
                <a:ext uri="{FF2B5EF4-FFF2-40B4-BE49-F238E27FC236}">
                  <a16:creationId xmlns:a16="http://schemas.microsoft.com/office/drawing/2014/main" id="{469AC351-7E6A-234D-7E1B-43AF966A3D31}"/>
                </a:ext>
              </a:extLst>
            </p:cNvPr>
            <p:cNvSpPr/>
            <p:nvPr/>
          </p:nvSpPr>
          <p:spPr>
            <a:xfrm>
              <a:off x="6648852" y="4741612"/>
              <a:ext cx="1218443" cy="4745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Server</a:t>
              </a:r>
              <a:r>
                <a:rPr lang="en-US" sz="1200" baseline="-25000" dirty="0">
                  <a:solidFill>
                    <a:schemeClr val="tx1"/>
                  </a:solidFill>
                </a:rPr>
                <a:t>n-1</a:t>
              </a:r>
            </a:p>
          </p:txBody>
        </p:sp>
        <p:sp>
          <p:nvSpPr>
            <p:cNvPr id="9" name="Rounded Rectangle 873">
              <a:extLst>
                <a:ext uri="{FF2B5EF4-FFF2-40B4-BE49-F238E27FC236}">
                  <a16:creationId xmlns:a16="http://schemas.microsoft.com/office/drawing/2014/main" id="{E1F834B9-ED0C-D746-5A03-C4579183D1A1}"/>
                </a:ext>
              </a:extLst>
            </p:cNvPr>
            <p:cNvSpPr/>
            <p:nvPr/>
          </p:nvSpPr>
          <p:spPr>
            <a:xfrm>
              <a:off x="8169243" y="4741689"/>
              <a:ext cx="1218443" cy="47447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Server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n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and Round Single Corner Rectangle 803">
              <a:extLst>
                <a:ext uri="{FF2B5EF4-FFF2-40B4-BE49-F238E27FC236}">
                  <a16:creationId xmlns:a16="http://schemas.microsoft.com/office/drawing/2014/main" id="{EB6DA7B0-722B-92E1-0155-6B67ECFD1277}"/>
                </a:ext>
              </a:extLst>
            </p:cNvPr>
            <p:cNvSpPr/>
            <p:nvPr/>
          </p:nvSpPr>
          <p:spPr>
            <a:xfrm>
              <a:off x="6747874" y="3263182"/>
              <a:ext cx="1858294" cy="885473"/>
            </a:xfrm>
            <a:prstGeom prst="snip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7B94C3-7A0E-3521-5DB0-BB3DF381A76B}"/>
                </a:ext>
              </a:extLst>
            </p:cNvPr>
            <p:cNvSpPr/>
            <p:nvPr/>
          </p:nvSpPr>
          <p:spPr>
            <a:xfrm>
              <a:off x="4045860" y="3778465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50760F-D000-6051-5C6C-3B52C2C24D13}"/>
                </a:ext>
              </a:extLst>
            </p:cNvPr>
            <p:cNvSpPr/>
            <p:nvPr/>
          </p:nvSpPr>
          <p:spPr>
            <a:xfrm>
              <a:off x="4389724" y="3778465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D6898-2E4E-E30C-F6F2-93E02ADE89F3}"/>
                </a:ext>
              </a:extLst>
            </p:cNvPr>
            <p:cNvSpPr/>
            <p:nvPr/>
          </p:nvSpPr>
          <p:spPr>
            <a:xfrm>
              <a:off x="5268803" y="3778465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3A22BE3-7A09-6762-02C9-4F2396627713}"/>
                </a:ext>
              </a:extLst>
            </p:cNvPr>
            <p:cNvSpPr/>
            <p:nvPr/>
          </p:nvSpPr>
          <p:spPr>
            <a:xfrm>
              <a:off x="5606801" y="3778465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480B70-9B78-F225-3BCE-2C44F292AE4E}"/>
                </a:ext>
              </a:extLst>
            </p:cNvPr>
            <p:cNvSpPr/>
            <p:nvPr/>
          </p:nvSpPr>
          <p:spPr>
            <a:xfrm>
              <a:off x="6790216" y="3808981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C8A122-E650-DA36-0EB1-38C10C77ECA3}"/>
                </a:ext>
              </a:extLst>
            </p:cNvPr>
            <p:cNvSpPr/>
            <p:nvPr/>
          </p:nvSpPr>
          <p:spPr>
            <a:xfrm>
              <a:off x="7134081" y="3808981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F474201-B3FC-1E5E-65AD-2CAD12C509D0}"/>
                </a:ext>
              </a:extLst>
            </p:cNvPr>
            <p:cNvSpPr/>
            <p:nvPr/>
          </p:nvSpPr>
          <p:spPr>
            <a:xfrm>
              <a:off x="8002698" y="3808981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A51AFC-30F1-E5FE-6FDA-2E5930AEA701}"/>
                </a:ext>
              </a:extLst>
            </p:cNvPr>
            <p:cNvSpPr/>
            <p:nvPr/>
          </p:nvSpPr>
          <p:spPr>
            <a:xfrm>
              <a:off x="8340696" y="3808981"/>
              <a:ext cx="217601" cy="2176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2B26E6-E383-A80C-1443-7C4F0EC1A1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80028" y="3865087"/>
              <a:ext cx="295446" cy="65280"/>
              <a:chOff x="584992" y="404521"/>
              <a:chExt cx="165536" cy="3657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E716B32-9D82-6D79-50AB-D5B9CD228993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A19BE3B-9415-8556-E81C-11B24DF45BDA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0E9BB16-7D98-28F5-751F-CA4E5B0591FD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7CE4BF-54EE-B0F6-C1F1-53377148E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59255" y="3906902"/>
              <a:ext cx="295446" cy="65280"/>
              <a:chOff x="584992" y="404521"/>
              <a:chExt cx="165536" cy="36576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2C99518-7E78-67F2-6A8E-F21BD6824E1B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4203A3D-BC14-35B6-033B-418670EDA658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5EB093-8808-B49D-3E61-76FFAD009FDF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8" name="Rounded Rectangle 873">
              <a:extLst>
                <a:ext uri="{FF2B5EF4-FFF2-40B4-BE49-F238E27FC236}">
                  <a16:creationId xmlns:a16="http://schemas.microsoft.com/office/drawing/2014/main" id="{A87BE7DE-2758-4155-E956-87F8F6127B1E}"/>
                </a:ext>
              </a:extLst>
            </p:cNvPr>
            <p:cNvSpPr/>
            <p:nvPr/>
          </p:nvSpPr>
          <p:spPr>
            <a:xfrm>
              <a:off x="3353751" y="4685228"/>
              <a:ext cx="1218443" cy="47724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Server</a:t>
              </a:r>
              <a:r>
                <a:rPr lang="en-US" sz="12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EB1D67-431E-304E-A611-F538C9859AD1}"/>
                </a:ext>
              </a:extLst>
            </p:cNvPr>
            <p:cNvSpPr txBox="1"/>
            <p:nvPr/>
          </p:nvSpPr>
          <p:spPr>
            <a:xfrm>
              <a:off x="4015365" y="3292610"/>
              <a:ext cx="2367962" cy="41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Optical Switch</a:t>
              </a:r>
              <a:r>
                <a:rPr lang="en-US" sz="1050" baseline="-25000" dirty="0"/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5ED1F5-B8D4-18D7-5F87-786690A6831A}"/>
                </a:ext>
              </a:extLst>
            </p:cNvPr>
            <p:cNvSpPr txBox="1"/>
            <p:nvPr/>
          </p:nvSpPr>
          <p:spPr>
            <a:xfrm>
              <a:off x="6732324" y="3238733"/>
              <a:ext cx="2367962" cy="41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Optical </a:t>
              </a:r>
              <a:r>
                <a:rPr lang="en-US" sz="1050" dirty="0" err="1"/>
                <a:t>Switch</a:t>
              </a:r>
              <a:r>
                <a:rPr lang="en-US" sz="1050" baseline="-25000" dirty="0" err="1"/>
                <a:t>d</a:t>
              </a:r>
              <a:endParaRPr lang="en-US" sz="1050" baseline="-250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C5D6E6C-9388-5590-B263-A6DD136FBF30}"/>
                </a:ext>
              </a:extLst>
            </p:cNvPr>
            <p:cNvSpPr/>
            <p:nvPr/>
          </p:nvSpPr>
          <p:spPr>
            <a:xfrm>
              <a:off x="3425919" y="4528198"/>
              <a:ext cx="971583" cy="281245"/>
            </a:xfrm>
            <a:prstGeom prst="ellipse">
              <a:avLst/>
            </a:prstGeom>
            <a:noFill/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9D1CA9-71EC-2CDE-F930-25D48932E7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86325" y="4960554"/>
              <a:ext cx="295446" cy="65280"/>
              <a:chOff x="584992" y="404521"/>
              <a:chExt cx="165536" cy="36576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8788FAB-A734-73FC-48E7-8F64CBFE010A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D9C1E69-3496-20A5-5904-D0E8BEC3E421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BE9B84-9F00-34B5-B91F-D25A8FFD3693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3954924-F355-B529-E64F-FBE670BE77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24016" y="4653888"/>
              <a:ext cx="224562" cy="49612"/>
              <a:chOff x="584992" y="404521"/>
              <a:chExt cx="165536" cy="3657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7685441-CC56-AF82-145C-7B71A8ED8303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9453CB8-0B51-D9AD-A9EE-9C4EFD689FEB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3D7A56A-3661-7264-9C98-AB4B245AD565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788B955-1098-41D8-E23E-72D5D7821B80}"/>
                </a:ext>
              </a:extLst>
            </p:cNvPr>
            <p:cNvSpPr/>
            <p:nvPr/>
          </p:nvSpPr>
          <p:spPr>
            <a:xfrm>
              <a:off x="3582359" y="4567755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DF7DA5-D45C-4A89-1096-471B1053C0A0}"/>
                </a:ext>
              </a:extLst>
            </p:cNvPr>
            <p:cNvSpPr/>
            <p:nvPr/>
          </p:nvSpPr>
          <p:spPr>
            <a:xfrm>
              <a:off x="4076479" y="4573547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D3E4E6C-1A55-C10C-090E-6C98D73BD4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03457" y="4701031"/>
              <a:ext cx="224562" cy="49612"/>
              <a:chOff x="584992" y="404521"/>
              <a:chExt cx="165536" cy="3657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E702FDD-C2C5-5378-C4E4-9515B6B5446C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F183E5D-182F-6290-BF3D-94B47C122F92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AB41358-DF25-97FD-64DB-E3E704486269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E51146B-4AD9-6C0A-4214-1E10F5F4CB89}"/>
                </a:ext>
              </a:extLst>
            </p:cNvPr>
            <p:cNvSpPr/>
            <p:nvPr/>
          </p:nvSpPr>
          <p:spPr>
            <a:xfrm>
              <a:off x="5061800" y="4614898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4B26B43-A320-F3D5-B7F0-C6CBAB77AFEC}"/>
                </a:ext>
              </a:extLst>
            </p:cNvPr>
            <p:cNvSpPr/>
            <p:nvPr/>
          </p:nvSpPr>
          <p:spPr>
            <a:xfrm>
              <a:off x="5555920" y="4620690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4A5507F-933A-1CE3-3B6B-1585BE9E6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3061" y="4716806"/>
              <a:ext cx="224562" cy="49612"/>
              <a:chOff x="584992" y="404521"/>
              <a:chExt cx="165536" cy="3657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77B958-7B05-241C-950A-5E9E2BE15DEA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7350E6-3BFD-4C9F-2973-514A068B7F17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D0D83A6-77C8-FDE5-C2E4-A4673EF821F3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6DF533-FC18-0784-3D1E-F6D97354AE6E}"/>
                </a:ext>
              </a:extLst>
            </p:cNvPr>
            <p:cNvSpPr/>
            <p:nvPr/>
          </p:nvSpPr>
          <p:spPr>
            <a:xfrm>
              <a:off x="6881404" y="4630673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B5A964-3A81-27DA-DB2C-CCE5DF13CBDD}"/>
                </a:ext>
              </a:extLst>
            </p:cNvPr>
            <p:cNvSpPr/>
            <p:nvPr/>
          </p:nvSpPr>
          <p:spPr>
            <a:xfrm>
              <a:off x="7375524" y="4636465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A5C6E0A-88FA-0B7B-7C29-D604C2C5C0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6184" y="4719690"/>
              <a:ext cx="224562" cy="49612"/>
              <a:chOff x="584992" y="404521"/>
              <a:chExt cx="165536" cy="3657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77AC5D9-8221-1FA4-7D51-EAD421778E99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05379CD-F9CF-33CD-446C-B69544D17D5E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5222D99-4250-D2DC-CC89-0C03C22992CF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C659C6-7059-A20F-01C3-1EA7A4262831}"/>
                </a:ext>
              </a:extLst>
            </p:cNvPr>
            <p:cNvSpPr/>
            <p:nvPr/>
          </p:nvSpPr>
          <p:spPr>
            <a:xfrm>
              <a:off x="8424527" y="4633557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D1CB96-9AC4-72DF-A070-3A09E0F0EE4A}"/>
                </a:ext>
              </a:extLst>
            </p:cNvPr>
            <p:cNvSpPr/>
            <p:nvPr/>
          </p:nvSpPr>
          <p:spPr>
            <a:xfrm>
              <a:off x="8918647" y="4639349"/>
              <a:ext cx="181640" cy="181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6B2AF018-341B-65DC-D19E-B18564D2B7BD}"/>
                </a:ext>
              </a:extLst>
            </p:cNvPr>
            <p:cNvSpPr/>
            <p:nvPr/>
          </p:nvSpPr>
          <p:spPr>
            <a:xfrm>
              <a:off x="4106092" y="3626606"/>
              <a:ext cx="420449" cy="327881"/>
            </a:xfrm>
            <a:prstGeom prst="blockArc">
              <a:avLst>
                <a:gd name="adj1" fmla="val 10800000"/>
                <a:gd name="adj2" fmla="val 3"/>
                <a:gd name="adj3" fmla="val 0"/>
              </a:avLst>
            </a:prstGeom>
            <a:solidFill>
              <a:srgbClr val="00B050"/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8" name="Block Arc 447">
              <a:extLst>
                <a:ext uri="{FF2B5EF4-FFF2-40B4-BE49-F238E27FC236}">
                  <a16:creationId xmlns:a16="http://schemas.microsoft.com/office/drawing/2014/main" id="{6ED2D079-6AA8-A1CF-16C4-B7654A1AF3CD}"/>
                </a:ext>
              </a:extLst>
            </p:cNvPr>
            <p:cNvSpPr/>
            <p:nvPr/>
          </p:nvSpPr>
          <p:spPr>
            <a:xfrm>
              <a:off x="5337009" y="3633267"/>
              <a:ext cx="420449" cy="327881"/>
            </a:xfrm>
            <a:prstGeom prst="blockArc">
              <a:avLst>
                <a:gd name="adj1" fmla="val 10800000"/>
                <a:gd name="adj2" fmla="val 3"/>
                <a:gd name="adj3" fmla="val 0"/>
              </a:avLst>
            </a:prstGeom>
            <a:solidFill>
              <a:srgbClr val="00B050"/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9" name="Block Arc 448">
              <a:extLst>
                <a:ext uri="{FF2B5EF4-FFF2-40B4-BE49-F238E27FC236}">
                  <a16:creationId xmlns:a16="http://schemas.microsoft.com/office/drawing/2014/main" id="{53B4D684-CA7E-33AF-EFF3-AD9F6464F0A7}"/>
                </a:ext>
              </a:extLst>
            </p:cNvPr>
            <p:cNvSpPr/>
            <p:nvPr/>
          </p:nvSpPr>
          <p:spPr>
            <a:xfrm>
              <a:off x="6854808" y="3585942"/>
              <a:ext cx="1620284" cy="401275"/>
            </a:xfrm>
            <a:prstGeom prst="blockArc">
              <a:avLst>
                <a:gd name="adj1" fmla="val 10800000"/>
                <a:gd name="adj2" fmla="val 3"/>
                <a:gd name="adj3" fmla="val 0"/>
              </a:avLst>
            </a:prstGeom>
            <a:solidFill>
              <a:srgbClr val="00B050"/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09" name="Block Arc 508">
              <a:extLst>
                <a:ext uri="{FF2B5EF4-FFF2-40B4-BE49-F238E27FC236}">
                  <a16:creationId xmlns:a16="http://schemas.microsoft.com/office/drawing/2014/main" id="{DC8E1C59-1243-7C70-1C00-D8239EACFC2B}"/>
                </a:ext>
              </a:extLst>
            </p:cNvPr>
            <p:cNvSpPr/>
            <p:nvPr/>
          </p:nvSpPr>
          <p:spPr>
            <a:xfrm>
              <a:off x="7242882" y="3717240"/>
              <a:ext cx="817435" cy="200377"/>
            </a:xfrm>
            <a:prstGeom prst="blockArc">
              <a:avLst>
                <a:gd name="adj1" fmla="val 10800000"/>
                <a:gd name="adj2" fmla="val 3"/>
                <a:gd name="adj3" fmla="val 0"/>
              </a:avLst>
            </a:prstGeom>
            <a:solidFill>
              <a:srgbClr val="00B050"/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1F6B67C1-F715-5596-25FB-30C05121AE45}"/>
                </a:ext>
              </a:extLst>
            </p:cNvPr>
            <p:cNvCxnSpPr>
              <a:cxnSpLocks/>
              <a:stCxn id="43" idx="0"/>
              <a:endCxn id="11" idx="4"/>
            </p:cNvCxnSpPr>
            <p:nvPr/>
          </p:nvCxnSpPr>
          <p:spPr>
            <a:xfrm flipV="1">
              <a:off x="3673179" y="3996066"/>
              <a:ext cx="481482" cy="571689"/>
            </a:xfrm>
            <a:prstGeom prst="line">
              <a:avLst/>
            </a:prstGeom>
            <a:ln w="6350">
              <a:solidFill>
                <a:srgbClr val="FFC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603C9163-06E8-1929-0876-5DC23844C8CF}"/>
                </a:ext>
              </a:extLst>
            </p:cNvPr>
            <p:cNvCxnSpPr>
              <a:cxnSpLocks/>
              <a:stCxn id="50" idx="0"/>
              <a:endCxn id="16" idx="4"/>
            </p:cNvCxnSpPr>
            <p:nvPr/>
          </p:nvCxnSpPr>
          <p:spPr>
            <a:xfrm flipV="1">
              <a:off x="5646740" y="4026582"/>
              <a:ext cx="1596142" cy="594108"/>
            </a:xfrm>
            <a:prstGeom prst="line">
              <a:avLst/>
            </a:prstGeom>
            <a:ln w="6350">
              <a:solidFill>
                <a:srgbClr val="FFC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2E9DEDA2-043A-F10E-0E33-74A8E55C6503}"/>
                </a:ext>
              </a:extLst>
            </p:cNvPr>
            <p:cNvCxnSpPr>
              <a:cxnSpLocks/>
              <a:stCxn id="44" idx="1"/>
              <a:endCxn id="15" idx="3"/>
            </p:cNvCxnSpPr>
            <p:nvPr/>
          </p:nvCxnSpPr>
          <p:spPr>
            <a:xfrm flipV="1">
              <a:off x="4103080" y="3994715"/>
              <a:ext cx="2719003" cy="605433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E2A1135B-9CFC-130C-7145-E2C16A628F03}"/>
                </a:ext>
              </a:extLst>
            </p:cNvPr>
            <p:cNvCxnSpPr>
              <a:cxnSpLocks/>
              <a:stCxn id="49" idx="1"/>
              <a:endCxn id="12" idx="4"/>
            </p:cNvCxnSpPr>
            <p:nvPr/>
          </p:nvCxnSpPr>
          <p:spPr>
            <a:xfrm flipH="1" flipV="1">
              <a:off x="4498525" y="3996066"/>
              <a:ext cx="589876" cy="645433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6BA7B31B-8121-8BDB-EF85-7B09095FB753}"/>
                </a:ext>
              </a:extLst>
            </p:cNvPr>
            <p:cNvCxnSpPr>
              <a:cxnSpLocks/>
              <a:stCxn id="55" idx="1"/>
              <a:endCxn id="13" idx="4"/>
            </p:cNvCxnSpPr>
            <p:nvPr/>
          </p:nvCxnSpPr>
          <p:spPr>
            <a:xfrm flipH="1" flipV="1">
              <a:off x="5377604" y="3996066"/>
              <a:ext cx="1530401" cy="661208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02849853-3793-BB09-4C01-00587275BED3}"/>
                </a:ext>
              </a:extLst>
            </p:cNvPr>
            <p:cNvCxnSpPr>
              <a:cxnSpLocks/>
              <a:stCxn id="56" idx="0"/>
              <a:endCxn id="17" idx="4"/>
            </p:cNvCxnSpPr>
            <p:nvPr/>
          </p:nvCxnSpPr>
          <p:spPr>
            <a:xfrm flipV="1">
              <a:off x="7466344" y="4026582"/>
              <a:ext cx="645155" cy="609883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113DBECE-41BE-C857-627C-B73BFF056A54}"/>
                </a:ext>
              </a:extLst>
            </p:cNvPr>
            <p:cNvCxnSpPr>
              <a:cxnSpLocks/>
              <a:stCxn id="62" idx="0"/>
              <a:endCxn id="19" idx="5"/>
            </p:cNvCxnSpPr>
            <p:nvPr/>
          </p:nvCxnSpPr>
          <p:spPr>
            <a:xfrm flipH="1" flipV="1">
              <a:off x="8526430" y="3994715"/>
              <a:ext cx="483037" cy="644634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065D36E8-1817-05E0-CE51-CC158C3B091C}"/>
                </a:ext>
              </a:extLst>
            </p:cNvPr>
            <p:cNvCxnSpPr>
              <a:cxnSpLocks/>
              <a:stCxn id="61" idx="1"/>
              <a:endCxn id="14" idx="5"/>
            </p:cNvCxnSpPr>
            <p:nvPr/>
          </p:nvCxnSpPr>
          <p:spPr>
            <a:xfrm flipH="1" flipV="1">
              <a:off x="5792535" y="3964199"/>
              <a:ext cx="2658593" cy="695959"/>
            </a:xfrm>
            <a:prstGeom prst="line">
              <a:avLst/>
            </a:prstGeom>
            <a:ln w="6350">
              <a:solidFill>
                <a:srgbClr val="FFC000"/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696408E3-1F03-87F2-6D69-4081142F7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77348" y="3682528"/>
              <a:ext cx="295446" cy="65280"/>
              <a:chOff x="584992" y="404521"/>
              <a:chExt cx="165536" cy="36576"/>
            </a:xfrm>
          </p:grpSpPr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ED775664-104B-0C52-D735-AA749918EB9F}"/>
                  </a:ext>
                </a:extLst>
              </p:cNvPr>
              <p:cNvSpPr/>
              <p:nvPr/>
            </p:nvSpPr>
            <p:spPr>
              <a:xfrm>
                <a:off x="58499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E95DDEE6-C429-C758-CEBB-C0390C9A3F0E}"/>
                  </a:ext>
                </a:extLst>
              </p:cNvPr>
              <p:cNvSpPr/>
              <p:nvPr/>
            </p:nvSpPr>
            <p:spPr>
              <a:xfrm>
                <a:off x="64947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98F89187-9FEF-3E27-0334-94069CF2E955}"/>
                  </a:ext>
                </a:extLst>
              </p:cNvPr>
              <p:cNvSpPr/>
              <p:nvPr/>
            </p:nvSpPr>
            <p:spPr>
              <a:xfrm>
                <a:off x="713952" y="404521"/>
                <a:ext cx="36576" cy="365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48698CF5-4EE1-F0A2-B75F-3E09F2D6D655}"/>
              </a:ext>
            </a:extLst>
          </p:cNvPr>
          <p:cNvGrpSpPr/>
          <p:nvPr/>
        </p:nvGrpSpPr>
        <p:grpSpPr>
          <a:xfrm>
            <a:off x="9922874" y="2498808"/>
            <a:ext cx="1864873" cy="1836860"/>
            <a:chOff x="8070460" y="1881162"/>
            <a:chExt cx="2802068" cy="2759981"/>
          </a:xfrm>
        </p:grpSpPr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FF51E3F3-B57E-C268-EB76-0275AFE73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5891" y="1960705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DE546AD6-41FB-30D3-E787-ADB18B2395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8428" y="2050574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6881AC04-E5C7-34A0-2F6E-7C2952ED2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114" y="232031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4D13494-9B7A-B455-6856-54215C368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8191" y="3142617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F443B6EB-8422-89F8-5AC5-7208CF899C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6761" y="4272868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21CAAB5F-1D7B-5E47-A165-8381608EE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391" y="3142617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548454FD-3EA8-E774-AA79-5FB2B9857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97" y="2686790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FB3E878A-16FD-7C26-97E6-846F0B26C8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3331" y="2320319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840A20ED-E0B1-FADD-F9C0-EE6F30874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9214" y="2050574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74" name="Freeform 519">
              <a:extLst>
                <a:ext uri="{FF2B5EF4-FFF2-40B4-BE49-F238E27FC236}">
                  <a16:creationId xmlns:a16="http://schemas.microsoft.com/office/drawing/2014/main" id="{1AE678A0-9B2C-BC5E-8DA9-D5CDD8109E15}"/>
                </a:ext>
              </a:extLst>
            </p:cNvPr>
            <p:cNvSpPr/>
            <p:nvPr/>
          </p:nvSpPr>
          <p:spPr>
            <a:xfrm>
              <a:off x="9581418" y="2072887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34CC09FB-063C-FEEF-103F-DCBAFC4B1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1832" y="2686790"/>
              <a:ext cx="254306" cy="2487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8CEF141D-A542-3D6F-DFD9-EB5D6F87CCE0}"/>
                </a:ext>
              </a:extLst>
            </p:cNvPr>
            <p:cNvSpPr/>
            <p:nvPr/>
          </p:nvSpPr>
          <p:spPr>
            <a:xfrm rot="1652908">
              <a:off x="10005835" y="2255814"/>
              <a:ext cx="283990" cy="59698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35A6D12B-C7DB-8E39-F16B-071EFBCAC365}"/>
                </a:ext>
              </a:extLst>
            </p:cNvPr>
            <p:cNvSpPr/>
            <p:nvPr/>
          </p:nvSpPr>
          <p:spPr>
            <a:xfrm rot="2730224">
              <a:off x="10341661" y="2592129"/>
              <a:ext cx="238822" cy="5174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7A95E88E-CDED-146B-06E8-289261604E42}"/>
                </a:ext>
              </a:extLst>
            </p:cNvPr>
            <p:cNvSpPr/>
            <p:nvPr/>
          </p:nvSpPr>
          <p:spPr>
            <a:xfrm rot="3984766">
              <a:off x="10511575" y="3023868"/>
              <a:ext cx="233117" cy="44368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F0B8D25-79B4-28C9-1181-BFBAA89C0E0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26798" y="359817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2D96ABC-41E3-86D7-1834-30BCC6BAB7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0986" y="397342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7" name="Freeform 526">
              <a:extLst>
                <a:ext uri="{FF2B5EF4-FFF2-40B4-BE49-F238E27FC236}">
                  <a16:creationId xmlns:a16="http://schemas.microsoft.com/office/drawing/2014/main" id="{55DC173D-D8E2-628A-66F2-A899DF5D481F}"/>
                </a:ext>
              </a:extLst>
            </p:cNvPr>
            <p:cNvSpPr/>
            <p:nvPr/>
          </p:nvSpPr>
          <p:spPr>
            <a:xfrm rot="5400000">
              <a:off x="10494792" y="3459040"/>
              <a:ext cx="231005" cy="9039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9D787DF-2CED-5D45-A040-627314543E7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6274" y="423721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21" name="Freeform 528">
              <a:extLst>
                <a:ext uri="{FF2B5EF4-FFF2-40B4-BE49-F238E27FC236}">
                  <a16:creationId xmlns:a16="http://schemas.microsoft.com/office/drawing/2014/main" id="{5B2D2CE4-3007-C7D4-90B1-A2C02DED0785}"/>
                </a:ext>
              </a:extLst>
            </p:cNvPr>
            <p:cNvSpPr/>
            <p:nvPr/>
          </p:nvSpPr>
          <p:spPr>
            <a:xfrm rot="7052908">
              <a:off x="10305914" y="3918294"/>
              <a:ext cx="268289" cy="25430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0" name="Freeform 529">
              <a:extLst>
                <a:ext uri="{FF2B5EF4-FFF2-40B4-BE49-F238E27FC236}">
                  <a16:creationId xmlns:a16="http://schemas.microsoft.com/office/drawing/2014/main" id="{2DBCCE04-16F5-AD17-FFA3-7962E6777DCF}"/>
                </a:ext>
              </a:extLst>
            </p:cNvPr>
            <p:cNvSpPr/>
            <p:nvPr/>
          </p:nvSpPr>
          <p:spPr>
            <a:xfrm rot="8130224">
              <a:off x="9983838" y="4237030"/>
              <a:ext cx="238686" cy="4196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1" name="Freeform 530">
              <a:extLst>
                <a:ext uri="{FF2B5EF4-FFF2-40B4-BE49-F238E27FC236}">
                  <a16:creationId xmlns:a16="http://schemas.microsoft.com/office/drawing/2014/main" id="{B129A258-2B00-4629-AA02-BD0AC6055B81}"/>
                </a:ext>
              </a:extLst>
            </p:cNvPr>
            <p:cNvSpPr/>
            <p:nvPr/>
          </p:nvSpPr>
          <p:spPr>
            <a:xfrm rot="9384766">
              <a:off x="9575104" y="4381833"/>
              <a:ext cx="222759" cy="4303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0722381B-F03A-654E-003E-06B1D02B750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303192" y="3598176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A0E0DD02-60B8-27CC-0D87-D140B0AA9E5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98180" y="396565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7FD18885-941E-DDC5-9AAE-00C8DD61B5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49958" y="4237213"/>
              <a:ext cx="248714" cy="2543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5" name="Freeform 534">
              <a:extLst>
                <a:ext uri="{FF2B5EF4-FFF2-40B4-BE49-F238E27FC236}">
                  <a16:creationId xmlns:a16="http://schemas.microsoft.com/office/drawing/2014/main" id="{267D76DF-02A1-768E-222B-B3554EA55C1F}"/>
                </a:ext>
              </a:extLst>
            </p:cNvPr>
            <p:cNvSpPr/>
            <p:nvPr/>
          </p:nvSpPr>
          <p:spPr>
            <a:xfrm rot="10800000">
              <a:off x="9104539" y="4370082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6" name="Freeform 535">
              <a:extLst>
                <a:ext uri="{FF2B5EF4-FFF2-40B4-BE49-F238E27FC236}">
                  <a16:creationId xmlns:a16="http://schemas.microsoft.com/office/drawing/2014/main" id="{5AA15F5B-317F-A9FF-767E-41B8622C4A15}"/>
                </a:ext>
              </a:extLst>
            </p:cNvPr>
            <p:cNvSpPr/>
            <p:nvPr/>
          </p:nvSpPr>
          <p:spPr>
            <a:xfrm rot="14689418">
              <a:off x="8196186" y="3483520"/>
              <a:ext cx="277745" cy="61040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7" name="Freeform 536">
              <a:extLst>
                <a:ext uri="{FF2B5EF4-FFF2-40B4-BE49-F238E27FC236}">
                  <a16:creationId xmlns:a16="http://schemas.microsoft.com/office/drawing/2014/main" id="{C8010B08-DC68-ADF5-28C5-48D14E7E0D39}"/>
                </a:ext>
              </a:extLst>
            </p:cNvPr>
            <p:cNvSpPr/>
            <p:nvPr/>
          </p:nvSpPr>
          <p:spPr>
            <a:xfrm rot="13530224">
              <a:off x="8349529" y="3872177"/>
              <a:ext cx="238822" cy="5174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0" name="Freeform 537">
              <a:extLst>
                <a:ext uri="{FF2B5EF4-FFF2-40B4-BE49-F238E27FC236}">
                  <a16:creationId xmlns:a16="http://schemas.microsoft.com/office/drawing/2014/main" id="{789286BA-0272-C41C-F71E-9BB2C8A0E2DB}"/>
                </a:ext>
              </a:extLst>
            </p:cNvPr>
            <p:cNvSpPr/>
            <p:nvPr/>
          </p:nvSpPr>
          <p:spPr>
            <a:xfrm rot="12807491">
              <a:off x="8656857" y="4249030"/>
              <a:ext cx="238357" cy="43392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1" name="Freeform 538">
              <a:extLst>
                <a:ext uri="{FF2B5EF4-FFF2-40B4-BE49-F238E27FC236}">
                  <a16:creationId xmlns:a16="http://schemas.microsoft.com/office/drawing/2014/main" id="{06F0026E-C046-4CAE-8DB2-BE9311F54F31}"/>
                </a:ext>
              </a:extLst>
            </p:cNvPr>
            <p:cNvSpPr/>
            <p:nvPr/>
          </p:nvSpPr>
          <p:spPr>
            <a:xfrm rot="16200000">
              <a:off x="8220110" y="2974387"/>
              <a:ext cx="231005" cy="9039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2" name="Freeform 539">
              <a:extLst>
                <a:ext uri="{FF2B5EF4-FFF2-40B4-BE49-F238E27FC236}">
                  <a16:creationId xmlns:a16="http://schemas.microsoft.com/office/drawing/2014/main" id="{A263E3DB-3229-0036-B7E3-B276DBA11CC9}"/>
                </a:ext>
              </a:extLst>
            </p:cNvPr>
            <p:cNvSpPr/>
            <p:nvPr/>
          </p:nvSpPr>
          <p:spPr>
            <a:xfrm rot="17852908">
              <a:off x="8337966" y="2590132"/>
              <a:ext cx="267482" cy="44553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3" name="Freeform 540">
              <a:extLst>
                <a:ext uri="{FF2B5EF4-FFF2-40B4-BE49-F238E27FC236}">
                  <a16:creationId xmlns:a16="http://schemas.microsoft.com/office/drawing/2014/main" id="{B4238499-7D4C-27B8-70D5-C74636FCA38E}"/>
                </a:ext>
              </a:extLst>
            </p:cNvPr>
            <p:cNvSpPr/>
            <p:nvPr/>
          </p:nvSpPr>
          <p:spPr>
            <a:xfrm rot="18930224">
              <a:off x="8652752" y="2268465"/>
              <a:ext cx="238686" cy="41964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4" name="Freeform 541">
              <a:extLst>
                <a:ext uri="{FF2B5EF4-FFF2-40B4-BE49-F238E27FC236}">
                  <a16:creationId xmlns:a16="http://schemas.microsoft.com/office/drawing/2014/main" id="{B3C50A1F-8045-E693-F709-594DC5A38899}"/>
                </a:ext>
              </a:extLst>
            </p:cNvPr>
            <p:cNvSpPr/>
            <p:nvPr/>
          </p:nvSpPr>
          <p:spPr>
            <a:xfrm rot="20319684">
              <a:off x="9085721" y="2070883"/>
              <a:ext cx="254926" cy="51339"/>
            </a:xfrm>
            <a:custGeom>
              <a:avLst/>
              <a:gdLst>
                <a:gd name="connsiteX0" fmla="*/ 0 w 720671"/>
                <a:gd name="connsiteY0" fmla="*/ 0 h 263471"/>
                <a:gd name="connsiteX1" fmla="*/ 464949 w 720671"/>
                <a:gd name="connsiteY1" fmla="*/ 123986 h 263471"/>
                <a:gd name="connsiteX2" fmla="*/ 720671 w 720671"/>
                <a:gd name="connsiteY2" fmla="*/ 263471 h 26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671" h="263471">
                  <a:moveTo>
                    <a:pt x="0" y="0"/>
                  </a:moveTo>
                  <a:cubicBezTo>
                    <a:pt x="172418" y="40037"/>
                    <a:pt x="344837" y="80074"/>
                    <a:pt x="464949" y="123986"/>
                  </a:cubicBezTo>
                  <a:cubicBezTo>
                    <a:pt x="585061" y="167898"/>
                    <a:pt x="652866" y="215684"/>
                    <a:pt x="720671" y="26347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5FC498C1-DE8A-9EC8-FC87-2AE63237FB3D}"/>
                </a:ext>
              </a:extLst>
            </p:cNvPr>
            <p:cNvSpPr txBox="1"/>
            <p:nvPr/>
          </p:nvSpPr>
          <p:spPr>
            <a:xfrm>
              <a:off x="9787725" y="1995649"/>
              <a:ext cx="376224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</a:t>
              </a:r>
              <a:endParaRPr lang="en-US" sz="1200" baseline="-25000" dirty="0"/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C1079585-778F-5700-4E0B-2D6AE6F98D6C}"/>
                </a:ext>
              </a:extLst>
            </p:cNvPr>
            <p:cNvSpPr txBox="1"/>
            <p:nvPr/>
          </p:nvSpPr>
          <p:spPr>
            <a:xfrm>
              <a:off x="10171899" y="2273911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31E771E1-E89D-8ED6-512F-1F0A286B2DC9}"/>
                </a:ext>
              </a:extLst>
            </p:cNvPr>
            <p:cNvSpPr txBox="1"/>
            <p:nvPr/>
          </p:nvSpPr>
          <p:spPr>
            <a:xfrm>
              <a:off x="10419506" y="3550218"/>
              <a:ext cx="405128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endParaRPr lang="en-US" sz="1200" baseline="-25000" dirty="0"/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7B0905CC-E721-5E9B-8A5F-AEDBD6607DB4}"/>
                </a:ext>
              </a:extLst>
            </p:cNvPr>
            <p:cNvSpPr txBox="1"/>
            <p:nvPr/>
          </p:nvSpPr>
          <p:spPr>
            <a:xfrm>
              <a:off x="10128947" y="3932535"/>
              <a:ext cx="417169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6</a:t>
              </a:r>
              <a:endParaRPr lang="en-US" sz="1200" baseline="-25000" dirty="0"/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1884B362-F791-5AD0-1B73-BCB659A05752}"/>
                </a:ext>
              </a:extLst>
            </p:cNvPr>
            <p:cNvSpPr txBox="1"/>
            <p:nvPr/>
          </p:nvSpPr>
          <p:spPr>
            <a:xfrm>
              <a:off x="9757702" y="4206727"/>
              <a:ext cx="39308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7</a:t>
              </a:r>
              <a:endParaRPr lang="en-US" sz="1200" baseline="-25000" dirty="0"/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91224A91-A694-2D30-2AAD-F2FA8D685302}"/>
                </a:ext>
              </a:extLst>
            </p:cNvPr>
            <p:cNvSpPr txBox="1"/>
            <p:nvPr/>
          </p:nvSpPr>
          <p:spPr>
            <a:xfrm>
              <a:off x="8133782" y="3087714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BDA9170E-A752-08CA-A954-1524A78C9011}"/>
                </a:ext>
              </a:extLst>
            </p:cNvPr>
            <p:cNvSpPr txBox="1"/>
            <p:nvPr/>
          </p:nvSpPr>
          <p:spPr>
            <a:xfrm>
              <a:off x="8236321" y="2638894"/>
              <a:ext cx="496654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</a:t>
              </a:r>
              <a:endParaRPr lang="en-US" sz="1200" baseline="-25000" dirty="0"/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9F31D2DF-49FE-7112-2EC2-6FCA8A995267}"/>
                </a:ext>
              </a:extLst>
            </p:cNvPr>
            <p:cNvSpPr txBox="1"/>
            <p:nvPr/>
          </p:nvSpPr>
          <p:spPr>
            <a:xfrm>
              <a:off x="8787784" y="1995137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94B9421F-F935-B9DC-076C-803C6F525FDA}"/>
                </a:ext>
              </a:extLst>
            </p:cNvPr>
            <p:cNvSpPr txBox="1"/>
            <p:nvPr/>
          </p:nvSpPr>
          <p:spPr>
            <a:xfrm>
              <a:off x="8834438" y="4194679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A263D42E-FF46-5DBE-AC94-18E3DC7D90DF}"/>
                </a:ext>
              </a:extLst>
            </p:cNvPr>
            <p:cNvSpPr txBox="1"/>
            <p:nvPr/>
          </p:nvSpPr>
          <p:spPr>
            <a:xfrm>
              <a:off x="8428645" y="3921284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3FD1D3B-327E-0C62-E89F-44C4EB2125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5180" y="1950561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F9B70DE-A449-067F-41C0-3459525070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2350" y="2041340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CAEC08CB-7AF0-725F-52E8-13E1474D8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9881" y="231381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FC916170-FF4D-828B-1CE2-91A5ECEB08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9424" y="314444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01824D0F-2D37-C80A-D031-EEEF265DD7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6050" y="4286369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766ED08-01CF-9877-E1FD-F21A9773E5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1234" y="314444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43BEC26B-0D14-1EE7-E22E-F531EDB3D3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9312" y="2684002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F30D9A83-5292-5BE8-4A55-A1F9F5345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4280" y="2313817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0BAF576-4FE2-AE11-F6D8-5C1ABC02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3527" y="2041340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7BCEF250-39F3-D116-4BD1-31BB38C55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2302" y="2684002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B4B665F8-BC57-F6A5-32DA-3A8082C3BFE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37002" y="36046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AA1EE8B7-E55F-8857-1D29-1BEBA3B10C6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8427" y="398368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F5BF12CB-3752-F085-BD01-72DF317C2A4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9961" y="425014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62467CD-95D8-324A-6C90-84FF00190F6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292122" y="36046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9E1D58CC-581A-7EAA-3C1F-2418C16BD8A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89062" y="3975836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95197F2-648F-F705-984B-C24F9564F8D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44364" y="4250147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3CE5D500-69D9-AAA7-569A-8633E6A8012B}"/>
                </a:ext>
              </a:extLst>
            </p:cNvPr>
            <p:cNvCxnSpPr>
              <a:cxnSpLocks/>
            </p:cNvCxnSpPr>
            <p:nvPr/>
          </p:nvCxnSpPr>
          <p:spPr>
            <a:xfrm>
              <a:off x="9468304" y="2203002"/>
              <a:ext cx="1014029" cy="144693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3EFB239-47CF-D140-8D22-6BABFDDA61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5512" y="3649348"/>
              <a:ext cx="1790495" cy="359592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F5A60053-B0BA-C279-C2B2-4DFA129E4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3719" y="2327801"/>
              <a:ext cx="322287" cy="1704037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8789459E-C57C-A4D6-228C-70180B5D8AA4}"/>
                </a:ext>
              </a:extLst>
            </p:cNvPr>
            <p:cNvCxnSpPr>
              <a:cxnSpLocks/>
            </p:cNvCxnSpPr>
            <p:nvPr/>
          </p:nvCxnSpPr>
          <p:spPr>
            <a:xfrm>
              <a:off x="8996005" y="2327801"/>
              <a:ext cx="1529863" cy="960254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A078CD33-5D5E-EA9C-D912-C137C1820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1265" y="3288055"/>
              <a:ext cx="1504604" cy="1012445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850623B6-8707-9604-55B3-B6F86AB688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5147" y="2612315"/>
              <a:ext cx="391580" cy="1674090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0236D5F8-2832-4BE4-65B9-9C2BEF50ECBC}"/>
                </a:ext>
              </a:extLst>
            </p:cNvPr>
            <p:cNvCxnSpPr>
              <a:cxnSpLocks/>
            </p:cNvCxnSpPr>
            <p:nvPr/>
          </p:nvCxnSpPr>
          <p:spPr>
            <a:xfrm>
              <a:off x="8645147" y="2612315"/>
              <a:ext cx="1811102" cy="211234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48B095DF-0A20-94E4-5B0D-08E88DE7D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7302" y="2823549"/>
              <a:ext cx="928947" cy="151346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13C0D5A-9E83-3422-36DD-EB1FBB49D7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6165" y="2761464"/>
              <a:ext cx="997462" cy="1575549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3AA8FE1A-20D1-5B7B-FB2A-F676F05C77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6165" y="2504368"/>
              <a:ext cx="1703531" cy="26659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03FBB905-8019-4272-2225-716253892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6731" y="2511883"/>
              <a:ext cx="297506" cy="176350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3D786290-8FCC-FCDB-7F34-1A726D2B45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8588" y="3255987"/>
              <a:ext cx="1556618" cy="1019401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C06C891E-A04B-B6BF-2230-C27D54FA7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5227" y="2233705"/>
              <a:ext cx="1422409" cy="1026877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F9EF8362-A2E2-695B-7E94-3F7A4EBBBF5D}"/>
                </a:ext>
              </a:extLst>
            </p:cNvPr>
            <p:cNvCxnSpPr>
              <a:cxnSpLocks/>
            </p:cNvCxnSpPr>
            <p:nvPr/>
          </p:nvCxnSpPr>
          <p:spPr>
            <a:xfrm>
              <a:off x="9852177" y="2255759"/>
              <a:ext cx="386334" cy="1753181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944C8C43-ADF8-0314-5579-534DB31D0E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0645" y="3678785"/>
              <a:ext cx="1717850" cy="330156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F03137FE-D036-8CB3-9BBA-D7352158E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0645" y="2176866"/>
              <a:ext cx="955091" cy="1497773"/>
            </a:xfrm>
            <a:prstGeom prst="line">
              <a:avLst/>
            </a:prstGeom>
            <a:ln w="38100">
              <a:solidFill>
                <a:srgbClr val="C00000"/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2F51CC40-0256-6005-E927-9517CF9C6E2D}"/>
                </a:ext>
              </a:extLst>
            </p:cNvPr>
            <p:cNvSpPr txBox="1"/>
            <p:nvPr/>
          </p:nvSpPr>
          <p:spPr>
            <a:xfrm>
              <a:off x="9795555" y="1995649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BC5DF163-CC04-7C1C-05F8-9642DB2851F0}"/>
                </a:ext>
              </a:extLst>
            </p:cNvPr>
            <p:cNvSpPr txBox="1"/>
            <p:nvPr/>
          </p:nvSpPr>
          <p:spPr>
            <a:xfrm>
              <a:off x="10427333" y="3550220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290BA974-49D0-EFD8-11DC-8930B7B5D4F0}"/>
                </a:ext>
              </a:extLst>
            </p:cNvPr>
            <p:cNvSpPr txBox="1"/>
            <p:nvPr/>
          </p:nvSpPr>
          <p:spPr>
            <a:xfrm>
              <a:off x="10136777" y="3932533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FC47D109-B233-5C9E-6A93-B2CB7B316411}"/>
                </a:ext>
              </a:extLst>
            </p:cNvPr>
            <p:cNvSpPr txBox="1"/>
            <p:nvPr/>
          </p:nvSpPr>
          <p:spPr>
            <a:xfrm>
              <a:off x="9765532" y="4206727"/>
              <a:ext cx="39308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7</a:t>
              </a:r>
              <a:endParaRPr lang="en-US" sz="1200" baseline="-25000" dirty="0"/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BEBC770C-B4E7-C9F1-3E12-763D21DCA591}"/>
                </a:ext>
              </a:extLst>
            </p:cNvPr>
            <p:cNvSpPr txBox="1"/>
            <p:nvPr/>
          </p:nvSpPr>
          <p:spPr>
            <a:xfrm>
              <a:off x="8141614" y="3087716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981985ED-1B4A-E622-DBE4-FE2C2652A7F6}"/>
                </a:ext>
              </a:extLst>
            </p:cNvPr>
            <p:cNvSpPr txBox="1"/>
            <p:nvPr/>
          </p:nvSpPr>
          <p:spPr>
            <a:xfrm>
              <a:off x="9330093" y="4252257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F1DAA1EF-BFD1-7C96-BC4D-48E641168904}"/>
                </a:ext>
              </a:extLst>
            </p:cNvPr>
            <p:cNvSpPr txBox="1"/>
            <p:nvPr/>
          </p:nvSpPr>
          <p:spPr>
            <a:xfrm>
              <a:off x="8436475" y="3921287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7244C8A3-6019-5653-00A0-5A438D8C8D62}"/>
                </a:ext>
              </a:extLst>
            </p:cNvPr>
            <p:cNvSpPr txBox="1"/>
            <p:nvPr/>
          </p:nvSpPr>
          <p:spPr>
            <a:xfrm>
              <a:off x="8241965" y="3553410"/>
              <a:ext cx="277568" cy="32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aseline="-25000" dirty="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F015AA94-18BF-E94D-BD63-1EA948C34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7970" y="1946026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B21B85-B9ED-FB3D-0815-BABF0DFE2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5140" y="203680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6DBD6130-737C-4E60-E70C-50119C074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670" y="230928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B2E4F94-6A4C-4237-2AC8-36C6E97D1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2214" y="313991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FEC495EE-6158-C0E8-41E1-DD771FD457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8840" y="428183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BAA3EF5A-ED0E-BB5F-26AA-035C84F72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4024" y="313991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13B2AE67-841B-F501-08E6-0AC163ED8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2102" y="2679468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E9F079D3-38AA-50C7-2F31-E5A0F8C2B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070" y="2309283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5D1ACAB7-5CD0-D93A-DE27-56DDC0135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6317" y="2036805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1064AAC-7AF2-5A34-334C-67D24F808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5091" y="2679468"/>
              <a:ext cx="256855" cy="25123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247B5A1F-C48D-AA44-1507-471D03E7BF1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429792" y="36001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ED2658FB-A9E3-6734-E00C-C8C630C63D5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151217" y="3979153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5CD2D05-8032-5F62-2D6E-C305540C714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772751" y="4245612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891A5D22-5F4C-9946-3941-E71EC6C6629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284912" y="36001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657E5C11-6912-AEC8-784A-5008DEDAAE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481852" y="3971301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F21B6B54-2EB7-9D8B-0CE5-E0AFEE0362E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37154" y="4245612"/>
              <a:ext cx="251234" cy="2568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B3E626DD-09C2-F1B3-D626-7E6E873FD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0757" y="2198468"/>
              <a:ext cx="940337" cy="5763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20F63D8B-92E2-50EC-EEE3-4971C6C754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38662" y="2510309"/>
              <a:ext cx="183778" cy="123364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8C4CFF46-0CDE-DCA2-96D2-F14DE3C2E125}"/>
                </a:ext>
              </a:extLst>
            </p:cNvPr>
            <p:cNvCxnSpPr>
              <a:cxnSpLocks/>
            </p:cNvCxnSpPr>
            <p:nvPr/>
          </p:nvCxnSpPr>
          <p:spPr>
            <a:xfrm>
              <a:off x="8666509" y="4027303"/>
              <a:ext cx="1293808" cy="23781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4E8B790F-A3F8-D86C-00CA-52EBB1D70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7175" y="2323267"/>
              <a:ext cx="581621" cy="9327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>
              <a:extLst>
                <a:ext uri="{FF2B5EF4-FFF2-40B4-BE49-F238E27FC236}">
                  <a16:creationId xmlns:a16="http://schemas.microsoft.com/office/drawing/2014/main" id="{87272871-F7C3-BE84-5075-834E3D4CD7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23397" y="2231436"/>
              <a:ext cx="695261" cy="105208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F27E5EC1-CDDB-B5D4-ADCA-E944DE2ED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9514" y="4093770"/>
              <a:ext cx="1153156" cy="18810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4D3CE819-3472-E8E5-3FF0-6584025058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251" y="2607781"/>
              <a:ext cx="122686" cy="110170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8B8C920E-78DD-0E73-BDC5-EDB96FFF6C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05065" y="2193747"/>
              <a:ext cx="1043973" cy="62526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4743E74E-6217-90E8-2FED-9DE58FFF9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6418" y="3743956"/>
              <a:ext cx="886022" cy="5885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568D7486-3615-2E0F-C4B7-9AFFE89E1442}"/>
                </a:ext>
              </a:extLst>
            </p:cNvPr>
            <p:cNvCxnSpPr>
              <a:cxnSpLocks/>
            </p:cNvCxnSpPr>
            <p:nvPr/>
          </p:nvCxnSpPr>
          <p:spPr>
            <a:xfrm>
              <a:off x="8538955" y="2766428"/>
              <a:ext cx="155390" cy="126029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9561E030-E6F8-EB19-EB18-0DF34F2280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8795" y="2323267"/>
              <a:ext cx="1258235" cy="18408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C8F83FC3-9FAA-5870-3FF8-53B901C87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7997" y="3283521"/>
              <a:ext cx="550661" cy="98733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977AD253-E4A5-3FAF-D7FA-547A3CADB5BF}"/>
                </a:ext>
              </a:extLst>
            </p:cNvPr>
            <p:cNvCxnSpPr>
              <a:cxnSpLocks/>
            </p:cNvCxnSpPr>
            <p:nvPr/>
          </p:nvCxnSpPr>
          <p:spPr>
            <a:xfrm>
              <a:off x="8418017" y="3256048"/>
              <a:ext cx="616178" cy="103622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F70CDD32-BA31-1110-48DC-91DD98A583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7937" y="2251225"/>
              <a:ext cx="1207032" cy="35655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180C3E13-7274-3B7D-C07F-6FD16A6FA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969" y="2819015"/>
              <a:ext cx="320070" cy="129004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>
              <a:extLst>
                <a:ext uri="{FF2B5EF4-FFF2-40B4-BE49-F238E27FC236}">
                  <a16:creationId xmlns:a16="http://schemas.microsoft.com/office/drawing/2014/main" id="{39F39C53-AB09-3D66-3570-CFBB0CFC6612}"/>
                </a:ext>
              </a:extLst>
            </p:cNvPr>
            <p:cNvCxnSpPr>
              <a:cxnSpLocks/>
            </p:cNvCxnSpPr>
            <p:nvPr/>
          </p:nvCxnSpPr>
          <p:spPr>
            <a:xfrm>
              <a:off x="8523435" y="3670104"/>
              <a:ext cx="1000074" cy="66152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9EC5F09F-BF3A-D01B-9B5F-C09B6BA45E7B}"/>
                </a:ext>
              </a:extLst>
            </p:cNvPr>
            <p:cNvSpPr txBox="1"/>
            <p:nvPr/>
          </p:nvSpPr>
          <p:spPr>
            <a:xfrm>
              <a:off x="9252674" y="1881162"/>
              <a:ext cx="42680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  <a:endParaRPr lang="en-US" sz="1200" baseline="-25000" dirty="0"/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DCCB9252-7516-0696-484E-B4606C8CDA03}"/>
                </a:ext>
              </a:extLst>
            </p:cNvPr>
            <p:cNvSpPr txBox="1"/>
            <p:nvPr/>
          </p:nvSpPr>
          <p:spPr>
            <a:xfrm>
              <a:off x="9746992" y="1959095"/>
              <a:ext cx="376224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</a:t>
              </a:r>
              <a:endParaRPr lang="en-US" sz="1200" baseline="-25000" dirty="0"/>
            </a:p>
          </p:txBody>
        </p: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30797C0F-E49F-A6BF-58F6-D0A3D8BC713A}"/>
                </a:ext>
              </a:extLst>
            </p:cNvPr>
            <p:cNvSpPr txBox="1"/>
            <p:nvPr/>
          </p:nvSpPr>
          <p:spPr>
            <a:xfrm>
              <a:off x="10123631" y="2236484"/>
              <a:ext cx="39308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endParaRPr lang="en-US" sz="1200" baseline="-25000" dirty="0"/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0FA66956-23DC-8556-0438-2A95AA9D55FA}"/>
                </a:ext>
              </a:extLst>
            </p:cNvPr>
            <p:cNvSpPr txBox="1"/>
            <p:nvPr/>
          </p:nvSpPr>
          <p:spPr>
            <a:xfrm>
              <a:off x="10390156" y="2611854"/>
              <a:ext cx="397900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</a:t>
              </a:r>
              <a:endParaRPr lang="en-US" sz="1200" baseline="-25000" dirty="0"/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F5E7DF93-92D8-37A5-7D52-6E586ABF9C91}"/>
                </a:ext>
              </a:extLst>
            </p:cNvPr>
            <p:cNvSpPr txBox="1"/>
            <p:nvPr/>
          </p:nvSpPr>
          <p:spPr>
            <a:xfrm>
              <a:off x="10462584" y="3079591"/>
              <a:ext cx="409944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</a:t>
              </a:r>
              <a:endParaRPr lang="en-US" sz="1200" baseline="-25000" dirty="0"/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B2842245-D372-FE71-EA0E-DF3416C538C9}"/>
                </a:ext>
              </a:extLst>
            </p:cNvPr>
            <p:cNvSpPr txBox="1"/>
            <p:nvPr/>
          </p:nvSpPr>
          <p:spPr>
            <a:xfrm>
              <a:off x="10368859" y="3543156"/>
              <a:ext cx="405127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  <a:endParaRPr lang="en-US" sz="1200" baseline="-25000" dirty="0"/>
            </a:p>
          </p:txBody>
        </p:sp>
        <p:sp>
          <p:nvSpPr>
            <p:cNvPr id="595" name="TextBox 594">
              <a:extLst>
                <a:ext uri="{FF2B5EF4-FFF2-40B4-BE49-F238E27FC236}">
                  <a16:creationId xmlns:a16="http://schemas.microsoft.com/office/drawing/2014/main" id="{20AEB1C3-226D-8EB5-8192-7FADB4C64115}"/>
                </a:ext>
              </a:extLst>
            </p:cNvPr>
            <p:cNvSpPr txBox="1"/>
            <p:nvPr/>
          </p:nvSpPr>
          <p:spPr>
            <a:xfrm>
              <a:off x="10075930" y="3925320"/>
              <a:ext cx="417169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6</a:t>
              </a:r>
              <a:endParaRPr lang="en-US" sz="1200" baseline="-25000" dirty="0"/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3BCFD093-DF26-6944-92E9-CB999104E791}"/>
                </a:ext>
              </a:extLst>
            </p:cNvPr>
            <p:cNvSpPr txBox="1"/>
            <p:nvPr/>
          </p:nvSpPr>
          <p:spPr>
            <a:xfrm>
              <a:off x="9714900" y="4200427"/>
              <a:ext cx="39308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7</a:t>
              </a:r>
              <a:endParaRPr lang="en-US" sz="1200" baseline="-25000" dirty="0"/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CCBCFD70-38E9-2B6E-96A0-80CB47089304}"/>
                </a:ext>
              </a:extLst>
            </p:cNvPr>
            <p:cNvSpPr txBox="1"/>
            <p:nvPr/>
          </p:nvSpPr>
          <p:spPr>
            <a:xfrm>
              <a:off x="8070460" y="3067043"/>
              <a:ext cx="491838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12</a:t>
              </a:r>
              <a:endParaRPr lang="en-US" sz="1200" baseline="-25000" dirty="0"/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09A674C4-F50F-1288-8010-25D8E8B3CF29}"/>
                </a:ext>
              </a:extLst>
            </p:cNvPr>
            <p:cNvSpPr txBox="1"/>
            <p:nvPr/>
          </p:nvSpPr>
          <p:spPr>
            <a:xfrm>
              <a:off x="8161503" y="2618802"/>
              <a:ext cx="496653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</a:t>
              </a:r>
              <a:endParaRPr lang="en-US" sz="1200" baseline="-25000" dirty="0"/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514599F9-840E-6188-A398-92A68FF12CF3}"/>
                </a:ext>
              </a:extLst>
            </p:cNvPr>
            <p:cNvSpPr txBox="1"/>
            <p:nvPr/>
          </p:nvSpPr>
          <p:spPr>
            <a:xfrm>
              <a:off x="8712968" y="1975044"/>
              <a:ext cx="503878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15</a:t>
              </a:r>
              <a:endParaRPr lang="en-US" sz="1200" baseline="-25000" dirty="0"/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C59348C2-743E-B0F7-44C9-D172DC0B00F9}"/>
                </a:ext>
              </a:extLst>
            </p:cNvPr>
            <p:cNvSpPr txBox="1"/>
            <p:nvPr/>
          </p:nvSpPr>
          <p:spPr>
            <a:xfrm>
              <a:off x="9274023" y="4224937"/>
              <a:ext cx="412351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</a:t>
              </a:r>
              <a:endParaRPr lang="en-US" sz="1200" baseline="-25000" dirty="0"/>
            </a:p>
          </p:txBody>
        </p:sp>
        <p:sp>
          <p:nvSpPr>
            <p:cNvPr id="601" name="TextBox 600">
              <a:extLst>
                <a:ext uri="{FF2B5EF4-FFF2-40B4-BE49-F238E27FC236}">
                  <a16:creationId xmlns:a16="http://schemas.microsoft.com/office/drawing/2014/main" id="{620D7551-5C33-98D4-A9E3-3EAF7E245448}"/>
                </a:ext>
              </a:extLst>
            </p:cNvPr>
            <p:cNvSpPr txBox="1"/>
            <p:nvPr/>
          </p:nvSpPr>
          <p:spPr>
            <a:xfrm>
              <a:off x="8759607" y="4174592"/>
              <a:ext cx="417168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9</a:t>
              </a:r>
              <a:endParaRPr lang="en-US" sz="1200" baseline="-25000" dirty="0"/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BF13D2A4-86B2-E11E-07CC-00C0A0292140}"/>
                </a:ext>
              </a:extLst>
            </p:cNvPr>
            <p:cNvSpPr txBox="1"/>
            <p:nvPr/>
          </p:nvSpPr>
          <p:spPr>
            <a:xfrm>
              <a:off x="8359504" y="3900830"/>
              <a:ext cx="525557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</a:t>
              </a:r>
              <a:endParaRPr lang="en-US" sz="1200" baseline="-25000" dirty="0"/>
            </a:p>
          </p:txBody>
        </p:sp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FF602554-ADA1-07FF-84A8-C255853C78DB}"/>
                </a:ext>
              </a:extLst>
            </p:cNvPr>
            <p:cNvSpPr txBox="1"/>
            <p:nvPr/>
          </p:nvSpPr>
          <p:spPr>
            <a:xfrm>
              <a:off x="8187299" y="3531164"/>
              <a:ext cx="474975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11</a:t>
              </a:r>
              <a:endParaRPr lang="en-US" sz="1200" baseline="-25000" dirty="0"/>
            </a:p>
          </p:txBody>
        </p: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0AA4FB15-1B59-52B4-0132-B4CAD4DD8C80}"/>
                </a:ext>
              </a:extLst>
            </p:cNvPr>
            <p:cNvSpPr txBox="1"/>
            <p:nvPr/>
          </p:nvSpPr>
          <p:spPr>
            <a:xfrm>
              <a:off x="8365587" y="2246270"/>
              <a:ext cx="508696" cy="4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</a:t>
              </a:r>
              <a:endParaRPr lang="en-US" sz="1200" baseline="-25000" dirty="0"/>
            </a:p>
          </p:txBody>
        </p:sp>
      </p:grpSp>
      <p:pic>
        <p:nvPicPr>
          <p:cNvPr id="605" name="Picture 604">
            <a:extLst>
              <a:ext uri="{FF2B5EF4-FFF2-40B4-BE49-F238E27FC236}">
                <a16:creationId xmlns:a16="http://schemas.microsoft.com/office/drawing/2014/main" id="{630DCFD6-8B8F-B3A1-4798-AF5BF1020E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00412" y="2608128"/>
            <a:ext cx="1815493" cy="1610564"/>
          </a:xfrm>
          <a:prstGeom prst="rect">
            <a:avLst/>
          </a:prstGeom>
        </p:spPr>
      </p:pic>
      <p:sp>
        <p:nvSpPr>
          <p:cNvPr id="607" name="Title 1">
            <a:extLst>
              <a:ext uri="{FF2B5EF4-FFF2-40B4-BE49-F238E27FC236}">
                <a16:creationId xmlns:a16="http://schemas.microsoft.com/office/drawing/2014/main" id="{DA6E51D1-F5E0-CCFA-0B88-E553EE2D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42" y="225114"/>
            <a:ext cx="10515600" cy="100091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14" name="Marcador de fecha 2">
            <a:extLst>
              <a:ext uri="{FF2B5EF4-FFF2-40B4-BE49-F238E27FC236}">
                <a16:creationId xmlns:a16="http://schemas.microsoft.com/office/drawing/2014/main" id="{E4D4817B-5DDD-4F57-8D16-4E8A5DFA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15" name="Marcador de número de diapositiva 5">
            <a:extLst>
              <a:ext uri="{FF2B5EF4-FFF2-40B4-BE49-F238E27FC236}">
                <a16:creationId xmlns:a16="http://schemas.microsoft.com/office/drawing/2014/main" id="{F7B8B4CD-6842-4ACD-A71B-2C83FC38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25</a:t>
            </a:fld>
            <a:endParaRPr lang="en-US" sz="1200"/>
          </a:p>
        </p:txBody>
      </p:sp>
      <p:sp>
        <p:nvSpPr>
          <p:cNvPr id="216" name="Marcador de pie de página 3">
            <a:extLst>
              <a:ext uri="{FF2B5EF4-FFF2-40B4-BE49-F238E27FC236}">
                <a16:creationId xmlns:a16="http://schemas.microsoft.com/office/drawing/2014/main" id="{8FF0E24D-3ED8-4022-8475-5E30663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3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197" grpId="0"/>
      <p:bldP spid="196" grpId="0"/>
      <p:bldP spid="200" grpId="0"/>
      <p:bldGraphic spid="20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4EDAF4-D087-52FB-4202-010BC7FE4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"/>
          <a:stretch/>
        </p:blipFill>
        <p:spPr>
          <a:xfrm>
            <a:off x="471068" y="1925441"/>
            <a:ext cx="4976059" cy="2249057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3EA1CE1-3A1D-E8F5-CEB4-EA0E539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540" y="2191448"/>
            <a:ext cx="5633138" cy="33064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</a:rPr>
              <a:t>Fat-Trees provide uniform bandwidth and latency between server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</a:t>
            </a:r>
            <a:r>
              <a:rPr lang="en-US" sz="2000" dirty="0">
                <a:effectLst/>
                <a:latin typeface="+mn-lt"/>
              </a:rPr>
              <a:t>deal when the workload is unpredictable and consists mostly of short transfers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Fat-Tree networks are not the best network topology for DNN training!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7BC616F-24C0-0A33-87D5-BA2FD8A5170C}"/>
              </a:ext>
            </a:extLst>
          </p:cNvPr>
          <p:cNvSpPr txBox="1">
            <a:spLocks/>
          </p:cNvSpPr>
          <p:nvPr/>
        </p:nvSpPr>
        <p:spPr>
          <a:xfrm>
            <a:off x="353812" y="532134"/>
            <a:ext cx="11838188" cy="885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AR" sz="3600" kern="1200" dirty="0">
                <a:solidFill>
                  <a:srgbClr val="B94700"/>
                </a:solidFill>
                <a:latin typeface="CSAIL Ebony Th" panose="00000300000000000000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State-of-the-art training clusters: Fat-Tree network topology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DB401-087E-430F-ADDD-9D07EC95379B}"/>
              </a:ext>
            </a:extLst>
          </p:cNvPr>
          <p:cNvSpPr txBox="1"/>
          <p:nvPr/>
        </p:nvSpPr>
        <p:spPr>
          <a:xfrm>
            <a:off x="462961" y="4346463"/>
            <a:ext cx="5237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SAIL Ebony Lt" panose="00000400000000000000" pitchFamily="2" charset="0"/>
              </a:rPr>
              <a:t>A Scalable, Commodity Data Center Network Architecture</a:t>
            </a:r>
          </a:p>
          <a:p>
            <a:r>
              <a:rPr lang="en-US" sz="1600" i="1" dirty="0">
                <a:latin typeface="CSAIL Ebony Lt" panose="00000400000000000000" pitchFamily="2" charset="0"/>
              </a:rPr>
              <a:t>Mohammad Al-Fares et al., SIGCOMM ‘08</a:t>
            </a:r>
          </a:p>
        </p:txBody>
      </p:sp>
      <p:sp>
        <p:nvSpPr>
          <p:cNvPr id="9" name="Marcador de fecha 2">
            <a:extLst>
              <a:ext uri="{FF2B5EF4-FFF2-40B4-BE49-F238E27FC236}">
                <a16:creationId xmlns:a16="http://schemas.microsoft.com/office/drawing/2014/main" id="{8E98E239-0989-4D36-A1C7-EA013584A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468FC68-2C66-423C-AFD9-49924F32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3</a:t>
            </a:fld>
            <a:endParaRPr lang="en-US" sz="1200"/>
          </a:p>
        </p:txBody>
      </p:sp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6365816B-08B9-4953-8ECA-13E35A7B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6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660" y="440056"/>
            <a:ext cx="10944224" cy="885473"/>
          </a:xfrm>
        </p:spPr>
        <p:txBody>
          <a:bodyPr/>
          <a:lstStyle/>
          <a:p>
            <a:r>
              <a:rPr lang="en-US" dirty="0"/>
              <a:t>Network is becoming a bottleneck of DNN training </a:t>
            </a: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ABC11CE9-31DF-EE80-CAF6-B62562DA3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852854"/>
              </p:ext>
            </p:extLst>
          </p:nvPr>
        </p:nvGraphicFramePr>
        <p:xfrm>
          <a:off x="3676263" y="2307561"/>
          <a:ext cx="5023345" cy="348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D1D7551-4912-4F7D-25C8-31EA73869F5D}"/>
              </a:ext>
            </a:extLst>
          </p:cNvPr>
          <p:cNvSpPr txBox="1"/>
          <p:nvPr/>
        </p:nvSpPr>
        <p:spPr>
          <a:xfrm rot="16200000">
            <a:off x="2168665" y="3414440"/>
            <a:ext cx="3097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Network Overhead (%)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40F2B5C-5A62-C03C-EFB7-54A64E573537}"/>
              </a:ext>
            </a:extLst>
          </p:cNvPr>
          <p:cNvCxnSpPr>
            <a:cxnSpLocks/>
          </p:cNvCxnSpPr>
          <p:nvPr/>
        </p:nvCxnSpPr>
        <p:spPr>
          <a:xfrm flipH="1">
            <a:off x="4487644" y="3062057"/>
            <a:ext cx="3793731" cy="0"/>
          </a:xfrm>
          <a:prstGeom prst="line">
            <a:avLst/>
          </a:prstGeom>
          <a:ln w="57150"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CA6B6A2C-CEDC-59DD-DB01-A8597481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125346"/>
            <a:ext cx="10944225" cy="41086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Fat-Tree based DNN training infrastructures are facing a network bottleneck</a:t>
            </a:r>
          </a:p>
          <a:p>
            <a:pPr lvl="1"/>
            <a:r>
              <a:rPr lang="en-US" sz="2200" dirty="0">
                <a:latin typeface="+mn-lt"/>
              </a:rPr>
              <a:t>Network Bottleneck: the amount of time spent on communication 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D8F01-82F4-79F0-C087-A0880835A607}"/>
              </a:ext>
            </a:extLst>
          </p:cNvPr>
          <p:cNvSpPr txBox="1"/>
          <p:nvPr/>
        </p:nvSpPr>
        <p:spPr>
          <a:xfrm>
            <a:off x="4961842" y="5350834"/>
            <a:ext cx="289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Number of GPU servers</a:t>
            </a:r>
          </a:p>
        </p:txBody>
      </p:sp>
      <p:sp>
        <p:nvSpPr>
          <p:cNvPr id="11" name="Marcador de fecha 2">
            <a:extLst>
              <a:ext uri="{FF2B5EF4-FFF2-40B4-BE49-F238E27FC236}">
                <a16:creationId xmlns:a16="http://schemas.microsoft.com/office/drawing/2014/main" id="{C6F8BD1D-B723-49B4-9EC0-7667BDA9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AE8F5C63-7BCE-4022-98C6-4CB05A43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4</a:t>
            </a:fld>
            <a:endParaRPr lang="en-US" sz="1200"/>
          </a:p>
        </p:txBody>
      </p:sp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D0054F80-8CEF-4B7A-837C-EB969F99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26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 uiExpand="1">
        <p:bldSub>
          <a:bldChart bld="series"/>
        </p:bldSub>
      </p:bldGraphic>
      <p:bldP spid="47" grpId="0"/>
      <p:bldP spid="55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1F19FB0-623C-4DC3-875C-C2C78237B88E}"/>
              </a:ext>
            </a:extLst>
          </p:cNvPr>
          <p:cNvSpPr/>
          <p:nvPr/>
        </p:nvSpPr>
        <p:spPr>
          <a:xfrm>
            <a:off x="864797" y="1661937"/>
            <a:ext cx="10483163" cy="3366378"/>
          </a:xfrm>
          <a:prstGeom prst="roundRect">
            <a:avLst/>
          </a:prstGeom>
          <a:solidFill>
            <a:schemeClr val="bg2">
              <a:lumMod val="50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478264"/>
            <a:ext cx="10944224" cy="885473"/>
          </a:xfrm>
        </p:spPr>
        <p:txBody>
          <a:bodyPr/>
          <a:lstStyle/>
          <a:p>
            <a:r>
              <a:rPr lang="en-US" dirty="0"/>
              <a:t>Previous work on distributed DNN training optimization does not consider physical topology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62181-7381-E309-3A90-FB7F7AA9F583}"/>
              </a:ext>
            </a:extLst>
          </p:cNvPr>
          <p:cNvSpPr/>
          <p:nvPr/>
        </p:nvSpPr>
        <p:spPr>
          <a:xfrm>
            <a:off x="8083130" y="3022627"/>
            <a:ext cx="2607405" cy="7441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Parallelization strategy</a:t>
            </a:r>
          </a:p>
          <a:p>
            <a:pPr algn="ctr"/>
            <a:r>
              <a:rPr lang="en-US" sz="1800" i="1" dirty="0" err="1">
                <a:latin typeface="CSAIL Ebony Th" pitchFamily="2" charset="77"/>
              </a:rPr>
              <a:t>FlexFlow</a:t>
            </a:r>
            <a:r>
              <a:rPr lang="en-US" sz="1800" i="1" dirty="0">
                <a:latin typeface="CSAIL Ebony Th" pitchFamily="2" charset="77"/>
              </a:rPr>
              <a:t> [</a:t>
            </a:r>
            <a:r>
              <a:rPr lang="en-US" sz="1800" i="1" dirty="0" err="1">
                <a:latin typeface="CSAIL Ebony Th" pitchFamily="2" charset="77"/>
              </a:rPr>
              <a:t>MLSys</a:t>
            </a:r>
            <a:r>
              <a:rPr lang="en-US" sz="1800" i="1" dirty="0">
                <a:latin typeface="CSAIL Ebony Th" pitchFamily="2" charset="77"/>
              </a:rPr>
              <a:t> ’19]  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BB186B-4D2F-B119-6AA8-90DE35DFBA27}"/>
              </a:ext>
            </a:extLst>
          </p:cNvPr>
          <p:cNvSpPr/>
          <p:nvPr/>
        </p:nvSpPr>
        <p:spPr>
          <a:xfrm>
            <a:off x="7247281" y="4116115"/>
            <a:ext cx="2607405" cy="6749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 parameters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ASHA [</a:t>
            </a:r>
            <a:r>
              <a:rPr lang="en-US" i="1" dirty="0" err="1">
                <a:latin typeface="CSAIL Ebony Th" pitchFamily="2" charset="77"/>
              </a:rPr>
              <a:t>MLSys</a:t>
            </a:r>
            <a:r>
              <a:rPr lang="en-US" i="1" dirty="0">
                <a:latin typeface="CSAIL Ebony Th" pitchFamily="2" charset="77"/>
              </a:rPr>
              <a:t> ‘20]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35672-D8BC-473C-B3D9-9F93DF618906}"/>
              </a:ext>
            </a:extLst>
          </p:cNvPr>
          <p:cNvSpPr/>
          <p:nvPr/>
        </p:nvSpPr>
        <p:spPr>
          <a:xfrm>
            <a:off x="7308628" y="1909773"/>
            <a:ext cx="2607405" cy="7199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Schedulers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Themis [NSDI ‘20]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F53E11-42F1-A2A3-5D3B-117862C81FCD}"/>
              </a:ext>
            </a:extLst>
          </p:cNvPr>
          <p:cNvSpPr/>
          <p:nvPr/>
        </p:nvSpPr>
        <p:spPr>
          <a:xfrm>
            <a:off x="1294454" y="4079637"/>
            <a:ext cx="3023069" cy="6749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Collective communication</a:t>
            </a:r>
          </a:p>
          <a:p>
            <a:pPr algn="ctr"/>
            <a:r>
              <a:rPr lang="en-US" i="1" dirty="0" err="1">
                <a:latin typeface="CSAIL Ebony Th" pitchFamily="2" charset="77"/>
              </a:rPr>
              <a:t>BytePS</a:t>
            </a:r>
            <a:r>
              <a:rPr lang="en-US" i="1" dirty="0">
                <a:latin typeface="CSAIL Ebony Th" pitchFamily="2" charset="77"/>
              </a:rPr>
              <a:t> [OSDI ‘20]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F421F-5284-A1C8-F14E-837A43A5DFB8}"/>
              </a:ext>
            </a:extLst>
          </p:cNvPr>
          <p:cNvSpPr/>
          <p:nvPr/>
        </p:nvSpPr>
        <p:spPr>
          <a:xfrm>
            <a:off x="1263554" y="1918916"/>
            <a:ext cx="3137945" cy="7199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Compression and encoding </a:t>
            </a:r>
          </a:p>
          <a:p>
            <a:pPr algn="ctr"/>
            <a:r>
              <a:rPr lang="en-US" sz="1800" i="1" dirty="0" err="1">
                <a:latin typeface="CSAIL Ebony Th" pitchFamily="2" charset="77"/>
              </a:rPr>
              <a:t>Qsgd</a:t>
            </a:r>
            <a:r>
              <a:rPr lang="en-US" sz="1800" i="1" dirty="0">
                <a:latin typeface="CSAIL Ebony Th" pitchFamily="2" charset="77"/>
              </a:rPr>
              <a:t> [</a:t>
            </a:r>
            <a:r>
              <a:rPr lang="en-US" sz="1800" i="1" dirty="0" err="1">
                <a:latin typeface="CSAIL Ebony Th" pitchFamily="2" charset="77"/>
              </a:rPr>
              <a:t>NeurIPS</a:t>
            </a:r>
            <a:r>
              <a:rPr lang="en-US" sz="1800" i="1" dirty="0">
                <a:latin typeface="CSAIL Ebony Th" pitchFamily="2" charset="77"/>
              </a:rPr>
              <a:t> ’17]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D110-C0A2-FC4C-DC7C-779D62C5C2B0}"/>
              </a:ext>
            </a:extLst>
          </p:cNvPr>
          <p:cNvSpPr/>
          <p:nvPr/>
        </p:nvSpPr>
        <p:spPr>
          <a:xfrm>
            <a:off x="2496551" y="2998133"/>
            <a:ext cx="2607405" cy="7199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Asynchronous transmit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DC-ASGD [PMLR ‘17]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285A4E-EE4B-9009-2494-E85701498CCD}"/>
              </a:ext>
            </a:extLst>
          </p:cNvPr>
          <p:cNvSpPr/>
          <p:nvPr/>
        </p:nvSpPr>
        <p:spPr>
          <a:xfrm>
            <a:off x="4584465" y="5175867"/>
            <a:ext cx="3023069" cy="6749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topology</a:t>
            </a:r>
          </a:p>
          <a:p>
            <a:pPr algn="ctr"/>
            <a:r>
              <a:rPr lang="en-US" i="1" dirty="0">
                <a:latin typeface="CSAIL Ebony Th" pitchFamily="2" charset="77"/>
              </a:rPr>
              <a:t>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B6B4F25-78E8-4FBC-A875-B36CFACC5A5F}"/>
              </a:ext>
            </a:extLst>
          </p:cNvPr>
          <p:cNvSpPr txBox="1"/>
          <p:nvPr/>
        </p:nvSpPr>
        <p:spPr>
          <a:xfrm>
            <a:off x="5452571" y="2883461"/>
            <a:ext cx="1778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Computation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Communication</a:t>
            </a:r>
          </a:p>
        </p:txBody>
      </p:sp>
      <p:sp>
        <p:nvSpPr>
          <p:cNvPr id="108" name="Marcador de fecha 2">
            <a:extLst>
              <a:ext uri="{FF2B5EF4-FFF2-40B4-BE49-F238E27FC236}">
                <a16:creationId xmlns:a16="http://schemas.microsoft.com/office/drawing/2014/main" id="{BFA3BBF1-08BC-4EF1-AF91-53C08A8E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09" name="Marcador de número de diapositiva 5">
            <a:extLst>
              <a:ext uri="{FF2B5EF4-FFF2-40B4-BE49-F238E27FC236}">
                <a16:creationId xmlns:a16="http://schemas.microsoft.com/office/drawing/2014/main" id="{C9A2DDF0-5B4B-4091-8151-6A43596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5</a:t>
            </a:fld>
            <a:endParaRPr lang="en-US" sz="1200"/>
          </a:p>
        </p:txBody>
      </p:sp>
      <p:sp>
        <p:nvSpPr>
          <p:cNvPr id="110" name="Marcador de pie de página 3">
            <a:extLst>
              <a:ext uri="{FF2B5EF4-FFF2-40B4-BE49-F238E27FC236}">
                <a16:creationId xmlns:a16="http://schemas.microsoft.com/office/drawing/2014/main" id="{84FDBE7C-6EBB-4B3E-B98D-FE820C51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6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6500424-9464-4B74-B7D9-B88F1BFEBD86}"/>
              </a:ext>
            </a:extLst>
          </p:cNvPr>
          <p:cNvSpPr/>
          <p:nvPr/>
        </p:nvSpPr>
        <p:spPr>
          <a:xfrm>
            <a:off x="418405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DE9985-F210-4BEE-9126-E99FB020063B}"/>
              </a:ext>
            </a:extLst>
          </p:cNvPr>
          <p:cNvCxnSpPr>
            <a:cxnSpLocks/>
          </p:cNvCxnSpPr>
          <p:nvPr/>
        </p:nvCxnSpPr>
        <p:spPr>
          <a:xfrm>
            <a:off x="1442449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9A759D-3FCC-4233-84DD-C34E2228BA55}"/>
              </a:ext>
            </a:extLst>
          </p:cNvPr>
          <p:cNvCxnSpPr>
            <a:cxnSpLocks/>
          </p:cNvCxnSpPr>
          <p:nvPr/>
        </p:nvCxnSpPr>
        <p:spPr>
          <a:xfrm flipH="1" flipV="1">
            <a:off x="2920693" y="2192459"/>
            <a:ext cx="440069" cy="8712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4BFF98-E410-4D15-A945-35F52FD7056F}"/>
              </a:ext>
            </a:extLst>
          </p:cNvPr>
          <p:cNvCxnSpPr>
            <a:cxnSpLocks/>
          </p:cNvCxnSpPr>
          <p:nvPr/>
        </p:nvCxnSpPr>
        <p:spPr>
          <a:xfrm flipV="1">
            <a:off x="2920692" y="3414908"/>
            <a:ext cx="440070" cy="80255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092880-0B1F-48CE-AAFE-7B9A17CA59DD}"/>
              </a:ext>
            </a:extLst>
          </p:cNvPr>
          <p:cNvCxnSpPr>
            <a:cxnSpLocks/>
          </p:cNvCxnSpPr>
          <p:nvPr/>
        </p:nvCxnSpPr>
        <p:spPr>
          <a:xfrm flipV="1">
            <a:off x="696530" y="2192459"/>
            <a:ext cx="439455" cy="8675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F605DB6-D191-46B5-9676-766A9A433FC6}"/>
              </a:ext>
            </a:extLst>
          </p:cNvPr>
          <p:cNvCxnSpPr>
            <a:cxnSpLocks/>
          </p:cNvCxnSpPr>
          <p:nvPr/>
        </p:nvCxnSpPr>
        <p:spPr>
          <a:xfrm>
            <a:off x="1490571" y="4341608"/>
            <a:ext cx="1123657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5208FA4-9683-44B1-8C22-AF28045E10DD}"/>
              </a:ext>
            </a:extLst>
          </p:cNvPr>
          <p:cNvCxnSpPr>
            <a:cxnSpLocks/>
          </p:cNvCxnSpPr>
          <p:nvPr/>
        </p:nvCxnSpPr>
        <p:spPr>
          <a:xfrm>
            <a:off x="696530" y="3411150"/>
            <a:ext cx="487577" cy="80630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3BF0AED-FECB-4F4F-A48A-0485C76281C1}"/>
              </a:ext>
            </a:extLst>
          </p:cNvPr>
          <p:cNvCxnSpPr>
            <a:cxnSpLocks/>
          </p:cNvCxnSpPr>
          <p:nvPr/>
        </p:nvCxnSpPr>
        <p:spPr>
          <a:xfrm flipV="1">
            <a:off x="1437990" y="2192459"/>
            <a:ext cx="1228820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498BC13-7286-4491-8CCE-B612247B3D1C}"/>
              </a:ext>
            </a:extLst>
          </p:cNvPr>
          <p:cNvCxnSpPr>
            <a:cxnSpLocks/>
          </p:cNvCxnSpPr>
          <p:nvPr/>
        </p:nvCxnSpPr>
        <p:spPr>
          <a:xfrm flipH="1" flipV="1">
            <a:off x="1389868" y="2192459"/>
            <a:ext cx="1276941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5B0E650-97A5-4BE0-B213-CA6E4303F8F4}"/>
              </a:ext>
            </a:extLst>
          </p:cNvPr>
          <p:cNvCxnSpPr>
            <a:cxnSpLocks/>
          </p:cNvCxnSpPr>
          <p:nvPr/>
        </p:nvCxnSpPr>
        <p:spPr>
          <a:xfrm flipH="1">
            <a:off x="876053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E76F632D-0720-4E86-BB8F-BDCA82EE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69332" y="4015989"/>
            <a:ext cx="573820" cy="66568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AFDA2CB-A990-49A6-B90E-22BD2D44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2426916" y="4060190"/>
            <a:ext cx="573820" cy="66568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56BA956-F760-4506-A3F0-CBF7D55BE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3006976" y="2992765"/>
            <a:ext cx="573820" cy="66568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47523AF-9E67-4C50-922E-624BAEB87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2426743" y="1846588"/>
            <a:ext cx="573820" cy="66568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B281BBA-86A9-4096-9DE7-7EC3F0D37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45463" y="1848718"/>
            <a:ext cx="573820" cy="66568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F400B72-D20E-4FC3-82B2-0257C990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395895" y="2973005"/>
            <a:ext cx="573820" cy="665686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33868BA-DBA2-4E7F-9B30-521A0C0505C1}"/>
              </a:ext>
            </a:extLst>
          </p:cNvPr>
          <p:cNvSpPr/>
          <p:nvPr/>
        </p:nvSpPr>
        <p:spPr>
          <a:xfrm>
            <a:off x="4556381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2F6E768-00AA-415A-B0DF-F44E727C34E5}"/>
              </a:ext>
            </a:extLst>
          </p:cNvPr>
          <p:cNvCxnSpPr>
            <a:cxnSpLocks/>
          </p:cNvCxnSpPr>
          <p:nvPr/>
        </p:nvCxnSpPr>
        <p:spPr>
          <a:xfrm>
            <a:off x="5580425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8B36B7-E480-437C-8D4E-7BFF198C443F}"/>
              </a:ext>
            </a:extLst>
          </p:cNvPr>
          <p:cNvCxnSpPr>
            <a:cxnSpLocks/>
          </p:cNvCxnSpPr>
          <p:nvPr/>
        </p:nvCxnSpPr>
        <p:spPr>
          <a:xfrm flipH="1" flipV="1">
            <a:off x="7058669" y="2192459"/>
            <a:ext cx="440069" cy="8712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D19EA66-0554-4ECA-965B-AAF64D41C95D}"/>
              </a:ext>
            </a:extLst>
          </p:cNvPr>
          <p:cNvCxnSpPr>
            <a:cxnSpLocks/>
          </p:cNvCxnSpPr>
          <p:nvPr/>
        </p:nvCxnSpPr>
        <p:spPr>
          <a:xfrm flipV="1">
            <a:off x="7058668" y="3414908"/>
            <a:ext cx="440070" cy="80255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1F680B0-F8E4-4396-B883-3B37300494AC}"/>
              </a:ext>
            </a:extLst>
          </p:cNvPr>
          <p:cNvCxnSpPr>
            <a:cxnSpLocks/>
          </p:cNvCxnSpPr>
          <p:nvPr/>
        </p:nvCxnSpPr>
        <p:spPr>
          <a:xfrm flipV="1">
            <a:off x="4834506" y="2192459"/>
            <a:ext cx="439455" cy="8675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940868E-6432-460C-A7D1-FBDED4A7461A}"/>
              </a:ext>
            </a:extLst>
          </p:cNvPr>
          <p:cNvCxnSpPr>
            <a:cxnSpLocks/>
          </p:cNvCxnSpPr>
          <p:nvPr/>
        </p:nvCxnSpPr>
        <p:spPr>
          <a:xfrm>
            <a:off x="5628547" y="4341608"/>
            <a:ext cx="1123657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EA6411A-04EE-4C13-9E4F-81655F80F281}"/>
              </a:ext>
            </a:extLst>
          </p:cNvPr>
          <p:cNvCxnSpPr>
            <a:cxnSpLocks/>
          </p:cNvCxnSpPr>
          <p:nvPr/>
        </p:nvCxnSpPr>
        <p:spPr>
          <a:xfrm>
            <a:off x="4834506" y="3411150"/>
            <a:ext cx="487577" cy="80630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23B3937-C25E-47B0-8B90-8EFF3DEDFCCF}"/>
              </a:ext>
            </a:extLst>
          </p:cNvPr>
          <p:cNvCxnSpPr>
            <a:cxnSpLocks/>
          </p:cNvCxnSpPr>
          <p:nvPr/>
        </p:nvCxnSpPr>
        <p:spPr>
          <a:xfrm flipV="1">
            <a:off x="5575966" y="2192459"/>
            <a:ext cx="1228820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1503794-578B-4F4B-97B2-CC9412CDDCDC}"/>
              </a:ext>
            </a:extLst>
          </p:cNvPr>
          <p:cNvCxnSpPr>
            <a:cxnSpLocks/>
          </p:cNvCxnSpPr>
          <p:nvPr/>
        </p:nvCxnSpPr>
        <p:spPr>
          <a:xfrm flipH="1" flipV="1">
            <a:off x="5527844" y="2192459"/>
            <a:ext cx="1276941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96FCFE3-F5F4-4A85-9E52-36FA0D391E59}"/>
              </a:ext>
            </a:extLst>
          </p:cNvPr>
          <p:cNvCxnSpPr>
            <a:cxnSpLocks/>
          </p:cNvCxnSpPr>
          <p:nvPr/>
        </p:nvCxnSpPr>
        <p:spPr>
          <a:xfrm flipH="1">
            <a:off x="5014029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187A8C0-7FA1-46CD-839C-1F03036D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5107308" y="4015989"/>
            <a:ext cx="573820" cy="66568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05E8BB7-E53B-4050-A461-791C9B02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6564892" y="4060190"/>
            <a:ext cx="573820" cy="66568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63A642B-CD6F-4862-A0D4-4B2BB1F59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7144952" y="2992765"/>
            <a:ext cx="573820" cy="66568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FD33387-56C9-4F6B-8DDD-7AD19A3F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6564719" y="1846588"/>
            <a:ext cx="573820" cy="66568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E9C6AB7-5E1D-41C0-A9C5-4172AE8F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5083439" y="1848718"/>
            <a:ext cx="573820" cy="665686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0B6FCBA-96CA-4119-BAB1-032735AE1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4533871" y="2973005"/>
            <a:ext cx="573820" cy="66568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370ECE09-CF4E-40E1-9BA1-62B38F46AA84}"/>
              </a:ext>
            </a:extLst>
          </p:cNvPr>
          <p:cNvSpPr/>
          <p:nvPr/>
        </p:nvSpPr>
        <p:spPr>
          <a:xfrm>
            <a:off x="8648151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93C77D7-A204-4EB3-998C-DF6BE8A42EBD}"/>
              </a:ext>
            </a:extLst>
          </p:cNvPr>
          <p:cNvCxnSpPr>
            <a:cxnSpLocks/>
          </p:cNvCxnSpPr>
          <p:nvPr/>
        </p:nvCxnSpPr>
        <p:spPr>
          <a:xfrm>
            <a:off x="9672195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6051A9A-79C1-4E23-B5F3-E1741EDAD0D9}"/>
              </a:ext>
            </a:extLst>
          </p:cNvPr>
          <p:cNvCxnSpPr>
            <a:cxnSpLocks/>
          </p:cNvCxnSpPr>
          <p:nvPr/>
        </p:nvCxnSpPr>
        <p:spPr>
          <a:xfrm flipH="1" flipV="1">
            <a:off x="11150439" y="2192459"/>
            <a:ext cx="440069" cy="8712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8FB0C1C-CC9B-4F4D-A92D-17BCC08A361B}"/>
              </a:ext>
            </a:extLst>
          </p:cNvPr>
          <p:cNvCxnSpPr>
            <a:cxnSpLocks/>
          </p:cNvCxnSpPr>
          <p:nvPr/>
        </p:nvCxnSpPr>
        <p:spPr>
          <a:xfrm flipV="1">
            <a:off x="11150438" y="3414908"/>
            <a:ext cx="440070" cy="80255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CDB90FF-1C92-4EBE-9644-53699D91F80F}"/>
              </a:ext>
            </a:extLst>
          </p:cNvPr>
          <p:cNvCxnSpPr>
            <a:cxnSpLocks/>
          </p:cNvCxnSpPr>
          <p:nvPr/>
        </p:nvCxnSpPr>
        <p:spPr>
          <a:xfrm flipV="1">
            <a:off x="8926276" y="2192459"/>
            <a:ext cx="439455" cy="8675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0FDDCBE-8660-4873-BCA1-FA22250F19B4}"/>
              </a:ext>
            </a:extLst>
          </p:cNvPr>
          <p:cNvCxnSpPr>
            <a:cxnSpLocks/>
          </p:cNvCxnSpPr>
          <p:nvPr/>
        </p:nvCxnSpPr>
        <p:spPr>
          <a:xfrm>
            <a:off x="9720317" y="4341608"/>
            <a:ext cx="1123657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5189423-0EFA-4C2F-8ACD-8D03D956F131}"/>
              </a:ext>
            </a:extLst>
          </p:cNvPr>
          <p:cNvCxnSpPr>
            <a:cxnSpLocks/>
          </p:cNvCxnSpPr>
          <p:nvPr/>
        </p:nvCxnSpPr>
        <p:spPr>
          <a:xfrm>
            <a:off x="8926276" y="3411150"/>
            <a:ext cx="487577" cy="80630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DB92EA-EDF6-4227-B683-FE5563CBAF98}"/>
              </a:ext>
            </a:extLst>
          </p:cNvPr>
          <p:cNvCxnSpPr>
            <a:cxnSpLocks/>
          </p:cNvCxnSpPr>
          <p:nvPr/>
        </p:nvCxnSpPr>
        <p:spPr>
          <a:xfrm flipV="1">
            <a:off x="9667736" y="2192459"/>
            <a:ext cx="1228820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581774-604E-4B8F-A5AC-9325B4BB5DE9}"/>
              </a:ext>
            </a:extLst>
          </p:cNvPr>
          <p:cNvCxnSpPr>
            <a:cxnSpLocks/>
          </p:cNvCxnSpPr>
          <p:nvPr/>
        </p:nvCxnSpPr>
        <p:spPr>
          <a:xfrm flipH="1" flipV="1">
            <a:off x="9619614" y="2192459"/>
            <a:ext cx="1276941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0C5EE62-0B1A-456F-B515-E30F106FAF95}"/>
              </a:ext>
            </a:extLst>
          </p:cNvPr>
          <p:cNvCxnSpPr>
            <a:cxnSpLocks/>
          </p:cNvCxnSpPr>
          <p:nvPr/>
        </p:nvCxnSpPr>
        <p:spPr>
          <a:xfrm flipH="1">
            <a:off x="9105799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5CC6B42-76BE-4BC7-932B-620E61075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199078" y="4015989"/>
            <a:ext cx="573820" cy="665686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2BD1D30-3EE5-4DF3-B42D-1A148464E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0656662" y="4060190"/>
            <a:ext cx="573820" cy="665686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2CEF733-F5F8-4987-8464-590C5F17E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1236722" y="2992765"/>
            <a:ext cx="573820" cy="665686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5C792F9-B060-4BAC-916E-5B30604F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0656489" y="1846588"/>
            <a:ext cx="573820" cy="665686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95A4BCB-D7A8-46CE-9973-5A8A19F4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175209" y="1848718"/>
            <a:ext cx="573820" cy="66568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8C54008-4107-4657-870A-7427AF957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8625641" y="2973005"/>
            <a:ext cx="573820" cy="665686"/>
          </a:xfrm>
          <a:prstGeom prst="rect">
            <a:avLst/>
          </a:prstGeom>
        </p:spPr>
      </p:pic>
      <p:sp>
        <p:nvSpPr>
          <p:cNvPr id="150" name="Título 1">
            <a:extLst>
              <a:ext uri="{FF2B5EF4-FFF2-40B4-BE49-F238E27FC236}">
                <a16:creationId xmlns:a16="http://schemas.microsoft.com/office/drawing/2014/main" id="{C86161DA-05E0-48CB-AD48-518E1AA4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8264"/>
            <a:ext cx="10944224" cy="885473"/>
          </a:xfrm>
        </p:spPr>
        <p:txBody>
          <a:bodyPr/>
          <a:lstStyle/>
          <a:p>
            <a:r>
              <a:rPr lang="en-US" dirty="0"/>
              <a:t>Reconfiguring physical network topology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1CC158F-B185-4FD3-A076-000F87FC5AA5}"/>
              </a:ext>
            </a:extLst>
          </p:cNvPr>
          <p:cNvSpPr/>
          <p:nvPr/>
        </p:nvSpPr>
        <p:spPr>
          <a:xfrm>
            <a:off x="916257" y="4942530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A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324226D-B85C-431E-B62F-6A20E2C5C034}"/>
              </a:ext>
            </a:extLst>
          </p:cNvPr>
          <p:cNvSpPr/>
          <p:nvPr/>
        </p:nvSpPr>
        <p:spPr>
          <a:xfrm>
            <a:off x="5107308" y="4939784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A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B5860BB-0132-4C2F-9906-80364952F870}"/>
              </a:ext>
            </a:extLst>
          </p:cNvPr>
          <p:cNvSpPr/>
          <p:nvPr/>
        </p:nvSpPr>
        <p:spPr>
          <a:xfrm>
            <a:off x="9302106" y="4939784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A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154" name="Marcador de fecha 2">
            <a:extLst>
              <a:ext uri="{FF2B5EF4-FFF2-40B4-BE49-F238E27FC236}">
                <a16:creationId xmlns:a16="http://schemas.microsoft.com/office/drawing/2014/main" id="{4A44959A-D79B-47A9-BF9B-0E85D93D1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155" name="Marcador de número de diapositiva 5">
            <a:extLst>
              <a:ext uri="{FF2B5EF4-FFF2-40B4-BE49-F238E27FC236}">
                <a16:creationId xmlns:a16="http://schemas.microsoft.com/office/drawing/2014/main" id="{70FC299A-4062-4D99-8D11-B9660556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6</a:t>
            </a:fld>
            <a:endParaRPr lang="en-US" sz="1200"/>
          </a:p>
        </p:txBody>
      </p:sp>
      <p:sp>
        <p:nvSpPr>
          <p:cNvPr id="156" name="Marcador de pie de página 3">
            <a:extLst>
              <a:ext uri="{FF2B5EF4-FFF2-40B4-BE49-F238E27FC236}">
                <a16:creationId xmlns:a16="http://schemas.microsoft.com/office/drawing/2014/main" id="{829D64BF-EFEF-4CF1-B42D-1A7901DD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extLst>
      <p:ext uri="{BB962C8B-B14F-4D97-AF65-F5344CB8AC3E}">
        <p14:creationId xmlns:p14="http://schemas.microsoft.com/office/powerpoint/2010/main" val="39027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6500424-9464-4B74-B7D9-B88F1BFEBD86}"/>
              </a:ext>
            </a:extLst>
          </p:cNvPr>
          <p:cNvSpPr/>
          <p:nvPr/>
        </p:nvSpPr>
        <p:spPr>
          <a:xfrm>
            <a:off x="418405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DE9985-F210-4BEE-9126-E99FB020063B}"/>
              </a:ext>
            </a:extLst>
          </p:cNvPr>
          <p:cNvCxnSpPr>
            <a:cxnSpLocks/>
          </p:cNvCxnSpPr>
          <p:nvPr/>
        </p:nvCxnSpPr>
        <p:spPr>
          <a:xfrm>
            <a:off x="1442449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9A759D-3FCC-4233-84DD-C34E2228BA55}"/>
              </a:ext>
            </a:extLst>
          </p:cNvPr>
          <p:cNvCxnSpPr>
            <a:cxnSpLocks/>
          </p:cNvCxnSpPr>
          <p:nvPr/>
        </p:nvCxnSpPr>
        <p:spPr>
          <a:xfrm flipH="1" flipV="1">
            <a:off x="2920693" y="2192459"/>
            <a:ext cx="440069" cy="8712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4BFF98-E410-4D15-A945-35F52FD7056F}"/>
              </a:ext>
            </a:extLst>
          </p:cNvPr>
          <p:cNvCxnSpPr>
            <a:cxnSpLocks/>
          </p:cNvCxnSpPr>
          <p:nvPr/>
        </p:nvCxnSpPr>
        <p:spPr>
          <a:xfrm flipV="1">
            <a:off x="2920692" y="3414908"/>
            <a:ext cx="440070" cy="80255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092880-0B1F-48CE-AAFE-7B9A17CA59DD}"/>
              </a:ext>
            </a:extLst>
          </p:cNvPr>
          <p:cNvCxnSpPr>
            <a:cxnSpLocks/>
          </p:cNvCxnSpPr>
          <p:nvPr/>
        </p:nvCxnSpPr>
        <p:spPr>
          <a:xfrm flipV="1">
            <a:off x="696530" y="2192459"/>
            <a:ext cx="439455" cy="8675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F605DB6-D191-46B5-9676-766A9A433FC6}"/>
              </a:ext>
            </a:extLst>
          </p:cNvPr>
          <p:cNvCxnSpPr>
            <a:cxnSpLocks/>
          </p:cNvCxnSpPr>
          <p:nvPr/>
        </p:nvCxnSpPr>
        <p:spPr>
          <a:xfrm>
            <a:off x="1490571" y="4341608"/>
            <a:ext cx="1123657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5208FA4-9683-44B1-8C22-AF28045E10DD}"/>
              </a:ext>
            </a:extLst>
          </p:cNvPr>
          <p:cNvCxnSpPr>
            <a:cxnSpLocks/>
          </p:cNvCxnSpPr>
          <p:nvPr/>
        </p:nvCxnSpPr>
        <p:spPr>
          <a:xfrm>
            <a:off x="696530" y="3411150"/>
            <a:ext cx="487577" cy="80630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3BF0AED-FECB-4F4F-A48A-0485C76281C1}"/>
              </a:ext>
            </a:extLst>
          </p:cNvPr>
          <p:cNvCxnSpPr>
            <a:cxnSpLocks/>
          </p:cNvCxnSpPr>
          <p:nvPr/>
        </p:nvCxnSpPr>
        <p:spPr>
          <a:xfrm flipV="1">
            <a:off x="1437990" y="2192459"/>
            <a:ext cx="1228820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498BC13-7286-4491-8CCE-B612247B3D1C}"/>
              </a:ext>
            </a:extLst>
          </p:cNvPr>
          <p:cNvCxnSpPr>
            <a:cxnSpLocks/>
          </p:cNvCxnSpPr>
          <p:nvPr/>
        </p:nvCxnSpPr>
        <p:spPr>
          <a:xfrm flipH="1" flipV="1">
            <a:off x="1389868" y="2192459"/>
            <a:ext cx="1276941" cy="202499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5B0E650-97A5-4BE0-B213-CA6E4303F8F4}"/>
              </a:ext>
            </a:extLst>
          </p:cNvPr>
          <p:cNvCxnSpPr>
            <a:cxnSpLocks/>
          </p:cNvCxnSpPr>
          <p:nvPr/>
        </p:nvCxnSpPr>
        <p:spPr>
          <a:xfrm flipH="1">
            <a:off x="876053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E76F632D-0720-4E86-BB8F-BDCA82EE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69332" y="4015989"/>
            <a:ext cx="573820" cy="66568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AFDA2CB-A990-49A6-B90E-22BD2D44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2426916" y="4060190"/>
            <a:ext cx="573820" cy="66568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56BA956-F760-4506-A3F0-CBF7D55BE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3006976" y="2992765"/>
            <a:ext cx="573820" cy="66568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47523AF-9E67-4C50-922E-624BAEB87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2426743" y="1846588"/>
            <a:ext cx="573820" cy="66568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B281BBA-86A9-4096-9DE7-7EC3F0D37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45463" y="1848718"/>
            <a:ext cx="573820" cy="66568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F400B72-D20E-4FC3-82B2-0257C990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395895" y="2973005"/>
            <a:ext cx="573820" cy="665686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33868BA-DBA2-4E7F-9B30-521A0C0505C1}"/>
              </a:ext>
            </a:extLst>
          </p:cNvPr>
          <p:cNvSpPr/>
          <p:nvPr/>
        </p:nvSpPr>
        <p:spPr>
          <a:xfrm>
            <a:off x="4556381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2F6E768-00AA-415A-B0DF-F44E727C34E5}"/>
              </a:ext>
            </a:extLst>
          </p:cNvPr>
          <p:cNvCxnSpPr>
            <a:cxnSpLocks/>
          </p:cNvCxnSpPr>
          <p:nvPr/>
        </p:nvCxnSpPr>
        <p:spPr>
          <a:xfrm>
            <a:off x="5580425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28B36B7-E480-437C-8D4E-7BFF198C443F}"/>
              </a:ext>
            </a:extLst>
          </p:cNvPr>
          <p:cNvCxnSpPr>
            <a:cxnSpLocks/>
          </p:cNvCxnSpPr>
          <p:nvPr/>
        </p:nvCxnSpPr>
        <p:spPr>
          <a:xfrm flipV="1">
            <a:off x="5527845" y="2192460"/>
            <a:ext cx="1530825" cy="194736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D19EA66-0554-4ECA-965B-AAF64D41C95D}"/>
              </a:ext>
            </a:extLst>
          </p:cNvPr>
          <p:cNvCxnSpPr>
            <a:cxnSpLocks/>
          </p:cNvCxnSpPr>
          <p:nvPr/>
        </p:nvCxnSpPr>
        <p:spPr>
          <a:xfrm flipV="1">
            <a:off x="7058668" y="3352800"/>
            <a:ext cx="429404" cy="86465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1F680B0-F8E4-4396-B883-3B37300494AC}"/>
              </a:ext>
            </a:extLst>
          </p:cNvPr>
          <p:cNvCxnSpPr>
            <a:cxnSpLocks/>
          </p:cNvCxnSpPr>
          <p:nvPr/>
        </p:nvCxnSpPr>
        <p:spPr>
          <a:xfrm flipH="1" flipV="1">
            <a:off x="5273961" y="2192460"/>
            <a:ext cx="1530825" cy="202499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940868E-6432-460C-A7D1-FBDED4A7461A}"/>
              </a:ext>
            </a:extLst>
          </p:cNvPr>
          <p:cNvCxnSpPr>
            <a:cxnSpLocks/>
          </p:cNvCxnSpPr>
          <p:nvPr/>
        </p:nvCxnSpPr>
        <p:spPr>
          <a:xfrm flipV="1">
            <a:off x="5628547" y="3352800"/>
            <a:ext cx="1712104" cy="98880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EA6411A-04EE-4C13-9E4F-81655F80F281}"/>
              </a:ext>
            </a:extLst>
          </p:cNvPr>
          <p:cNvCxnSpPr>
            <a:cxnSpLocks/>
          </p:cNvCxnSpPr>
          <p:nvPr/>
        </p:nvCxnSpPr>
        <p:spPr>
          <a:xfrm>
            <a:off x="4834506" y="3411150"/>
            <a:ext cx="2007572" cy="86969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23B3937-C25E-47B0-8B90-8EFF3DEDFCCF}"/>
              </a:ext>
            </a:extLst>
          </p:cNvPr>
          <p:cNvCxnSpPr>
            <a:cxnSpLocks/>
          </p:cNvCxnSpPr>
          <p:nvPr/>
        </p:nvCxnSpPr>
        <p:spPr>
          <a:xfrm flipV="1">
            <a:off x="4981433" y="2192460"/>
            <a:ext cx="1823353" cy="932877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1503794-578B-4F4B-97B2-CC9412CDDCDC}"/>
              </a:ext>
            </a:extLst>
          </p:cNvPr>
          <p:cNvCxnSpPr>
            <a:cxnSpLocks/>
          </p:cNvCxnSpPr>
          <p:nvPr/>
        </p:nvCxnSpPr>
        <p:spPr>
          <a:xfrm flipH="1" flipV="1">
            <a:off x="5527846" y="2192461"/>
            <a:ext cx="1869241" cy="932876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96FCFE3-F5F4-4A85-9E52-36FA0D391E59}"/>
              </a:ext>
            </a:extLst>
          </p:cNvPr>
          <p:cNvCxnSpPr>
            <a:cxnSpLocks/>
          </p:cNvCxnSpPr>
          <p:nvPr/>
        </p:nvCxnSpPr>
        <p:spPr>
          <a:xfrm flipH="1">
            <a:off x="5014029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187A8C0-7FA1-46CD-839C-1F03036D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5107308" y="4015989"/>
            <a:ext cx="573820" cy="66568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05E8BB7-E53B-4050-A461-791C9B02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6564892" y="4060190"/>
            <a:ext cx="573820" cy="66568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63A642B-CD6F-4862-A0D4-4B2BB1F59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7144952" y="2992765"/>
            <a:ext cx="573820" cy="66568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FD33387-56C9-4F6B-8DDD-7AD19A3F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6564719" y="1846588"/>
            <a:ext cx="573820" cy="665686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E9C6AB7-5E1D-41C0-A9C5-4172AE8F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5083439" y="1848718"/>
            <a:ext cx="573820" cy="665686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0B6FCBA-96CA-4119-BAB1-032735AE1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4533871" y="2973005"/>
            <a:ext cx="573820" cy="66568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370ECE09-CF4E-40E1-9BA1-62B38F46AA84}"/>
              </a:ext>
            </a:extLst>
          </p:cNvPr>
          <p:cNvSpPr/>
          <p:nvPr/>
        </p:nvSpPr>
        <p:spPr>
          <a:xfrm>
            <a:off x="8648151" y="1738064"/>
            <a:ext cx="3208006" cy="29175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93C77D7-A204-4EB3-998C-DF6BE8A42EBD}"/>
              </a:ext>
            </a:extLst>
          </p:cNvPr>
          <p:cNvCxnSpPr>
            <a:cxnSpLocks/>
          </p:cNvCxnSpPr>
          <p:nvPr/>
        </p:nvCxnSpPr>
        <p:spPr>
          <a:xfrm>
            <a:off x="9672195" y="2068309"/>
            <a:ext cx="1171780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6051A9A-79C1-4E23-B5F3-E1741EDAD0D9}"/>
              </a:ext>
            </a:extLst>
          </p:cNvPr>
          <p:cNvCxnSpPr>
            <a:cxnSpLocks/>
          </p:cNvCxnSpPr>
          <p:nvPr/>
        </p:nvCxnSpPr>
        <p:spPr>
          <a:xfrm flipH="1" flipV="1">
            <a:off x="11109279" y="2142699"/>
            <a:ext cx="481229" cy="98263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8FB0C1C-CC9B-4F4D-A92D-17BCC08A361B}"/>
              </a:ext>
            </a:extLst>
          </p:cNvPr>
          <p:cNvCxnSpPr>
            <a:cxnSpLocks/>
          </p:cNvCxnSpPr>
          <p:nvPr/>
        </p:nvCxnSpPr>
        <p:spPr>
          <a:xfrm>
            <a:off x="11000096" y="2192459"/>
            <a:ext cx="560415" cy="11603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CDB90FF-1C92-4EBE-9644-53699D91F80F}"/>
              </a:ext>
            </a:extLst>
          </p:cNvPr>
          <p:cNvCxnSpPr>
            <a:cxnSpLocks/>
          </p:cNvCxnSpPr>
          <p:nvPr/>
        </p:nvCxnSpPr>
        <p:spPr>
          <a:xfrm flipV="1">
            <a:off x="8926276" y="2192459"/>
            <a:ext cx="439455" cy="86754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0FDDCBE-8660-4873-BCA1-FA22250F19B4}"/>
              </a:ext>
            </a:extLst>
          </p:cNvPr>
          <p:cNvCxnSpPr>
            <a:cxnSpLocks/>
          </p:cNvCxnSpPr>
          <p:nvPr/>
        </p:nvCxnSpPr>
        <p:spPr>
          <a:xfrm>
            <a:off x="9720317" y="4341608"/>
            <a:ext cx="1161498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5189423-0EFA-4C2F-8ACD-8D03D956F131}"/>
              </a:ext>
            </a:extLst>
          </p:cNvPr>
          <p:cNvCxnSpPr>
            <a:cxnSpLocks/>
          </p:cNvCxnSpPr>
          <p:nvPr/>
        </p:nvCxnSpPr>
        <p:spPr>
          <a:xfrm>
            <a:off x="8926276" y="3411150"/>
            <a:ext cx="2073820" cy="765065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DB92EA-EDF6-4227-B683-FE5563CBAF98}"/>
              </a:ext>
            </a:extLst>
          </p:cNvPr>
          <p:cNvCxnSpPr>
            <a:cxnSpLocks/>
          </p:cNvCxnSpPr>
          <p:nvPr/>
        </p:nvCxnSpPr>
        <p:spPr>
          <a:xfrm flipV="1">
            <a:off x="9667736" y="4217458"/>
            <a:ext cx="1264121" cy="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581774-604E-4B8F-A5AC-9325B4BB5DE9}"/>
              </a:ext>
            </a:extLst>
          </p:cNvPr>
          <p:cNvCxnSpPr>
            <a:cxnSpLocks/>
          </p:cNvCxnSpPr>
          <p:nvPr/>
        </p:nvCxnSpPr>
        <p:spPr>
          <a:xfrm flipV="1">
            <a:off x="9619614" y="2192460"/>
            <a:ext cx="1" cy="2024998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0C5EE62-0B1A-456F-B515-E30F106FAF95}"/>
              </a:ext>
            </a:extLst>
          </p:cNvPr>
          <p:cNvCxnSpPr>
            <a:cxnSpLocks/>
          </p:cNvCxnSpPr>
          <p:nvPr/>
        </p:nvCxnSpPr>
        <p:spPr>
          <a:xfrm flipH="1">
            <a:off x="9105799" y="3235575"/>
            <a:ext cx="2326622" cy="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5CC6B42-76BE-4BC7-932B-620E61075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199078" y="4015989"/>
            <a:ext cx="573820" cy="665686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2BD1D30-3EE5-4DF3-B42D-1A148464E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0656662" y="4060190"/>
            <a:ext cx="573820" cy="665686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2CEF733-F5F8-4987-8464-590C5F17E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1236722" y="2992765"/>
            <a:ext cx="573820" cy="665686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5C792F9-B060-4BAC-916E-5B30604F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10656489" y="1846588"/>
            <a:ext cx="573820" cy="665686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95A4BCB-D7A8-46CE-9973-5A8A19F4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9175209" y="1848718"/>
            <a:ext cx="573820" cy="66568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8C54008-4107-4657-870A-7427AF957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79" b="98287" l="658" r="5918">
                        <a14:foregroundMark x1="5839" y1="89464" x2="5839" y2="89464"/>
                        <a14:foregroundMark x1="2878" y1="94270" x2="2878" y2="94270"/>
                        <a14:foregroundMark x1="4359" y1="85397" x2="4359" y2="85397"/>
                        <a14:foregroundMark x1="4770" y1="86506" x2="4770" y2="8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6" r="93424"/>
          <a:stretch/>
        </p:blipFill>
        <p:spPr>
          <a:xfrm>
            <a:off x="8625641" y="2973005"/>
            <a:ext cx="573820" cy="665686"/>
          </a:xfrm>
          <a:prstGeom prst="rect">
            <a:avLst/>
          </a:prstGeom>
        </p:spPr>
      </p:pic>
      <p:sp>
        <p:nvSpPr>
          <p:cNvPr id="67" name="Título 1">
            <a:extLst>
              <a:ext uri="{FF2B5EF4-FFF2-40B4-BE49-F238E27FC236}">
                <a16:creationId xmlns:a16="http://schemas.microsoft.com/office/drawing/2014/main" id="{860CC9D3-8572-4E49-8B26-359A59AC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8264"/>
            <a:ext cx="10944224" cy="885473"/>
          </a:xfrm>
        </p:spPr>
        <p:txBody>
          <a:bodyPr/>
          <a:lstStyle/>
          <a:p>
            <a:r>
              <a:rPr lang="en-US" dirty="0"/>
              <a:t>Reconfiguring physical network topology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53E50C1-A193-4F91-808F-3E8153570A5C}"/>
              </a:ext>
            </a:extLst>
          </p:cNvPr>
          <p:cNvSpPr/>
          <p:nvPr/>
        </p:nvSpPr>
        <p:spPr>
          <a:xfrm>
            <a:off x="916257" y="4942530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A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2D3D50-BDA3-43BD-9CB2-D0E414B2A9DA}"/>
              </a:ext>
            </a:extLst>
          </p:cNvPr>
          <p:cNvSpPr/>
          <p:nvPr/>
        </p:nvSpPr>
        <p:spPr>
          <a:xfrm>
            <a:off x="5107308" y="4939784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B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E3B2F59-DF3C-4ABB-8231-6A22D10378D2}"/>
              </a:ext>
            </a:extLst>
          </p:cNvPr>
          <p:cNvSpPr/>
          <p:nvPr/>
        </p:nvSpPr>
        <p:spPr>
          <a:xfrm>
            <a:off x="9302106" y="4939784"/>
            <a:ext cx="1934616" cy="451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C</a:t>
            </a:r>
            <a:endParaRPr lang="en-US" i="1" dirty="0">
              <a:latin typeface="CSAIL Ebony Th" pitchFamily="2" charset="77"/>
            </a:endParaRPr>
          </a:p>
        </p:txBody>
      </p:sp>
      <p:sp>
        <p:nvSpPr>
          <p:cNvPr id="78" name="Marcador de fecha 2">
            <a:extLst>
              <a:ext uri="{FF2B5EF4-FFF2-40B4-BE49-F238E27FC236}">
                <a16:creationId xmlns:a16="http://schemas.microsoft.com/office/drawing/2014/main" id="{E58A1D10-CA85-425B-9DBD-A497D8EA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79" name="Marcador de número de diapositiva 5">
            <a:extLst>
              <a:ext uri="{FF2B5EF4-FFF2-40B4-BE49-F238E27FC236}">
                <a16:creationId xmlns:a16="http://schemas.microsoft.com/office/drawing/2014/main" id="{466AD285-CA27-411F-8CB8-356544B0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7</a:t>
            </a:fld>
            <a:endParaRPr lang="en-US" sz="1200"/>
          </a:p>
        </p:txBody>
      </p:sp>
      <p:sp>
        <p:nvSpPr>
          <p:cNvPr id="80" name="Marcador de pie de página 3">
            <a:extLst>
              <a:ext uri="{FF2B5EF4-FFF2-40B4-BE49-F238E27FC236}">
                <a16:creationId xmlns:a16="http://schemas.microsoft.com/office/drawing/2014/main" id="{45BC7DD7-DFE3-41B8-ADD5-CFD70B95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extLst>
      <p:ext uri="{BB962C8B-B14F-4D97-AF65-F5344CB8AC3E}">
        <p14:creationId xmlns:p14="http://schemas.microsoft.com/office/powerpoint/2010/main" val="1960738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DNNs training traffic has different properties 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B42F91F-07F1-54AE-2859-72365B349857}"/>
              </a:ext>
            </a:extLst>
          </p:cNvPr>
          <p:cNvGrpSpPr/>
          <p:nvPr/>
        </p:nvGrpSpPr>
        <p:grpSpPr>
          <a:xfrm>
            <a:off x="4028714" y="1647626"/>
            <a:ext cx="2466121" cy="2496248"/>
            <a:chOff x="389327" y="1596191"/>
            <a:chExt cx="2466121" cy="2496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756B3C-1C2B-A93F-102C-EB5E96E33916}"/>
                </a:ext>
              </a:extLst>
            </p:cNvPr>
            <p:cNvSpPr txBox="1"/>
            <p:nvPr/>
          </p:nvSpPr>
          <p:spPr>
            <a:xfrm>
              <a:off x="1171854" y="3784662"/>
              <a:ext cx="86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(a) Vision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8DA72E-C326-1B32-3D40-147B199E6211}"/>
                </a:ext>
              </a:extLst>
            </p:cNvPr>
            <p:cNvGrpSpPr/>
            <p:nvPr/>
          </p:nvGrpSpPr>
          <p:grpSpPr>
            <a:xfrm>
              <a:off x="389327" y="1596191"/>
              <a:ext cx="2466121" cy="2311087"/>
              <a:chOff x="-643206" y="4300962"/>
              <a:chExt cx="3584346" cy="33590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7D7E35-551C-A557-5630-AC6CB718DE22}"/>
                  </a:ext>
                </a:extLst>
              </p:cNvPr>
              <p:cNvSpPr txBox="1"/>
              <p:nvPr/>
            </p:nvSpPr>
            <p:spPr>
              <a:xfrm>
                <a:off x="-75992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D253C4-5134-F02C-678C-6DBF99C68A74}"/>
                  </a:ext>
                </a:extLst>
              </p:cNvPr>
              <p:cNvSpPr txBox="1"/>
              <p:nvPr/>
            </p:nvSpPr>
            <p:spPr>
              <a:xfrm>
                <a:off x="-335670" y="441357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6BDCDA-EE91-E441-FC89-77EB1F044E3D}"/>
                  </a:ext>
                </a:extLst>
              </p:cNvPr>
              <p:cNvSpPr txBox="1"/>
              <p:nvPr/>
            </p:nvSpPr>
            <p:spPr>
              <a:xfrm>
                <a:off x="-328605" y="5627624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595E54-3B3F-389B-FF68-2B2BB3EE3888}"/>
                  </a:ext>
                </a:extLst>
              </p:cNvPr>
              <p:cNvSpPr txBox="1"/>
              <p:nvPr/>
            </p:nvSpPr>
            <p:spPr>
              <a:xfrm>
                <a:off x="-336435" y="6602924"/>
                <a:ext cx="366034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1924E-635E-57E3-F044-C1C2377D0DE4}"/>
                  </a:ext>
                </a:extLst>
              </p:cNvPr>
              <p:cNvSpPr txBox="1"/>
              <p:nvPr/>
            </p:nvSpPr>
            <p:spPr>
              <a:xfrm>
                <a:off x="1153467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6579A2-CBE8-F0D7-0746-C3F6B3227136}"/>
                  </a:ext>
                </a:extLst>
              </p:cNvPr>
              <p:cNvSpPr txBox="1"/>
              <p:nvPr/>
            </p:nvSpPr>
            <p:spPr>
              <a:xfrm>
                <a:off x="2135565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pic>
            <p:nvPicPr>
              <p:cNvPr id="20" name="Picture 19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38C40805-F61C-BBAE-8CED-03A183EC6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500" y="4442714"/>
                <a:ext cx="2886095" cy="256032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EF7334-FCC3-7619-F771-61C849A348A3}"/>
                  </a:ext>
                </a:extLst>
              </p:cNvPr>
              <p:cNvSpPr/>
              <p:nvPr/>
            </p:nvSpPr>
            <p:spPr>
              <a:xfrm>
                <a:off x="2576867" y="4300962"/>
                <a:ext cx="364273" cy="2843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68174C-E7B2-E144-85E0-E3615B61E91E}"/>
                  </a:ext>
                </a:extLst>
              </p:cNvPr>
              <p:cNvSpPr txBox="1"/>
              <p:nvPr/>
            </p:nvSpPr>
            <p:spPr>
              <a:xfrm rot="16200000">
                <a:off x="-1283359" y="5427595"/>
                <a:ext cx="1727639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Source Server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CE92D-8218-DE98-3940-D08C8EFEB7A0}"/>
                  </a:ext>
                </a:extLst>
              </p:cNvPr>
              <p:cNvSpPr txBox="1"/>
              <p:nvPr/>
            </p:nvSpPr>
            <p:spPr>
              <a:xfrm>
                <a:off x="30369" y="7212643"/>
                <a:ext cx="2231727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Destination Server</a:t>
                </a: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F5CC67E-EF06-8703-6366-0C1BAE9262AC}"/>
              </a:ext>
            </a:extLst>
          </p:cNvPr>
          <p:cNvGrpSpPr/>
          <p:nvPr/>
        </p:nvGrpSpPr>
        <p:grpSpPr>
          <a:xfrm>
            <a:off x="6780450" y="1550541"/>
            <a:ext cx="873943" cy="2555569"/>
            <a:chOff x="11174591" y="1511876"/>
            <a:chExt cx="873943" cy="255556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95EB34B-BB9D-407B-295B-5DE5F2EA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4591" y="1585265"/>
              <a:ext cx="247650" cy="24384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25A89E-E10C-0F9B-1495-7E840A692E7F}"/>
                </a:ext>
              </a:extLst>
            </p:cNvPr>
            <p:cNvSpPr txBox="1"/>
            <p:nvPr/>
          </p:nvSpPr>
          <p:spPr>
            <a:xfrm>
              <a:off x="11473900" y="3759668"/>
              <a:ext cx="40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35F0980-DD3B-131C-29B0-C4049F765FA6}"/>
                </a:ext>
              </a:extLst>
            </p:cNvPr>
            <p:cNvSpPr txBox="1"/>
            <p:nvPr/>
          </p:nvSpPr>
          <p:spPr>
            <a:xfrm>
              <a:off x="11390532" y="1511876"/>
              <a:ext cx="658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100%</a:t>
              </a:r>
            </a:p>
          </p:txBody>
        </p:sp>
      </p:grpSp>
      <p:sp>
        <p:nvSpPr>
          <p:cNvPr id="24" name="Marcador de fecha 2">
            <a:extLst>
              <a:ext uri="{FF2B5EF4-FFF2-40B4-BE49-F238E27FC236}">
                <a16:creationId xmlns:a16="http://schemas.microsoft.com/office/drawing/2014/main" id="{35480F22-0CB8-446C-8F9A-B207D1BC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6421666"/>
            <a:ext cx="2743200" cy="365125"/>
          </a:xfrm>
        </p:spPr>
        <p:txBody>
          <a:bodyPr/>
          <a:lstStyle/>
          <a:p>
            <a:r>
              <a:rPr lang="en-US" sz="1200" dirty="0"/>
              <a:t>TopoOpt | NSDI 2023</a:t>
            </a:r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A3863182-7AE6-4EE5-A331-2FC197D7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3950" y="6421666"/>
            <a:ext cx="1339849" cy="365125"/>
          </a:xfrm>
        </p:spPr>
        <p:txBody>
          <a:bodyPr/>
          <a:lstStyle/>
          <a:p>
            <a:r>
              <a:rPr lang="en-US" sz="1200"/>
              <a:t>Slide  </a:t>
            </a:r>
            <a:fld id="{CEB86D5D-798B-4E57-B7C0-9E20D430E991}" type="slidenum">
              <a:rPr lang="en-US" sz="1200" smtClean="0"/>
              <a:pPr/>
              <a:t>8</a:t>
            </a:fld>
            <a:endParaRPr lang="en-US" sz="1200"/>
          </a:p>
        </p:txBody>
      </p:sp>
      <p:sp>
        <p:nvSpPr>
          <p:cNvPr id="26" name="Marcador de pie de página 3">
            <a:extLst>
              <a:ext uri="{FF2B5EF4-FFF2-40B4-BE49-F238E27FC236}">
                <a16:creationId xmlns:a16="http://schemas.microsoft.com/office/drawing/2014/main" id="{7DF39AF2-4872-4B78-A3A6-5069A2EC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sz="1200" noProof="0" dirty="0"/>
              <a:t>MIT CSAIL</a:t>
            </a:r>
          </a:p>
        </p:txBody>
      </p:sp>
    </p:spTree>
    <p:extLst>
      <p:ext uri="{BB962C8B-B14F-4D97-AF65-F5344CB8AC3E}">
        <p14:creationId xmlns:p14="http://schemas.microsoft.com/office/powerpoint/2010/main" val="58710264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DNNs training traffic has different properties 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TopoOpt | NSDI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 </a:t>
            </a:r>
            <a:fld id="{CEB86D5D-798B-4E57-B7C0-9E20D430E99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B42F91F-07F1-54AE-2859-72365B349857}"/>
              </a:ext>
            </a:extLst>
          </p:cNvPr>
          <p:cNvGrpSpPr/>
          <p:nvPr/>
        </p:nvGrpSpPr>
        <p:grpSpPr>
          <a:xfrm>
            <a:off x="479403" y="1647626"/>
            <a:ext cx="2466121" cy="2527025"/>
            <a:chOff x="389327" y="1596191"/>
            <a:chExt cx="2466121" cy="25270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756B3C-1C2B-A93F-102C-EB5E96E33916}"/>
                </a:ext>
              </a:extLst>
            </p:cNvPr>
            <p:cNvSpPr txBox="1"/>
            <p:nvPr/>
          </p:nvSpPr>
          <p:spPr>
            <a:xfrm>
              <a:off x="1171854" y="378466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(a) Vision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8DA72E-C326-1B32-3D40-147B199E6211}"/>
                </a:ext>
              </a:extLst>
            </p:cNvPr>
            <p:cNvGrpSpPr/>
            <p:nvPr/>
          </p:nvGrpSpPr>
          <p:grpSpPr>
            <a:xfrm>
              <a:off x="389327" y="1596191"/>
              <a:ext cx="2466121" cy="2311087"/>
              <a:chOff x="-643206" y="4300962"/>
              <a:chExt cx="3584346" cy="33590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7D7E35-551C-A557-5630-AC6CB718DE22}"/>
                  </a:ext>
                </a:extLst>
              </p:cNvPr>
              <p:cNvSpPr txBox="1"/>
              <p:nvPr/>
            </p:nvSpPr>
            <p:spPr>
              <a:xfrm>
                <a:off x="-75992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D253C4-5134-F02C-678C-6DBF99C68A74}"/>
                  </a:ext>
                </a:extLst>
              </p:cNvPr>
              <p:cNvSpPr txBox="1"/>
              <p:nvPr/>
            </p:nvSpPr>
            <p:spPr>
              <a:xfrm>
                <a:off x="-335670" y="441357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6BDCDA-EE91-E441-FC89-77EB1F044E3D}"/>
                  </a:ext>
                </a:extLst>
              </p:cNvPr>
              <p:cNvSpPr txBox="1"/>
              <p:nvPr/>
            </p:nvSpPr>
            <p:spPr>
              <a:xfrm>
                <a:off x="-328605" y="5627624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595E54-3B3F-389B-FF68-2B2BB3EE3888}"/>
                  </a:ext>
                </a:extLst>
              </p:cNvPr>
              <p:cNvSpPr txBox="1"/>
              <p:nvPr/>
            </p:nvSpPr>
            <p:spPr>
              <a:xfrm>
                <a:off x="-336435" y="6602924"/>
                <a:ext cx="366034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1924E-635E-57E3-F044-C1C2377D0DE4}"/>
                  </a:ext>
                </a:extLst>
              </p:cNvPr>
              <p:cNvSpPr txBox="1"/>
              <p:nvPr/>
            </p:nvSpPr>
            <p:spPr>
              <a:xfrm>
                <a:off x="1153467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6579A2-CBE8-F0D7-0746-C3F6B3227136}"/>
                  </a:ext>
                </a:extLst>
              </p:cNvPr>
              <p:cNvSpPr txBox="1"/>
              <p:nvPr/>
            </p:nvSpPr>
            <p:spPr>
              <a:xfrm>
                <a:off x="2135565" y="6895743"/>
                <a:ext cx="366035" cy="447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7</a:t>
                </a:r>
              </a:p>
            </p:txBody>
          </p:sp>
          <p:pic>
            <p:nvPicPr>
              <p:cNvPr id="20" name="Picture 19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38C40805-F61C-BBAE-8CED-03A183EC6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500" y="4442714"/>
                <a:ext cx="2886095" cy="256032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EF7334-FCC3-7619-F771-61C849A348A3}"/>
                  </a:ext>
                </a:extLst>
              </p:cNvPr>
              <p:cNvSpPr/>
              <p:nvPr/>
            </p:nvSpPr>
            <p:spPr>
              <a:xfrm>
                <a:off x="2576867" y="4300962"/>
                <a:ext cx="364273" cy="2843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68174C-E7B2-E144-85E0-E3615B61E91E}"/>
                  </a:ext>
                </a:extLst>
              </p:cNvPr>
              <p:cNvSpPr txBox="1"/>
              <p:nvPr/>
            </p:nvSpPr>
            <p:spPr>
              <a:xfrm rot="16200000">
                <a:off x="-1283359" y="5427595"/>
                <a:ext cx="1727639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Source Server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BCE92D-8218-DE98-3940-D08C8EFEB7A0}"/>
                  </a:ext>
                </a:extLst>
              </p:cNvPr>
              <p:cNvSpPr txBox="1"/>
              <p:nvPr/>
            </p:nvSpPr>
            <p:spPr>
              <a:xfrm>
                <a:off x="30369" y="7212643"/>
                <a:ext cx="2231727" cy="447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Destination Server</a:t>
                </a: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F5CC67E-EF06-8703-6366-0C1BAE9262AC}"/>
              </a:ext>
            </a:extLst>
          </p:cNvPr>
          <p:cNvGrpSpPr/>
          <p:nvPr/>
        </p:nvGrpSpPr>
        <p:grpSpPr>
          <a:xfrm>
            <a:off x="11208085" y="1550541"/>
            <a:ext cx="873943" cy="2555569"/>
            <a:chOff x="11174591" y="1511876"/>
            <a:chExt cx="873943" cy="255556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95EB34B-BB9D-407B-295B-5DE5F2EA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74591" y="1585265"/>
              <a:ext cx="247650" cy="24384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25A89E-E10C-0F9B-1495-7E840A692E7F}"/>
                </a:ext>
              </a:extLst>
            </p:cNvPr>
            <p:cNvSpPr txBox="1"/>
            <p:nvPr/>
          </p:nvSpPr>
          <p:spPr>
            <a:xfrm>
              <a:off x="11473900" y="3759668"/>
              <a:ext cx="40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35F0980-DD3B-131C-29B0-C4049F765FA6}"/>
                </a:ext>
              </a:extLst>
            </p:cNvPr>
            <p:cNvSpPr txBox="1"/>
            <p:nvPr/>
          </p:nvSpPr>
          <p:spPr>
            <a:xfrm>
              <a:off x="11390532" y="1511876"/>
              <a:ext cx="658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100%</a:t>
              </a:r>
            </a:p>
          </p:txBody>
        </p:sp>
      </p:grpSp>
      <p:sp>
        <p:nvSpPr>
          <p:cNvPr id="130" name="Marcador de pie de página 3">
            <a:extLst>
              <a:ext uri="{FF2B5EF4-FFF2-40B4-BE49-F238E27FC236}">
                <a16:creationId xmlns:a16="http://schemas.microsoft.com/office/drawing/2014/main" id="{4194A02F-D98F-AD97-4682-6121B02B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3772" y="6421666"/>
            <a:ext cx="3545716" cy="365125"/>
          </a:xfrm>
        </p:spPr>
        <p:txBody>
          <a:bodyPr/>
          <a:lstStyle/>
          <a:p>
            <a:r>
              <a:rPr lang="en-US" noProof="0" dirty="0"/>
              <a:t>MIT CSAIL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9FF79-9A84-57A9-43A8-0776992E817C}"/>
              </a:ext>
            </a:extLst>
          </p:cNvPr>
          <p:cNvGrpSpPr/>
          <p:nvPr/>
        </p:nvGrpSpPr>
        <p:grpSpPr>
          <a:xfrm>
            <a:off x="2947278" y="1641902"/>
            <a:ext cx="2466121" cy="2311087"/>
            <a:chOff x="-643206" y="4300962"/>
            <a:chExt cx="3584346" cy="33590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9D493-0117-86C2-A543-6CF40ACCA891}"/>
                </a:ext>
              </a:extLst>
            </p:cNvPr>
            <p:cNvSpPr txBox="1"/>
            <p:nvPr/>
          </p:nvSpPr>
          <p:spPr>
            <a:xfrm>
              <a:off x="-75992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72A9A0-080A-C7EB-4995-D17F2AF69F73}"/>
                </a:ext>
              </a:extLst>
            </p:cNvPr>
            <p:cNvSpPr txBox="1"/>
            <p:nvPr/>
          </p:nvSpPr>
          <p:spPr>
            <a:xfrm>
              <a:off x="-335670" y="441357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D467A4-5C88-B311-B9FD-83619B54442B}"/>
                </a:ext>
              </a:extLst>
            </p:cNvPr>
            <p:cNvSpPr txBox="1"/>
            <p:nvPr/>
          </p:nvSpPr>
          <p:spPr>
            <a:xfrm>
              <a:off x="-328605" y="5627624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13AC4C-3F72-AE20-AE49-79F675ED2C4F}"/>
                </a:ext>
              </a:extLst>
            </p:cNvPr>
            <p:cNvSpPr txBox="1"/>
            <p:nvPr/>
          </p:nvSpPr>
          <p:spPr>
            <a:xfrm>
              <a:off x="-336435" y="6602924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F1CBE3-D3FB-A17B-58B5-9E0D01F468A1}"/>
                </a:ext>
              </a:extLst>
            </p:cNvPr>
            <p:cNvSpPr txBox="1"/>
            <p:nvPr/>
          </p:nvSpPr>
          <p:spPr>
            <a:xfrm>
              <a:off x="1153467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081121-FA4E-EC14-4420-95DEFA45B762}"/>
                </a:ext>
              </a:extLst>
            </p:cNvPr>
            <p:cNvSpPr txBox="1"/>
            <p:nvPr/>
          </p:nvSpPr>
          <p:spPr>
            <a:xfrm>
              <a:off x="2135565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pic>
          <p:nvPicPr>
            <p:cNvPr id="26" name="Picture 2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B711B8F5-722D-74BF-98F1-E3367A4EA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500" y="4442714"/>
              <a:ext cx="2886095" cy="256032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F7BBA0-55C0-2FA0-7993-43D92F9C74C2}"/>
                </a:ext>
              </a:extLst>
            </p:cNvPr>
            <p:cNvSpPr/>
            <p:nvPr/>
          </p:nvSpPr>
          <p:spPr>
            <a:xfrm>
              <a:off x="2576867" y="4300962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86EB7A-194B-6E13-ADE9-10547D4ABEA6}"/>
                </a:ext>
              </a:extLst>
            </p:cNvPr>
            <p:cNvSpPr txBox="1"/>
            <p:nvPr/>
          </p:nvSpPr>
          <p:spPr>
            <a:xfrm rot="16200000">
              <a:off x="-1283359" y="5427595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59CB1A-424A-BC16-B4BB-3CFBF0DF8240}"/>
                </a:ext>
              </a:extLst>
            </p:cNvPr>
            <p:cNvSpPr txBox="1"/>
            <p:nvPr/>
          </p:nvSpPr>
          <p:spPr>
            <a:xfrm>
              <a:off x="30369" y="7212643"/>
              <a:ext cx="2231727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D89A34-3D79-0465-D7EB-FFE5A619AF65}"/>
              </a:ext>
            </a:extLst>
          </p:cNvPr>
          <p:cNvGrpSpPr/>
          <p:nvPr/>
        </p:nvGrpSpPr>
        <p:grpSpPr>
          <a:xfrm>
            <a:off x="5322181" y="1647626"/>
            <a:ext cx="2466121" cy="2311087"/>
            <a:chOff x="-643206" y="4300962"/>
            <a:chExt cx="3584346" cy="335901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C92BB6-71B1-13EC-236F-1151806FDC43}"/>
                </a:ext>
              </a:extLst>
            </p:cNvPr>
            <p:cNvSpPr txBox="1"/>
            <p:nvPr/>
          </p:nvSpPr>
          <p:spPr>
            <a:xfrm>
              <a:off x="-75992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048B94-BDD9-EF50-6608-CA80FBDF07B2}"/>
                </a:ext>
              </a:extLst>
            </p:cNvPr>
            <p:cNvSpPr txBox="1"/>
            <p:nvPr/>
          </p:nvSpPr>
          <p:spPr>
            <a:xfrm>
              <a:off x="-335670" y="441357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0ED7AC-BDE5-78AF-B45A-B65A2460439F}"/>
                </a:ext>
              </a:extLst>
            </p:cNvPr>
            <p:cNvSpPr txBox="1"/>
            <p:nvPr/>
          </p:nvSpPr>
          <p:spPr>
            <a:xfrm>
              <a:off x="-328605" y="5627624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F8ECA8-9AF4-AA2B-D7DB-31105859B58E}"/>
                </a:ext>
              </a:extLst>
            </p:cNvPr>
            <p:cNvSpPr txBox="1"/>
            <p:nvPr/>
          </p:nvSpPr>
          <p:spPr>
            <a:xfrm>
              <a:off x="-336435" y="6602924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A47875-18F1-2219-6BCE-F92CE76DE042}"/>
                </a:ext>
              </a:extLst>
            </p:cNvPr>
            <p:cNvSpPr txBox="1"/>
            <p:nvPr/>
          </p:nvSpPr>
          <p:spPr>
            <a:xfrm>
              <a:off x="1153467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7811AE-912A-6555-FD1E-7164962BE4E3}"/>
                </a:ext>
              </a:extLst>
            </p:cNvPr>
            <p:cNvSpPr txBox="1"/>
            <p:nvPr/>
          </p:nvSpPr>
          <p:spPr>
            <a:xfrm>
              <a:off x="2135565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pic>
          <p:nvPicPr>
            <p:cNvPr id="48" name="Picture 4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15E1CCC-1CF3-093F-284A-CCEA24DA7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500" y="4442714"/>
              <a:ext cx="2886095" cy="256032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3C532BF-9101-4BED-62A3-AD79585BB4D3}"/>
                </a:ext>
              </a:extLst>
            </p:cNvPr>
            <p:cNvSpPr/>
            <p:nvPr/>
          </p:nvSpPr>
          <p:spPr>
            <a:xfrm>
              <a:off x="2576867" y="4300962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15774F-A5C3-B2C5-943F-00A11429F1A4}"/>
                </a:ext>
              </a:extLst>
            </p:cNvPr>
            <p:cNvSpPr txBox="1"/>
            <p:nvPr/>
          </p:nvSpPr>
          <p:spPr>
            <a:xfrm rot="16200000">
              <a:off x="-1283359" y="5427595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5D029F-73EA-65A2-CF80-BBF5410427D9}"/>
                </a:ext>
              </a:extLst>
            </p:cNvPr>
            <p:cNvSpPr txBox="1"/>
            <p:nvPr/>
          </p:nvSpPr>
          <p:spPr>
            <a:xfrm>
              <a:off x="30369" y="7212643"/>
              <a:ext cx="2231727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A4AAAD-ABF1-02B2-F8EC-BC34539DA333}"/>
              </a:ext>
            </a:extLst>
          </p:cNvPr>
          <p:cNvGrpSpPr/>
          <p:nvPr/>
        </p:nvGrpSpPr>
        <p:grpSpPr>
          <a:xfrm>
            <a:off x="7686775" y="1647626"/>
            <a:ext cx="2466121" cy="2311087"/>
            <a:chOff x="-643206" y="4300962"/>
            <a:chExt cx="3584346" cy="335901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3D1C9C-8282-E9A4-0615-A5FDA7A1055D}"/>
                </a:ext>
              </a:extLst>
            </p:cNvPr>
            <p:cNvSpPr txBox="1"/>
            <p:nvPr/>
          </p:nvSpPr>
          <p:spPr>
            <a:xfrm>
              <a:off x="-75992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B1E61A-B979-58A9-5472-590387C59287}"/>
                </a:ext>
              </a:extLst>
            </p:cNvPr>
            <p:cNvSpPr txBox="1"/>
            <p:nvPr/>
          </p:nvSpPr>
          <p:spPr>
            <a:xfrm>
              <a:off x="-335670" y="441357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86711E4-B245-A8FF-E71F-45749D896E01}"/>
                </a:ext>
              </a:extLst>
            </p:cNvPr>
            <p:cNvSpPr txBox="1"/>
            <p:nvPr/>
          </p:nvSpPr>
          <p:spPr>
            <a:xfrm>
              <a:off x="-328605" y="5627624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A2603D3-C4C5-01E5-03BB-B90036BE41CD}"/>
                </a:ext>
              </a:extLst>
            </p:cNvPr>
            <p:cNvSpPr txBox="1"/>
            <p:nvPr/>
          </p:nvSpPr>
          <p:spPr>
            <a:xfrm>
              <a:off x="-336435" y="6602924"/>
              <a:ext cx="366034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C00E98-9EA3-989F-7D50-F5E44E09895A}"/>
                </a:ext>
              </a:extLst>
            </p:cNvPr>
            <p:cNvSpPr txBox="1"/>
            <p:nvPr/>
          </p:nvSpPr>
          <p:spPr>
            <a:xfrm>
              <a:off x="1153467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65897A-C7AF-90FD-54D8-FE41A78D1798}"/>
                </a:ext>
              </a:extLst>
            </p:cNvPr>
            <p:cNvSpPr txBox="1"/>
            <p:nvPr/>
          </p:nvSpPr>
          <p:spPr>
            <a:xfrm>
              <a:off x="2135565" y="6895743"/>
              <a:ext cx="366035" cy="44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</a:t>
              </a:r>
            </a:p>
          </p:txBody>
        </p:sp>
        <p:pic>
          <p:nvPicPr>
            <p:cNvPr id="59" name="Picture 5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BD0B1A4-5A18-AF1A-AB2F-A009E2C1E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500" y="4442714"/>
              <a:ext cx="2886095" cy="2560320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57CA11B-D680-D7AD-A745-567494B20AA5}"/>
                </a:ext>
              </a:extLst>
            </p:cNvPr>
            <p:cNvSpPr/>
            <p:nvPr/>
          </p:nvSpPr>
          <p:spPr>
            <a:xfrm>
              <a:off x="2576867" y="4300962"/>
              <a:ext cx="364273" cy="2843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06B9B2E-8A83-B8C9-1B22-F368451E433B}"/>
                </a:ext>
              </a:extLst>
            </p:cNvPr>
            <p:cNvSpPr txBox="1"/>
            <p:nvPr/>
          </p:nvSpPr>
          <p:spPr>
            <a:xfrm rot="16200000">
              <a:off x="-1283359" y="5427595"/>
              <a:ext cx="1727639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 Server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862AE54-0E9B-6049-061E-27BA12084F40}"/>
                </a:ext>
              </a:extLst>
            </p:cNvPr>
            <p:cNvSpPr txBox="1"/>
            <p:nvPr/>
          </p:nvSpPr>
          <p:spPr>
            <a:xfrm>
              <a:off x="30369" y="7212643"/>
              <a:ext cx="2231727" cy="44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Destination Server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D860558B-B227-9E2D-5BE1-9A6C1357A9E0}"/>
              </a:ext>
            </a:extLst>
          </p:cNvPr>
          <p:cNvSpPr txBox="1"/>
          <p:nvPr/>
        </p:nvSpPr>
        <p:spPr>
          <a:xfrm>
            <a:off x="1184872" y="410070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Iteration 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9F9C17C-79C1-6F21-D1ED-60A2D0448B0F}"/>
              </a:ext>
            </a:extLst>
          </p:cNvPr>
          <p:cNvSpPr txBox="1"/>
          <p:nvPr/>
        </p:nvSpPr>
        <p:spPr>
          <a:xfrm>
            <a:off x="5935242" y="4100704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Iteration 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A895AF5-A06E-A2C0-3464-16425D0EC755}"/>
              </a:ext>
            </a:extLst>
          </p:cNvPr>
          <p:cNvSpPr txBox="1"/>
          <p:nvPr/>
        </p:nvSpPr>
        <p:spPr>
          <a:xfrm>
            <a:off x="3589377" y="410070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Iteration 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F31564F-47A2-7293-2752-001E210572C6}"/>
              </a:ext>
            </a:extLst>
          </p:cNvPr>
          <p:cNvSpPr txBox="1"/>
          <p:nvPr/>
        </p:nvSpPr>
        <p:spPr>
          <a:xfrm>
            <a:off x="8356731" y="4095877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Iteration 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233230E-8F48-AA25-52A6-7D4D6FDD48BB}"/>
              </a:ext>
            </a:extLst>
          </p:cNvPr>
          <p:cNvSpPr txBox="1"/>
          <p:nvPr/>
        </p:nvSpPr>
        <p:spPr>
          <a:xfrm>
            <a:off x="10219566" y="2297047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DB13566-0726-3865-E333-66433D758F4D}"/>
              </a:ext>
            </a:extLst>
          </p:cNvPr>
          <p:cNvSpPr txBox="1"/>
          <p:nvPr/>
        </p:nvSpPr>
        <p:spPr>
          <a:xfrm>
            <a:off x="10211570" y="3802488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140" name="Content Placeholder 6">
            <a:extLst>
              <a:ext uri="{FF2B5EF4-FFF2-40B4-BE49-F238E27FC236}">
                <a16:creationId xmlns:a16="http://schemas.microsoft.com/office/drawing/2014/main" id="{11A3A2F9-0E83-E8F7-15C0-48AEB08D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4419421"/>
            <a:ext cx="10944225" cy="2031444"/>
          </a:xfrm>
        </p:spPr>
        <p:txBody>
          <a:bodyPr>
            <a:normAutofit/>
          </a:bodyPr>
          <a:lstStyle/>
          <a:p>
            <a:r>
              <a:rPr lang="en-US" sz="2400" dirty="0"/>
              <a:t>Key observations: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Traffic patterns are predictable, and do not change across training iterations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371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7" grpId="0"/>
      <p:bldP spid="138" grpId="0"/>
      <p:bldP spid="1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5|15.7|11.4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7.2|1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7.2|1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9.1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4.5|13.4|23|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3.8|6.8|12.9|13.4|5.2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.4|8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5.5|11.3|5.9|9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8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8|1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2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2.1|14.6|6.4|9.1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5|15.7|11.4|7.4"/>
</p:tagLst>
</file>

<file path=ppt/theme/theme1.xml><?xml version="1.0" encoding="utf-8"?>
<a:theme xmlns:a="http://schemas.openxmlformats.org/drawingml/2006/main" name="CSAIL Theme">
  <a:themeElements>
    <a:clrScheme name="CSAIL Colors">
      <a:dk1>
        <a:sysClr val="windowText" lastClr="000000"/>
      </a:dk1>
      <a:lt1>
        <a:sysClr val="window" lastClr="FFFFFF"/>
      </a:lt1>
      <a:dk2>
        <a:srgbClr val="8E908F"/>
      </a:dk2>
      <a:lt2>
        <a:srgbClr val="CECFCB"/>
      </a:lt2>
      <a:accent1>
        <a:srgbClr val="B94700"/>
      </a:accent1>
      <a:accent2>
        <a:srgbClr val="F0B323"/>
      </a:accent2>
      <a:accent3>
        <a:srgbClr val="898D8D"/>
      </a:accent3>
      <a:accent4>
        <a:srgbClr val="009CDE"/>
      </a:accent4>
      <a:accent5>
        <a:srgbClr val="151F6D"/>
      </a:accent5>
      <a:accent6>
        <a:srgbClr val="49C5B1"/>
      </a:accent6>
      <a:hlink>
        <a:srgbClr val="0070C0"/>
      </a:hlink>
      <a:folHlink>
        <a:srgbClr val="7030A0"/>
      </a:folHlink>
    </a:clrScheme>
    <a:fontScheme name="CSAIL">
      <a:majorFont>
        <a:latin typeface="CSAIL Ebony Th"/>
        <a:ea typeface=""/>
        <a:cs typeface=""/>
      </a:majorFont>
      <a:minorFont>
        <a:latin typeface="CSAIL Ebony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CSAIL Ebony Th"/>
        <a:ea typeface=""/>
        <a:cs typeface=""/>
      </a:majorFont>
      <a:minorFont>
        <a:latin typeface="CSAIL Ebony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CSAIL Ebony Th"/>
        <a:ea typeface=""/>
        <a:cs typeface=""/>
      </a:majorFont>
      <a:minorFont>
        <a:latin typeface="CSAIL Ebony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27832</TotalTime>
  <Words>1556</Words>
  <Application>Microsoft Macintosh PowerPoint</Application>
  <PresentationFormat>Widescreen</PresentationFormat>
  <Paragraphs>942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CSAIL Ebony Lt</vt:lpstr>
      <vt:lpstr>NimbusRomNo9L</vt:lpstr>
      <vt:lpstr>LinLibertineT</vt:lpstr>
      <vt:lpstr>Helvetica Neue Medium</vt:lpstr>
      <vt:lpstr>Cambria Math</vt:lpstr>
      <vt:lpstr>Calibri</vt:lpstr>
      <vt:lpstr>Times</vt:lpstr>
      <vt:lpstr>CSAIL Ebony Eb</vt:lpstr>
      <vt:lpstr>CSAIL Ebony</vt:lpstr>
      <vt:lpstr>CSAIL Ebony Th</vt:lpstr>
      <vt:lpstr>Arial</vt:lpstr>
      <vt:lpstr>CSAIL Theme</vt:lpstr>
      <vt:lpstr>TopoOpt: Co-optimizing Network Topology and Parallelization Strategy for Distributed Training Jobs </vt:lpstr>
      <vt:lpstr>The era of large deep neural networks (DNNs) </vt:lpstr>
      <vt:lpstr>PowerPoint Presentation</vt:lpstr>
      <vt:lpstr>Network is becoming a bottleneck of DNN training </vt:lpstr>
      <vt:lpstr>Previous work on distributed DNN training optimization does not consider physical topology</vt:lpstr>
      <vt:lpstr>Reconfiguring physical network topology</vt:lpstr>
      <vt:lpstr>Reconfiguring physical network topology</vt:lpstr>
      <vt:lpstr>DNNs training traffic has different properties </vt:lpstr>
      <vt:lpstr>DNNs training traffic has different properties </vt:lpstr>
      <vt:lpstr>DNNs training traffic has different properties </vt:lpstr>
      <vt:lpstr>PowerPoint Presentation</vt:lpstr>
      <vt:lpstr>PowerPoint Presentation</vt:lpstr>
      <vt:lpstr>PowerPoint Presentation</vt:lpstr>
      <vt:lpstr>PowerPoint Presentation</vt:lpstr>
      <vt:lpstr>Characteristics of DNN training traffic</vt:lpstr>
      <vt:lpstr>Challenge: finding a good network topology for both AllReduce and Model-Parallel transfers</vt:lpstr>
      <vt:lpstr>Meeting the requirements of both AllReduce and Model-Parallel transfers</vt:lpstr>
      <vt:lpstr>Key idea: mutate the traffic matrix</vt:lpstr>
      <vt:lpstr>Splitting AllReduce traffic</vt:lpstr>
      <vt:lpstr>Key technique: Regular permutations</vt:lpstr>
      <vt:lpstr>TopoOpt uses optical switches </vt:lpstr>
      <vt:lpstr>TopoOpt uses optical switches </vt:lpstr>
      <vt:lpstr>Evaluation</vt:lpstr>
      <vt:lpstr>PowerPoint Presentation</vt:lpstr>
      <vt:lpstr>Summary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Marcelo</dc:creator>
  <cp:lastModifiedBy>Manya Ghobadi</cp:lastModifiedBy>
  <cp:revision>439</cp:revision>
  <dcterms:created xsi:type="dcterms:W3CDTF">2019-01-26T19:27:53Z</dcterms:created>
  <dcterms:modified xsi:type="dcterms:W3CDTF">2023-07-22T11:28:35Z</dcterms:modified>
</cp:coreProperties>
</file>