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wdp" ContentType="image/vnd.ms-photo"/>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comments/comment1.xml" ContentType="application/vnd.openxmlformats-officedocument.presentationml.comment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3"/>
  </p:notesMasterIdLst>
  <p:sldIdLst>
    <p:sldId id="256" r:id="rId2"/>
    <p:sldId id="257" r:id="rId3"/>
    <p:sldId id="275" r:id="rId4"/>
    <p:sldId id="274" r:id="rId5"/>
    <p:sldId id="276" r:id="rId6"/>
    <p:sldId id="264" r:id="rId7"/>
    <p:sldId id="295" r:id="rId8"/>
    <p:sldId id="267" r:id="rId9"/>
    <p:sldId id="268" r:id="rId10"/>
    <p:sldId id="296" r:id="rId11"/>
    <p:sldId id="298" r:id="rId12"/>
    <p:sldId id="281" r:id="rId13"/>
    <p:sldId id="282" r:id="rId14"/>
    <p:sldId id="269" r:id="rId15"/>
    <p:sldId id="261" r:id="rId16"/>
    <p:sldId id="306" r:id="rId17"/>
    <p:sldId id="280" r:id="rId18"/>
    <p:sldId id="297" r:id="rId19"/>
    <p:sldId id="283" r:id="rId20"/>
    <p:sldId id="299" r:id="rId21"/>
    <p:sldId id="315" r:id="rId22"/>
    <p:sldId id="284" r:id="rId23"/>
    <p:sldId id="301" r:id="rId24"/>
    <p:sldId id="302" r:id="rId25"/>
    <p:sldId id="285" r:id="rId26"/>
    <p:sldId id="303" r:id="rId27"/>
    <p:sldId id="294" r:id="rId28"/>
    <p:sldId id="287" r:id="rId29"/>
    <p:sldId id="288" r:id="rId30"/>
    <p:sldId id="292" r:id="rId31"/>
    <p:sldId id="290" r:id="rId32"/>
    <p:sldId id="289" r:id="rId33"/>
    <p:sldId id="291" r:id="rId34"/>
    <p:sldId id="316" r:id="rId35"/>
    <p:sldId id="307" r:id="rId36"/>
    <p:sldId id="310" r:id="rId37"/>
    <p:sldId id="308" r:id="rId38"/>
    <p:sldId id="309" r:id="rId39"/>
    <p:sldId id="311" r:id="rId40"/>
    <p:sldId id="313" r:id="rId41"/>
    <p:sldId id="31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222EACA-1743-4D79-B584-E44B7638C7B5}">
          <p14:sldIdLst>
            <p14:sldId id="256"/>
            <p14:sldId id="257"/>
            <p14:sldId id="275"/>
            <p14:sldId id="274"/>
            <p14:sldId id="276"/>
            <p14:sldId id="264"/>
            <p14:sldId id="295"/>
            <p14:sldId id="267"/>
            <p14:sldId id="268"/>
          </p14:sldIdLst>
        </p14:section>
        <p14:section name="Discontinuities" id="{CE964FA3-85C1-4347-801C-A0DAAABC4D1A}">
          <p14:sldIdLst>
            <p14:sldId id="296"/>
            <p14:sldId id="298"/>
            <p14:sldId id="281"/>
            <p14:sldId id="282"/>
            <p14:sldId id="269"/>
            <p14:sldId id="261"/>
            <p14:sldId id="306"/>
            <p14:sldId id="280"/>
            <p14:sldId id="297"/>
            <p14:sldId id="283"/>
            <p14:sldId id="299"/>
            <p14:sldId id="315"/>
            <p14:sldId id="284"/>
            <p14:sldId id="301"/>
            <p14:sldId id="302"/>
            <p14:sldId id="285"/>
            <p14:sldId id="303"/>
            <p14:sldId id="294"/>
            <p14:sldId id="287"/>
            <p14:sldId id="288"/>
            <p14:sldId id="292"/>
          </p14:sldIdLst>
        </p14:section>
        <p14:section name="Untitled Section" id="{50D11D7F-EC4C-4710-ADFC-3AE35FF1AA63}">
          <p14:sldIdLst>
            <p14:sldId id="290"/>
            <p14:sldId id="289"/>
            <p14:sldId id="291"/>
            <p14:sldId id="316"/>
            <p14:sldId id="307"/>
            <p14:sldId id="310"/>
            <p14:sldId id="308"/>
            <p14:sldId id="309"/>
            <p14:sldId id="311"/>
            <p14:sldId id="313"/>
            <p14:sldId id="31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ipraveen Bangaru" initials="SB" lastIdx="1" clrIdx="0">
    <p:extLst>
      <p:ext uri="{19B8F6BF-5375-455C-9EA6-DF929625EA0E}">
        <p15:presenceInfo xmlns:p15="http://schemas.microsoft.com/office/powerpoint/2012/main" userId="bf51b2d24e773a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697"/>
    <a:srgbClr val="FFCCCC"/>
    <a:srgbClr val="006837"/>
    <a:srgbClr val="3E8853"/>
    <a:srgbClr val="FFC000"/>
    <a:srgbClr val="FF9999"/>
    <a:srgbClr val="2E663E"/>
    <a:srgbClr val="B5ADC4"/>
    <a:srgbClr val="D4270A"/>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1728" autoAdjust="0"/>
  </p:normalViewPr>
  <p:slideViewPr>
    <p:cSldViewPr snapToGrid="0">
      <p:cViewPr varScale="1">
        <p:scale>
          <a:sx n="133" d="100"/>
          <a:sy n="133" d="100"/>
        </p:scale>
        <p:origin x="2934" y="120"/>
      </p:cViewPr>
      <p:guideLst/>
    </p:cSldViewPr>
  </p:slideViewPr>
  <p:outlineViewPr>
    <p:cViewPr>
      <p:scale>
        <a:sx n="33" d="100"/>
        <a:sy n="33" d="100"/>
      </p:scale>
      <p:origin x="0" y="-1098"/>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124" d="100"/>
          <a:sy n="124" d="100"/>
        </p:scale>
        <p:origin x="7590"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09T01:56:15.764"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7E8516-A1F6-4CBA-9BA7-56C4B8522C12}" type="datetimeFigureOut">
              <a:rPr lang="en-US" smtClean="0"/>
              <a:t>12/25/2020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4C8AF-AB9A-470A-918C-68011E262BF6}" type="slidenum">
              <a:rPr lang="en-US" smtClean="0"/>
              <a:t>‹#›</a:t>
            </a:fld>
            <a:endParaRPr lang="en-US"/>
          </a:p>
        </p:txBody>
      </p:sp>
    </p:spTree>
    <p:extLst>
      <p:ext uri="{BB962C8B-B14F-4D97-AF65-F5344CB8AC3E}">
        <p14:creationId xmlns:p14="http://schemas.microsoft.com/office/powerpoint/2010/main" val="251923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Hello everybody! </a:t>
            </a:r>
          </a:p>
          <a:p>
            <a:r>
              <a:rPr lang="en-US" sz="1200" b="0" i="0" kern="1200" dirty="0">
                <a:solidFill>
                  <a:schemeClr val="tx1"/>
                </a:solidFill>
                <a:effectLst/>
                <a:latin typeface="+mn-lt"/>
                <a:ea typeface="+mn-ea"/>
                <a:cs typeface="+mn-cs"/>
              </a:rPr>
              <a:t>My name is Sai Praveen Bangaru and I will be presenting our work at MIT CSAIL on unbiased differentiable rendering using area-sampling.</a:t>
            </a:r>
          </a:p>
          <a:p>
            <a:endParaRPr lang="en-US" dirty="0"/>
          </a:p>
        </p:txBody>
      </p:sp>
      <p:sp>
        <p:nvSpPr>
          <p:cNvPr id="4" name="Slide Number Placeholder 3"/>
          <p:cNvSpPr>
            <a:spLocks noGrp="1"/>
          </p:cNvSpPr>
          <p:nvPr>
            <p:ph type="sldNum" sz="quarter" idx="5"/>
          </p:nvPr>
        </p:nvSpPr>
        <p:spPr/>
        <p:txBody>
          <a:bodyPr/>
          <a:lstStyle/>
          <a:p>
            <a:fld id="{8614C8AF-AB9A-470A-918C-68011E262BF6}" type="slidenum">
              <a:rPr lang="en-US" smtClean="0"/>
              <a:t>1</a:t>
            </a:fld>
            <a:endParaRPr lang="en-US"/>
          </a:p>
        </p:txBody>
      </p:sp>
    </p:spTree>
    <p:extLst>
      <p:ext uri="{BB962C8B-B14F-4D97-AF65-F5344CB8AC3E}">
        <p14:creationId xmlns:p14="http://schemas.microsoft.com/office/powerpoint/2010/main" val="466264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the moment we focus on the primary integral, but keep in mind that our discussion also applies automatically to secondary effects. These integrals have to be numerically estimated using random Monte-Carlo area samples to produce a single integrated value for the pixel.</a:t>
            </a:r>
          </a:p>
          <a:p>
            <a:endParaRPr lang="en-US" dirty="0"/>
          </a:p>
        </p:txBody>
      </p:sp>
      <p:sp>
        <p:nvSpPr>
          <p:cNvPr id="4" name="Slide Number Placeholder 3"/>
          <p:cNvSpPr>
            <a:spLocks noGrp="1"/>
          </p:cNvSpPr>
          <p:nvPr>
            <p:ph type="sldNum" sz="quarter" idx="5"/>
          </p:nvPr>
        </p:nvSpPr>
        <p:spPr/>
        <p:txBody>
          <a:bodyPr/>
          <a:lstStyle/>
          <a:p>
            <a:fld id="{8614C8AF-AB9A-470A-918C-68011E262BF6}" type="slidenum">
              <a:rPr lang="en-US" smtClean="0"/>
              <a:t>10</a:t>
            </a:fld>
            <a:endParaRPr lang="en-US"/>
          </a:p>
        </p:txBody>
      </p:sp>
    </p:spTree>
    <p:extLst>
      <p:ext uri="{BB962C8B-B14F-4D97-AF65-F5344CB8AC3E}">
        <p14:creationId xmlns:p14="http://schemas.microsoft.com/office/powerpoint/2010/main" val="1048238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TODO: Make derivative image fade in.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Since our goal is to differentiate this integral w.r.t theta, we can try to apply automatic differentiation to the </a:t>
            </a:r>
          </a:p>
          <a:p>
            <a:r>
              <a:rPr lang="en-US" sz="1200" b="0" i="0" kern="1200" dirty="0">
                <a:solidFill>
                  <a:schemeClr val="tx1"/>
                </a:solidFill>
                <a:effectLst/>
                <a:latin typeface="+mn-lt"/>
                <a:ea typeface="+mn-ea"/>
                <a:cs typeface="+mn-cs"/>
              </a:rPr>
              <a:t>discretized summation, but as we can see in the visualized derivative, the majority of the contribution is actually concentrated in the infinitesimal region along the moving boundaries. </a:t>
            </a:r>
          </a:p>
          <a:p>
            <a:r>
              <a:rPr lang="en-US" sz="1200" b="0" i="0" kern="1200" dirty="0">
                <a:solidFill>
                  <a:schemeClr val="tx1"/>
                </a:solidFill>
                <a:effectLst/>
                <a:latin typeface="+mn-lt"/>
                <a:ea typeface="+mn-ea"/>
                <a:cs typeface="+mn-cs"/>
              </a:rPr>
              <a:t>The area samples completely miss the actual derivative, and here they seem to add up to roughly 0 contribution, while we expect a non-0 derivative since the pixel should become more blue as theta changes.</a:t>
            </a:r>
          </a:p>
          <a:p>
            <a:r>
              <a:rPr lang="en-US" sz="1200" b="0" i="0" kern="1200" dirty="0">
                <a:solidFill>
                  <a:schemeClr val="tx1"/>
                </a:solidFill>
                <a:effectLst/>
                <a:latin typeface="+mn-lt"/>
                <a:ea typeface="+mn-ea"/>
                <a:cs typeface="+mn-cs"/>
              </a:rPr>
              <a:t>TODO: Elaborate here about the color.</a:t>
            </a:r>
          </a:p>
          <a:p>
            <a:r>
              <a:rPr lang="en-US" sz="1200" b="0" i="0" kern="1200" dirty="0">
                <a:solidFill>
                  <a:schemeClr val="tx1"/>
                </a:solidFill>
                <a:effectLst/>
                <a:latin typeface="+mn-lt"/>
                <a:ea typeface="+mn-ea"/>
                <a:cs typeface="+mn-cs"/>
              </a:rPr>
              <a:t>TODO: Blink the edge</a:t>
            </a:r>
          </a:p>
          <a:p>
            <a:endParaRPr lang="en-US" dirty="0"/>
          </a:p>
        </p:txBody>
      </p:sp>
      <p:sp>
        <p:nvSpPr>
          <p:cNvPr id="4" name="Slide Number Placeholder 3"/>
          <p:cNvSpPr>
            <a:spLocks noGrp="1"/>
          </p:cNvSpPr>
          <p:nvPr>
            <p:ph type="sldNum" sz="quarter" idx="5"/>
          </p:nvPr>
        </p:nvSpPr>
        <p:spPr/>
        <p:txBody>
          <a:bodyPr/>
          <a:lstStyle/>
          <a:p>
            <a:fld id="{8614C8AF-AB9A-470A-918C-68011E262BF6}" type="slidenum">
              <a:rPr lang="en-US" smtClean="0"/>
              <a:t>11</a:t>
            </a:fld>
            <a:endParaRPr lang="en-US"/>
          </a:p>
        </p:txBody>
      </p:sp>
    </p:spTree>
    <p:extLst>
      <p:ext uri="{BB962C8B-B14F-4D97-AF65-F5344CB8AC3E}">
        <p14:creationId xmlns:p14="http://schemas.microsoft.com/office/powerpoint/2010/main" val="1454324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 solve this problem, Li et al produced the first work that computes the correct estimate by explicitly finding and sampling these </a:t>
            </a:r>
          </a:p>
          <a:p>
            <a:r>
              <a:rPr lang="en-US" sz="1200" b="0" i="0" kern="1200" dirty="0">
                <a:solidFill>
                  <a:schemeClr val="tx1"/>
                </a:solidFill>
                <a:effectLst/>
                <a:latin typeface="+mn-lt"/>
                <a:ea typeface="+mn-ea"/>
                <a:cs typeface="+mn-cs"/>
              </a:rPr>
              <a:t>boundaries. They do this by finding and sampling the silhouette of 3D objects as viewed from the camera point.</a:t>
            </a:r>
          </a:p>
          <a:p>
            <a:r>
              <a:rPr lang="en-US" sz="1200" b="0" i="0" kern="1200" dirty="0">
                <a:solidFill>
                  <a:schemeClr val="tx1"/>
                </a:solidFill>
                <a:effectLst/>
                <a:latin typeface="+mn-lt"/>
                <a:ea typeface="+mn-ea"/>
                <a:cs typeface="+mn-cs"/>
              </a:rPr>
              <a:t>Zhang’s 2019 paper extended this to the full radiative transfer equation and </a:t>
            </a:r>
          </a:p>
          <a:p>
            <a:r>
              <a:rPr lang="en-US" sz="1200" b="0" i="0" kern="1200" dirty="0">
                <a:solidFill>
                  <a:schemeClr val="tx1"/>
                </a:solidFill>
                <a:effectLst/>
                <a:latin typeface="+mn-lt"/>
                <a:ea typeface="+mn-ea"/>
                <a:cs typeface="+mn-cs"/>
              </a:rPr>
              <a:t>The subsequent 2020 paper samples boundaries directly in path space. </a:t>
            </a:r>
          </a:p>
          <a:p>
            <a:r>
              <a:rPr lang="en-US" sz="1200" b="0" i="0" kern="1200" dirty="0">
                <a:solidFill>
                  <a:schemeClr val="tx1"/>
                </a:solidFill>
                <a:effectLst/>
                <a:latin typeface="+mn-lt"/>
                <a:ea typeface="+mn-ea"/>
                <a:cs typeface="+mn-cs"/>
              </a:rPr>
              <a:t>However, edge-sampling has several issues that area-sampling doesn’t. For one, since global illumination can require integrating the radiance at arbitrary points in the scene, finding silhouette edges requires complex data structures just for book-keeping these edges. It must also deal with the fact that samples on edges can be occluded by other geometry. And this problem only gets worse for scenes with complicated geometry where a large majority of boundary points end up being occluded.</a:t>
            </a:r>
          </a:p>
        </p:txBody>
      </p:sp>
      <p:sp>
        <p:nvSpPr>
          <p:cNvPr id="4" name="Slide Number Placeholder 3"/>
          <p:cNvSpPr>
            <a:spLocks noGrp="1"/>
          </p:cNvSpPr>
          <p:nvPr>
            <p:ph type="sldNum" sz="quarter" idx="5"/>
          </p:nvPr>
        </p:nvSpPr>
        <p:spPr/>
        <p:txBody>
          <a:bodyPr/>
          <a:lstStyle/>
          <a:p>
            <a:fld id="{8614C8AF-AB9A-470A-918C-68011E262BF6}" type="slidenum">
              <a:rPr lang="en-US" smtClean="0"/>
              <a:t>12</a:t>
            </a:fld>
            <a:endParaRPr lang="en-US"/>
          </a:p>
        </p:txBody>
      </p:sp>
    </p:spTree>
    <p:extLst>
      <p:ext uri="{BB962C8B-B14F-4D97-AF65-F5344CB8AC3E}">
        <p14:creationId xmlns:p14="http://schemas.microsoft.com/office/powerpoint/2010/main" val="1376110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Edge-Sampling also has issues with perfectly specular surfaces. In order to compute the derivative, we would have to sample a point on the edge and then attempt to connect it back to the camera through a point on the surface. The challenge here is that there’s only one such valid connection, and every other connection results in zero contribution. </a:t>
            </a:r>
          </a:p>
          <a:p>
            <a:r>
              <a:rPr lang="en-US" dirty="0"/>
              <a:t>This is similar to the problem of rendering caustics and can require complex methods to track surface constraints, as shown by previous work.</a:t>
            </a:r>
          </a:p>
          <a:p>
            <a:endParaRPr lang="en-US" dirty="0"/>
          </a:p>
          <a:p>
            <a:r>
              <a:rPr lang="en-US" dirty="0"/>
              <a:t>(Practically speaking, since edge-sampling techniques require such connections, they are not usually effective for applications like optimizing systems of perfect reflectors or lenses.) TODO: Shorten</a:t>
            </a:r>
          </a:p>
        </p:txBody>
      </p:sp>
      <p:sp>
        <p:nvSpPr>
          <p:cNvPr id="4" name="Slide Number Placeholder 3"/>
          <p:cNvSpPr>
            <a:spLocks noGrp="1"/>
          </p:cNvSpPr>
          <p:nvPr>
            <p:ph type="sldNum" sz="quarter" idx="5"/>
          </p:nvPr>
        </p:nvSpPr>
        <p:spPr/>
        <p:txBody>
          <a:bodyPr/>
          <a:lstStyle/>
          <a:p>
            <a:fld id="{8614C8AF-AB9A-470A-918C-68011E262BF6}" type="slidenum">
              <a:rPr lang="en-US" smtClean="0"/>
              <a:t>13</a:t>
            </a:fld>
            <a:endParaRPr lang="en-US"/>
          </a:p>
        </p:txBody>
      </p:sp>
    </p:spTree>
    <p:extLst>
      <p:ext uri="{BB962C8B-B14F-4D97-AF65-F5344CB8AC3E}">
        <p14:creationId xmlns:p14="http://schemas.microsoft.com/office/powerpoint/2010/main" val="1638771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challenges faced by edge-sampling methods motivated </a:t>
            </a:r>
            <a:r>
              <a:rPr lang="en-US" dirty="0" err="1"/>
              <a:t>Loubet</a:t>
            </a:r>
            <a:r>
              <a:rPr lang="en-US" dirty="0"/>
              <a:t> et al to look into approaches that don’t need to find samples on edges. They apply a transformation to the sample points that translates them as a function of theta. Roughly speaking, their method transforms these samples along with the boundaries such that no samples actually have to cross region boundaries, and auto-diff can now be applied to these transformed samples.</a:t>
            </a:r>
          </a:p>
          <a:p>
            <a:r>
              <a:rPr lang="en-US" dirty="0"/>
              <a:t>Unfortunately, finding such a perfect transform is a hard problem, and while their proposed heuristic works well for simple configurations, it is approximate. Therefore, some samples _can_ cross region boundaries and this produces a biased estimate.</a:t>
            </a:r>
          </a:p>
        </p:txBody>
      </p:sp>
      <p:sp>
        <p:nvSpPr>
          <p:cNvPr id="4" name="Slide Number Placeholder 3"/>
          <p:cNvSpPr>
            <a:spLocks noGrp="1"/>
          </p:cNvSpPr>
          <p:nvPr>
            <p:ph type="sldNum" sz="quarter" idx="5"/>
          </p:nvPr>
        </p:nvSpPr>
        <p:spPr/>
        <p:txBody>
          <a:bodyPr/>
          <a:lstStyle/>
          <a:p>
            <a:fld id="{8614C8AF-AB9A-470A-918C-68011E262BF6}" type="slidenum">
              <a:rPr lang="en-US" smtClean="0"/>
              <a:t>14</a:t>
            </a:fld>
            <a:endParaRPr lang="en-US"/>
          </a:p>
        </p:txBody>
      </p:sp>
    </p:spTree>
    <p:extLst>
      <p:ext uri="{BB962C8B-B14F-4D97-AF65-F5344CB8AC3E}">
        <p14:creationId xmlns:p14="http://schemas.microsoft.com/office/powerpoint/2010/main" val="1099852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previous work can be roughly categorized into rasterization, edge-sampling and area-sampling approaches. Rasterization methods are fast but approximate. Edge-Sampling, on the other hand, computes the exact derivative of the entire rendering equation, but requires complex data structures and suffers from depth complexity and specular surfaces. </a:t>
            </a:r>
          </a:p>
          <a:p>
            <a:r>
              <a:rPr lang="en-US" dirty="0"/>
              <a:t>Finally, the only area-sampling method so far is very light-weight _but_ approximate.</a:t>
            </a:r>
          </a:p>
        </p:txBody>
      </p:sp>
      <p:sp>
        <p:nvSpPr>
          <p:cNvPr id="4" name="Slide Number Placeholder 3"/>
          <p:cNvSpPr>
            <a:spLocks noGrp="1"/>
          </p:cNvSpPr>
          <p:nvPr>
            <p:ph type="sldNum" sz="quarter" idx="5"/>
          </p:nvPr>
        </p:nvSpPr>
        <p:spPr/>
        <p:txBody>
          <a:bodyPr/>
          <a:lstStyle/>
          <a:p>
            <a:fld id="{8614C8AF-AB9A-470A-918C-68011E262BF6}" type="slidenum">
              <a:rPr lang="en-US" smtClean="0"/>
              <a:t>15</a:t>
            </a:fld>
            <a:endParaRPr lang="en-US"/>
          </a:p>
        </p:txBody>
      </p:sp>
    </p:spTree>
    <p:extLst>
      <p:ext uri="{BB962C8B-B14F-4D97-AF65-F5344CB8AC3E}">
        <p14:creationId xmlns:p14="http://schemas.microsoft.com/office/powerpoint/2010/main" val="861752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will show an approach that is unbiased like edge-sampling but uses only light-weight area-samples, thus retaining the best of both domains.</a:t>
            </a:r>
          </a:p>
          <a:p>
            <a:endParaRPr lang="en-US" strike="sngStrike" baseline="0" dirty="0"/>
          </a:p>
          <a:p>
            <a:r>
              <a:rPr lang="en-US" strike="sngStrike" baseline="0" dirty="0"/>
              <a:t>We do this by first showing that edge-sampling methods are effectively trying to compute a boundary integral, and then using the divergence theorem to show that there must be an equivalent area integral. We will then reason about the form of this area integral by defining a warp field and then demonstrate an algorithm to compute this warp field in a tractable way using a path tracer.</a:t>
            </a:r>
          </a:p>
        </p:txBody>
      </p:sp>
      <p:sp>
        <p:nvSpPr>
          <p:cNvPr id="4" name="Slide Number Placeholder 3"/>
          <p:cNvSpPr>
            <a:spLocks noGrp="1"/>
          </p:cNvSpPr>
          <p:nvPr>
            <p:ph type="sldNum" sz="quarter" idx="5"/>
          </p:nvPr>
        </p:nvSpPr>
        <p:spPr/>
        <p:txBody>
          <a:bodyPr/>
          <a:lstStyle/>
          <a:p>
            <a:fld id="{8614C8AF-AB9A-470A-918C-68011E262BF6}" type="slidenum">
              <a:rPr lang="en-US" smtClean="0"/>
              <a:t>16</a:t>
            </a:fld>
            <a:endParaRPr lang="en-US"/>
          </a:p>
        </p:txBody>
      </p:sp>
    </p:spTree>
    <p:extLst>
      <p:ext uri="{BB962C8B-B14F-4D97-AF65-F5344CB8AC3E}">
        <p14:creationId xmlns:p14="http://schemas.microsoft.com/office/powerpoint/2010/main" val="4086293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we’ve previously established that automatic differentiation has a visibility problem. So how _do_ we compute the derivative of an integral? This can be expressed using the Reynolds transport theorem. Essentially, the derivative of an integral is the sum of two parts. The first is the integral of the derivative defined over the interior set D of continuous points. </a:t>
            </a:r>
            <a:r>
              <a:rPr lang="en-US" strike="sngStrike" baseline="0" dirty="0"/>
              <a:t>Note that this term is equivalent to applying </a:t>
            </a:r>
            <a:r>
              <a:rPr lang="en-US" strike="sngStrike" baseline="0" dirty="0" err="1"/>
              <a:t>autodiff</a:t>
            </a:r>
            <a:r>
              <a:rPr lang="en-US" strike="sngStrike" baseline="0" dirty="0"/>
              <a:t>.</a:t>
            </a:r>
            <a:r>
              <a:rPr lang="en-US" dirty="0"/>
              <a:t> </a:t>
            </a:r>
          </a:p>
          <a:p>
            <a:r>
              <a:rPr lang="en-US" dirty="0"/>
              <a:t>The second component is an integral over all the discontinuous points and this captures the contribution from the change of boundaries that we saw earlier. </a:t>
            </a:r>
          </a:p>
        </p:txBody>
      </p:sp>
      <p:sp>
        <p:nvSpPr>
          <p:cNvPr id="4" name="Slide Number Placeholder 3"/>
          <p:cNvSpPr>
            <a:spLocks noGrp="1"/>
          </p:cNvSpPr>
          <p:nvPr>
            <p:ph type="sldNum" sz="quarter" idx="5"/>
          </p:nvPr>
        </p:nvSpPr>
        <p:spPr/>
        <p:txBody>
          <a:bodyPr/>
          <a:lstStyle/>
          <a:p>
            <a:fld id="{8614C8AF-AB9A-470A-918C-68011E262BF6}" type="slidenum">
              <a:rPr lang="en-US" smtClean="0"/>
              <a:t>17</a:t>
            </a:fld>
            <a:endParaRPr lang="en-US"/>
          </a:p>
        </p:txBody>
      </p:sp>
    </p:spTree>
    <p:extLst>
      <p:ext uri="{BB962C8B-B14F-4D97-AF65-F5344CB8AC3E}">
        <p14:creationId xmlns:p14="http://schemas.microsoft.com/office/powerpoint/2010/main" val="2887038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edge-sampling tries to estimate this term by generating samples on these boundaries. But, is it possible to estimate this quantity without having to generate such samples? In other words, can we rewrite this boundary integral to an area integral that is defined in the interior set D. </a:t>
            </a:r>
          </a:p>
        </p:txBody>
      </p:sp>
      <p:sp>
        <p:nvSpPr>
          <p:cNvPr id="4" name="Slide Number Placeholder 3"/>
          <p:cNvSpPr>
            <a:spLocks noGrp="1"/>
          </p:cNvSpPr>
          <p:nvPr>
            <p:ph type="sldNum" sz="quarter" idx="5"/>
          </p:nvPr>
        </p:nvSpPr>
        <p:spPr/>
        <p:txBody>
          <a:bodyPr/>
          <a:lstStyle/>
          <a:p>
            <a:fld id="{8614C8AF-AB9A-470A-918C-68011E262BF6}" type="slidenum">
              <a:rPr lang="en-US" smtClean="0"/>
              <a:t>18</a:t>
            </a:fld>
            <a:endParaRPr lang="en-US"/>
          </a:p>
        </p:txBody>
      </p:sp>
    </p:spTree>
    <p:extLst>
      <p:ext uri="{BB962C8B-B14F-4D97-AF65-F5344CB8AC3E}">
        <p14:creationId xmlns:p14="http://schemas.microsoft.com/office/powerpoint/2010/main" val="240359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we apply the divergence theorem, which states that for a integral of some vector quantity over the boundary of a domain, there is an equivalent integral of the divergence of this vector quantity over the interior of the domain.</a:t>
            </a:r>
          </a:p>
          <a:p>
            <a:endParaRPr lang="en-US" dirty="0"/>
          </a:p>
        </p:txBody>
      </p:sp>
      <p:sp>
        <p:nvSpPr>
          <p:cNvPr id="4" name="Slide Number Placeholder 3"/>
          <p:cNvSpPr>
            <a:spLocks noGrp="1"/>
          </p:cNvSpPr>
          <p:nvPr>
            <p:ph type="sldNum" sz="quarter" idx="5"/>
          </p:nvPr>
        </p:nvSpPr>
        <p:spPr/>
        <p:txBody>
          <a:bodyPr/>
          <a:lstStyle/>
          <a:p>
            <a:fld id="{8614C8AF-AB9A-470A-918C-68011E262BF6}" type="slidenum">
              <a:rPr lang="en-US" smtClean="0"/>
              <a:t>19</a:t>
            </a:fld>
            <a:endParaRPr lang="en-US"/>
          </a:p>
        </p:txBody>
      </p:sp>
    </p:spTree>
    <p:extLst>
      <p:ext uri="{BB962C8B-B14F-4D97-AF65-F5344CB8AC3E}">
        <p14:creationId xmlns:p14="http://schemas.microsoft.com/office/powerpoint/2010/main" val="2987512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It’s useful to think of the rendering process as a function that takes a 3D scene description made up of various parameters as an input and outputs a 2D image.</a:t>
            </a:r>
          </a:p>
          <a:p>
            <a:endParaRPr lang="en-US" dirty="0"/>
          </a:p>
        </p:txBody>
      </p:sp>
      <p:sp>
        <p:nvSpPr>
          <p:cNvPr id="4" name="Slide Number Placeholder 3"/>
          <p:cNvSpPr>
            <a:spLocks noGrp="1"/>
          </p:cNvSpPr>
          <p:nvPr>
            <p:ph type="sldNum" sz="quarter" idx="5"/>
          </p:nvPr>
        </p:nvSpPr>
        <p:spPr/>
        <p:txBody>
          <a:bodyPr/>
          <a:lstStyle/>
          <a:p>
            <a:fld id="{8614C8AF-AB9A-470A-918C-68011E262BF6}" type="slidenum">
              <a:rPr lang="en-US" smtClean="0"/>
              <a:t>2</a:t>
            </a:fld>
            <a:endParaRPr lang="en-US"/>
          </a:p>
        </p:txBody>
      </p:sp>
    </p:spTree>
    <p:extLst>
      <p:ext uri="{BB962C8B-B14F-4D97-AF65-F5344CB8AC3E}">
        <p14:creationId xmlns:p14="http://schemas.microsoft.com/office/powerpoint/2010/main" val="443222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realize our goal of rewriting the edge integral into an area integral. This is simple an integral over the divergence of the vector quantity f times </a:t>
            </a:r>
            <a:r>
              <a:rPr lang="en-US" b="1" dirty="0"/>
              <a:t>v</a:t>
            </a:r>
            <a:r>
              <a:rPr lang="en-US" dirty="0"/>
              <a:t>. We run into a subtle problem here. </a:t>
            </a:r>
            <a:r>
              <a:rPr lang="en-US" b="0" dirty="0"/>
              <a:t>The vector </a:t>
            </a:r>
            <a:r>
              <a:rPr lang="en-US" b="1" dirty="0"/>
              <a:t>v</a:t>
            </a:r>
            <a:r>
              <a:rPr lang="en-US" b="0" dirty="0"/>
              <a:t> that we get from the Reynolds transport theorem is only defined on the discontinuous set of boundaries shown in blue in the illustration. This means we must use a different quantity defined over the continuous set D, and we refer to this as the warp field </a:t>
            </a:r>
            <a:r>
              <a:rPr lang="en-US" b="0" dirty="0" err="1"/>
              <a:t>V_theta</a:t>
            </a:r>
            <a:r>
              <a:rPr lang="en-US" b="0" dirty="0"/>
              <a:t>. But assuming we can find such a field, these two integrals are now equivalent, and the key difference is that we can now estimate this using just area samples. </a:t>
            </a:r>
          </a:p>
          <a:p>
            <a:endParaRPr lang="en-US" b="0" dirty="0"/>
          </a:p>
          <a:p>
            <a:r>
              <a:rPr lang="en-US" b="0" dirty="0"/>
              <a:t>TODO: highlights </a:t>
            </a:r>
          </a:p>
          <a:p>
            <a:r>
              <a:rPr lang="en-US" b="0" dirty="0"/>
              <a:t>TODO: ‘using divergence theorem’</a:t>
            </a:r>
          </a:p>
          <a:p>
            <a:r>
              <a:rPr lang="en-US" b="0" dirty="0"/>
              <a:t>TODO: But how do we estimate this using area samples.</a:t>
            </a:r>
          </a:p>
        </p:txBody>
      </p:sp>
      <p:sp>
        <p:nvSpPr>
          <p:cNvPr id="4" name="Slide Number Placeholder 3"/>
          <p:cNvSpPr>
            <a:spLocks noGrp="1"/>
          </p:cNvSpPr>
          <p:nvPr>
            <p:ph type="sldNum" sz="quarter" idx="5"/>
          </p:nvPr>
        </p:nvSpPr>
        <p:spPr/>
        <p:txBody>
          <a:bodyPr/>
          <a:lstStyle/>
          <a:p>
            <a:fld id="{8614C8AF-AB9A-470A-918C-68011E262BF6}" type="slidenum">
              <a:rPr lang="en-US" smtClean="0"/>
              <a:t>20</a:t>
            </a:fld>
            <a:endParaRPr lang="en-US"/>
          </a:p>
        </p:txBody>
      </p:sp>
    </p:spTree>
    <p:extLst>
      <p:ext uri="{BB962C8B-B14F-4D97-AF65-F5344CB8AC3E}">
        <p14:creationId xmlns:p14="http://schemas.microsoft.com/office/powerpoint/2010/main" val="3026071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used the Reynolds transport theorem to find the boundary integral, then converted this into an area integral over the area. But we now have to define what this </a:t>
            </a:r>
            <a:r>
              <a:rPr lang="en-US" dirty="0" err="1"/>
              <a:t>V_theta</a:t>
            </a:r>
            <a:r>
              <a:rPr lang="en-US" dirty="0"/>
              <a:t> is and how to compute it without knowledge of boundaries.</a:t>
            </a:r>
          </a:p>
        </p:txBody>
      </p:sp>
      <p:sp>
        <p:nvSpPr>
          <p:cNvPr id="4" name="Slide Number Placeholder 3"/>
          <p:cNvSpPr>
            <a:spLocks noGrp="1"/>
          </p:cNvSpPr>
          <p:nvPr>
            <p:ph type="sldNum" sz="quarter" idx="5"/>
          </p:nvPr>
        </p:nvSpPr>
        <p:spPr/>
        <p:txBody>
          <a:bodyPr/>
          <a:lstStyle/>
          <a:p>
            <a:fld id="{8614C8AF-AB9A-470A-918C-68011E262BF6}" type="slidenum">
              <a:rPr lang="en-US" smtClean="0"/>
              <a:t>21</a:t>
            </a:fld>
            <a:endParaRPr lang="en-US"/>
          </a:p>
        </p:txBody>
      </p:sp>
    </p:spTree>
    <p:extLst>
      <p:ext uri="{BB962C8B-B14F-4D97-AF65-F5344CB8AC3E}">
        <p14:creationId xmlns:p14="http://schemas.microsoft.com/office/powerpoint/2010/main" val="211435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visualize the warp field its helpful to consider a 2D example. Consider a scene where our image is simply the integral of the intensity over the domain of the semicircle centered on the camera. In this example, the _boundaries_ of the integral are simply the points that correspond to the silhouette of the polygon when projected onto the camera. </a:t>
            </a:r>
          </a:p>
        </p:txBody>
      </p:sp>
      <p:sp>
        <p:nvSpPr>
          <p:cNvPr id="4" name="Slide Number Placeholder 3"/>
          <p:cNvSpPr>
            <a:spLocks noGrp="1"/>
          </p:cNvSpPr>
          <p:nvPr>
            <p:ph type="sldNum" sz="quarter" idx="5"/>
          </p:nvPr>
        </p:nvSpPr>
        <p:spPr/>
        <p:txBody>
          <a:bodyPr/>
          <a:lstStyle/>
          <a:p>
            <a:fld id="{8614C8AF-AB9A-470A-918C-68011E262BF6}" type="slidenum">
              <a:rPr lang="en-US" smtClean="0"/>
              <a:t>22</a:t>
            </a:fld>
            <a:endParaRPr lang="en-US"/>
          </a:p>
        </p:txBody>
      </p:sp>
    </p:spTree>
    <p:extLst>
      <p:ext uri="{BB962C8B-B14F-4D97-AF65-F5344CB8AC3E}">
        <p14:creationId xmlns:p14="http://schemas.microsoft.com/office/powerpoint/2010/main" val="80895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a:t>
            </a:r>
            <a:r>
              <a:rPr lang="en-US" b="0" dirty="0"/>
              <a:t>velocity </a:t>
            </a:r>
            <a:r>
              <a:rPr lang="en-US" b="1" dirty="0"/>
              <a:t>v </a:t>
            </a:r>
            <a:r>
              <a:rPr lang="en-US" b="0" dirty="0"/>
              <a:t>is the rate at which these values change as the underlying scene moves with theta. If we plot these values onto a graph, we see that this is only defined on the set of discontinuous points, and is undefined everywhere else. This is the quantity that edge-sampling would compute for its integral.</a:t>
            </a:r>
            <a:endParaRPr lang="en-US" b="1" strike="sngStrike" baseline="0" dirty="0"/>
          </a:p>
        </p:txBody>
      </p:sp>
      <p:sp>
        <p:nvSpPr>
          <p:cNvPr id="4" name="Slide Number Placeholder 3"/>
          <p:cNvSpPr>
            <a:spLocks noGrp="1"/>
          </p:cNvSpPr>
          <p:nvPr>
            <p:ph type="sldNum" sz="quarter" idx="5"/>
          </p:nvPr>
        </p:nvSpPr>
        <p:spPr/>
        <p:txBody>
          <a:bodyPr/>
          <a:lstStyle/>
          <a:p>
            <a:fld id="{8614C8AF-AB9A-470A-918C-68011E262BF6}" type="slidenum">
              <a:rPr lang="en-US" smtClean="0"/>
              <a:t>23</a:t>
            </a:fld>
            <a:endParaRPr lang="en-US"/>
          </a:p>
        </p:txBody>
      </p:sp>
    </p:spTree>
    <p:extLst>
      <p:ext uri="{BB962C8B-B14F-4D97-AF65-F5344CB8AC3E}">
        <p14:creationId xmlns:p14="http://schemas.microsoft.com/office/powerpoint/2010/main" val="2321752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remember that _we_ want to compute the equivalent _area_ integral. We need to find a warp field </a:t>
            </a:r>
            <a:r>
              <a:rPr lang="en-US" dirty="0" err="1"/>
              <a:t>V_theta</a:t>
            </a:r>
            <a:r>
              <a:rPr lang="en-US" dirty="0"/>
              <a:t> defined over the entire domain (not just the silhouette points). The key questions now are, what is this warp field? and how do we compute it? Turns out we need to satisfy two conditions on the warp field.</a:t>
            </a:r>
          </a:p>
        </p:txBody>
      </p:sp>
      <p:sp>
        <p:nvSpPr>
          <p:cNvPr id="4" name="Slide Number Placeholder 3"/>
          <p:cNvSpPr>
            <a:spLocks noGrp="1"/>
          </p:cNvSpPr>
          <p:nvPr>
            <p:ph type="sldNum" sz="quarter" idx="5"/>
          </p:nvPr>
        </p:nvSpPr>
        <p:spPr/>
        <p:txBody>
          <a:bodyPr/>
          <a:lstStyle/>
          <a:p>
            <a:fld id="{8614C8AF-AB9A-470A-918C-68011E262BF6}" type="slidenum">
              <a:rPr lang="en-US" smtClean="0"/>
              <a:t>24</a:t>
            </a:fld>
            <a:endParaRPr lang="en-US"/>
          </a:p>
        </p:txBody>
      </p:sp>
    </p:spTree>
    <p:extLst>
      <p:ext uri="{BB962C8B-B14F-4D97-AF65-F5344CB8AC3E}">
        <p14:creationId xmlns:p14="http://schemas.microsoft.com/office/powerpoint/2010/main" val="664036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one says that the warp must be continuous. This is easy to see because if V is not continuous, its divergence doesn’t exist. For example, this field is continuous, while this field isn’t. </a:t>
            </a:r>
          </a:p>
        </p:txBody>
      </p:sp>
      <p:sp>
        <p:nvSpPr>
          <p:cNvPr id="4" name="Slide Number Placeholder 3"/>
          <p:cNvSpPr>
            <a:spLocks noGrp="1"/>
          </p:cNvSpPr>
          <p:nvPr>
            <p:ph type="sldNum" sz="quarter" idx="5"/>
          </p:nvPr>
        </p:nvSpPr>
        <p:spPr/>
        <p:txBody>
          <a:bodyPr/>
          <a:lstStyle/>
          <a:p>
            <a:fld id="{8614C8AF-AB9A-470A-918C-68011E262BF6}" type="slidenum">
              <a:rPr lang="en-US" smtClean="0"/>
              <a:t>25</a:t>
            </a:fld>
            <a:endParaRPr lang="en-US"/>
          </a:p>
        </p:txBody>
      </p:sp>
    </p:spTree>
    <p:extLst>
      <p:ext uri="{BB962C8B-B14F-4D97-AF65-F5344CB8AC3E}">
        <p14:creationId xmlns:p14="http://schemas.microsoft.com/office/powerpoint/2010/main" val="2623384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rule is that it must be equal with the velocity at all boundary points. This rule follows directly from the divergence theorem. As an example, this field on the left is boundary consistent, while this field on the right is not consistent. If we have a field that satisfies both these rules, then our integral conversion is correct. Our problem has now been reduced to smoothly interpolating the velocity at discontinuous points, to the rest of the domain.</a:t>
            </a:r>
          </a:p>
        </p:txBody>
      </p:sp>
      <p:sp>
        <p:nvSpPr>
          <p:cNvPr id="4" name="Slide Number Placeholder 3"/>
          <p:cNvSpPr>
            <a:spLocks noGrp="1"/>
          </p:cNvSpPr>
          <p:nvPr>
            <p:ph type="sldNum" sz="quarter" idx="5"/>
          </p:nvPr>
        </p:nvSpPr>
        <p:spPr/>
        <p:txBody>
          <a:bodyPr/>
          <a:lstStyle/>
          <a:p>
            <a:fld id="{8614C8AF-AB9A-470A-918C-68011E262BF6}" type="slidenum">
              <a:rPr lang="en-US" smtClean="0"/>
              <a:t>26</a:t>
            </a:fld>
            <a:endParaRPr lang="en-US"/>
          </a:p>
        </p:txBody>
      </p:sp>
    </p:spTree>
    <p:extLst>
      <p:ext uri="{BB962C8B-B14F-4D97-AF65-F5344CB8AC3E}">
        <p14:creationId xmlns:p14="http://schemas.microsoft.com/office/powerpoint/2010/main" val="3177047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Producing this interpolation can be a bit tricky. Unlike a traditional interpolation problem, the only quantities we know about a specific sample are the origin point, the ray and the intersected primitive. What we don’t know are the locations of the discontinuities. If we did, then we could apply an edge-sampling approach. Our primary goal is to interpolate while avoiding the cost of locating these boundaries. </a:t>
            </a:r>
            <a:r>
              <a:rPr lang="en-US" strike="sngStrike" baseline="0" dirty="0"/>
              <a:t>and so we call this the ‘blind interpolation’ problem where don’t have explicit access to the positions of the control points.</a:t>
            </a:r>
          </a:p>
        </p:txBody>
      </p:sp>
      <p:sp>
        <p:nvSpPr>
          <p:cNvPr id="4" name="Slide Number Placeholder 3"/>
          <p:cNvSpPr>
            <a:spLocks noGrp="1"/>
          </p:cNvSpPr>
          <p:nvPr>
            <p:ph type="sldNum" sz="quarter" idx="5"/>
          </p:nvPr>
        </p:nvSpPr>
        <p:spPr/>
        <p:txBody>
          <a:bodyPr/>
          <a:lstStyle/>
          <a:p>
            <a:fld id="{8614C8AF-AB9A-470A-918C-68011E262BF6}" type="slidenum">
              <a:rPr lang="en-US" smtClean="0"/>
              <a:t>27</a:t>
            </a:fld>
            <a:endParaRPr lang="en-US"/>
          </a:p>
        </p:txBody>
      </p:sp>
    </p:spTree>
    <p:extLst>
      <p:ext uri="{BB962C8B-B14F-4D97-AF65-F5344CB8AC3E}">
        <p14:creationId xmlns:p14="http://schemas.microsoft.com/office/powerpoint/2010/main" val="2665870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find such an interpolation is to use the </a:t>
            </a:r>
            <a:r>
              <a:rPr lang="en-US" i="1" dirty="0"/>
              <a:t>implicit derivative </a:t>
            </a:r>
            <a:r>
              <a:rPr lang="en-US" i="0" dirty="0"/>
              <a:t>approach. We know the intersection point Y is a function of both our ray direction omega and the scene parameter theta. This means the two quantities are implicitly related through the intersection function. We can then find the derivative of omega w.r.t theta just by taking the ratio of their individual derivatives. </a:t>
            </a:r>
          </a:p>
          <a:p>
            <a:r>
              <a:rPr lang="en-US" i="0" dirty="0"/>
              <a:t>When we plot the result, we see that the warp field is by definition consistent at the boundaries, but isn’t defined anywhere outside the surface because the intersection doesn’t exist. So this isn’t continuous. </a:t>
            </a:r>
          </a:p>
          <a:p>
            <a:r>
              <a:rPr lang="en-US" i="0" dirty="0"/>
              <a:t>Intuitively, the next step to solve this is to blur it in some way</a:t>
            </a:r>
          </a:p>
        </p:txBody>
      </p:sp>
      <p:sp>
        <p:nvSpPr>
          <p:cNvPr id="4" name="Slide Number Placeholder 3"/>
          <p:cNvSpPr>
            <a:spLocks noGrp="1"/>
          </p:cNvSpPr>
          <p:nvPr>
            <p:ph type="sldNum" sz="quarter" idx="5"/>
          </p:nvPr>
        </p:nvSpPr>
        <p:spPr/>
        <p:txBody>
          <a:bodyPr/>
          <a:lstStyle/>
          <a:p>
            <a:fld id="{8614C8AF-AB9A-470A-918C-68011E262BF6}" type="slidenum">
              <a:rPr lang="en-US" smtClean="0"/>
              <a:t>28</a:t>
            </a:fld>
            <a:endParaRPr lang="en-US"/>
          </a:p>
        </p:txBody>
      </p:sp>
    </p:spTree>
    <p:extLst>
      <p:ext uri="{BB962C8B-B14F-4D97-AF65-F5344CB8AC3E}">
        <p14:creationId xmlns:p14="http://schemas.microsoft.com/office/powerpoint/2010/main" val="651877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our second attempt. We convolve the entire domain with a uniform blur kernel by introducing another integral. Predictably, the resulting warp field is continuous, but we see that a uniform blur has no guarantees on preserving consistency at the boundary points.</a:t>
            </a:r>
          </a:p>
          <a:p>
            <a:endParaRPr lang="en-US" dirty="0"/>
          </a:p>
        </p:txBody>
      </p:sp>
      <p:sp>
        <p:nvSpPr>
          <p:cNvPr id="4" name="Slide Number Placeholder 3"/>
          <p:cNvSpPr>
            <a:spLocks noGrp="1"/>
          </p:cNvSpPr>
          <p:nvPr>
            <p:ph type="sldNum" sz="quarter" idx="5"/>
          </p:nvPr>
        </p:nvSpPr>
        <p:spPr/>
        <p:txBody>
          <a:bodyPr/>
          <a:lstStyle/>
          <a:p>
            <a:fld id="{8614C8AF-AB9A-470A-918C-68011E262BF6}" type="slidenum">
              <a:rPr lang="en-US" smtClean="0"/>
              <a:t>29</a:t>
            </a:fld>
            <a:endParaRPr lang="en-US"/>
          </a:p>
        </p:txBody>
      </p:sp>
    </p:spTree>
    <p:extLst>
      <p:ext uri="{BB962C8B-B14F-4D97-AF65-F5344CB8AC3E}">
        <p14:creationId xmlns:p14="http://schemas.microsoft.com/office/powerpoint/2010/main" val="555797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Differentiable rendering can roughly be thought of as the derivative of this function with some scene parameters theta like vertex positions or the camera direction</a:t>
            </a:r>
          </a:p>
          <a:p>
            <a:endParaRPr lang="en-US" dirty="0"/>
          </a:p>
        </p:txBody>
      </p:sp>
      <p:sp>
        <p:nvSpPr>
          <p:cNvPr id="4" name="Slide Number Placeholder 3"/>
          <p:cNvSpPr>
            <a:spLocks noGrp="1"/>
          </p:cNvSpPr>
          <p:nvPr>
            <p:ph type="sldNum" sz="quarter" idx="5"/>
          </p:nvPr>
        </p:nvSpPr>
        <p:spPr/>
        <p:txBody>
          <a:bodyPr/>
          <a:lstStyle/>
          <a:p>
            <a:fld id="{8614C8AF-AB9A-470A-918C-68011E262BF6}" type="slidenum">
              <a:rPr lang="en-US" smtClean="0"/>
              <a:t>3</a:t>
            </a:fld>
            <a:endParaRPr lang="en-US"/>
          </a:p>
        </p:txBody>
      </p:sp>
    </p:spTree>
    <p:extLst>
      <p:ext uri="{BB962C8B-B14F-4D97-AF65-F5344CB8AC3E}">
        <p14:creationId xmlns:p14="http://schemas.microsoft.com/office/powerpoint/2010/main" val="1907517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 high-level, what we want to do is blur the function at interior points while keeping the non-filtered values </a:t>
            </a:r>
          </a:p>
          <a:p>
            <a:r>
              <a:rPr lang="en-US" sz="1200" b="0" i="0" kern="1200" dirty="0">
                <a:solidFill>
                  <a:schemeClr val="tx1"/>
                </a:solidFill>
                <a:effectLst/>
                <a:latin typeface="+mn-lt"/>
                <a:ea typeface="+mn-ea"/>
                <a:cs typeface="+mn-cs"/>
              </a:rPr>
              <a:t>at the boundaries. And for this we need boundary dependent weights that are smooth in the interior of the surface, but a sharp Dirac delta at </a:t>
            </a:r>
          </a:p>
          <a:p>
            <a:r>
              <a:rPr lang="en-US" sz="1200" b="0" i="0" kern="1200" dirty="0">
                <a:solidFill>
                  <a:schemeClr val="tx1"/>
                </a:solidFill>
                <a:effectLst/>
                <a:latin typeface="+mn-lt"/>
                <a:ea typeface="+mn-ea"/>
                <a:cs typeface="+mn-cs"/>
              </a:rPr>
              <a:t>boundary points. Intuitively, this works because convolving a function with a Dirac delta just returns the same function.</a:t>
            </a:r>
          </a:p>
        </p:txBody>
      </p:sp>
      <p:sp>
        <p:nvSpPr>
          <p:cNvPr id="4" name="Slide Number Placeholder 3"/>
          <p:cNvSpPr>
            <a:spLocks noGrp="1"/>
          </p:cNvSpPr>
          <p:nvPr>
            <p:ph type="sldNum" sz="quarter" idx="5"/>
          </p:nvPr>
        </p:nvSpPr>
        <p:spPr/>
        <p:txBody>
          <a:bodyPr/>
          <a:lstStyle/>
          <a:p>
            <a:fld id="{8614C8AF-AB9A-470A-918C-68011E262BF6}" type="slidenum">
              <a:rPr lang="en-US" smtClean="0"/>
              <a:t>30</a:t>
            </a:fld>
            <a:endParaRPr lang="en-US"/>
          </a:p>
        </p:txBody>
      </p:sp>
    </p:spTree>
    <p:extLst>
      <p:ext uri="{BB962C8B-B14F-4D97-AF65-F5344CB8AC3E}">
        <p14:creationId xmlns:p14="http://schemas.microsoft.com/office/powerpoint/2010/main" val="1821161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However, remember that we don’t actually have access to the set of discontinuities. We can only access the current intersection point and its local geometry. </a:t>
            </a:r>
          </a:p>
          <a:p>
            <a:r>
              <a:rPr lang="en-US" sz="1100" dirty="0"/>
              <a:t>It turns out that we can still achieve our goal if we can instead compute some function B(.) whose zero-set is the set of discontinuous points. </a:t>
            </a:r>
          </a:p>
          <a:p>
            <a:r>
              <a:rPr lang="en-US" sz="1100" dirty="0"/>
              <a:t>Intuitively, this is an implicit representation of the boundary and comes with the advantage that it is much easier to compute when compared to explicitly finding the </a:t>
            </a:r>
          </a:p>
          <a:p>
            <a:r>
              <a:rPr lang="en-US" sz="1100" dirty="0"/>
              <a:t>boundary. </a:t>
            </a:r>
          </a:p>
          <a:p>
            <a:r>
              <a:rPr lang="en-US" sz="1100" dirty="0"/>
              <a:t>As an example, imagine we have a smooth shape, we can now use the dot product of the ray direction with the intersection’s normal as the boundary function. </a:t>
            </a:r>
          </a:p>
          <a:p>
            <a:r>
              <a:rPr lang="en-US" sz="1100" dirty="0"/>
              <a:t>Our implementation uses a slightly modified version of this that works for arbitrary triangular meshes.</a:t>
            </a:r>
          </a:p>
          <a:p>
            <a:r>
              <a:rPr lang="en-US" sz="1100" dirty="0"/>
              <a:t>(We’d also like to stress here that this implicit boundary term can be constructed easily for a variety of 3D representations, allowing our method to be extended in this manner.)</a:t>
            </a:r>
          </a:p>
          <a:p>
            <a:r>
              <a:rPr lang="en-US" sz="1100" dirty="0"/>
              <a:t>Please visit our project website for more examples of implicit boundaries.</a:t>
            </a:r>
          </a:p>
          <a:p>
            <a:endParaRPr lang="en-US" sz="1100" dirty="0"/>
          </a:p>
        </p:txBody>
      </p:sp>
      <p:sp>
        <p:nvSpPr>
          <p:cNvPr id="4" name="Slide Number Placeholder 3"/>
          <p:cNvSpPr>
            <a:spLocks noGrp="1"/>
          </p:cNvSpPr>
          <p:nvPr>
            <p:ph type="sldNum" sz="quarter" idx="5"/>
          </p:nvPr>
        </p:nvSpPr>
        <p:spPr/>
        <p:txBody>
          <a:bodyPr/>
          <a:lstStyle/>
          <a:p>
            <a:fld id="{8614C8AF-AB9A-470A-918C-68011E262BF6}" type="slidenum">
              <a:rPr lang="en-US" smtClean="0"/>
              <a:t>31</a:t>
            </a:fld>
            <a:endParaRPr lang="en-US"/>
          </a:p>
        </p:txBody>
      </p:sp>
    </p:spTree>
    <p:extLst>
      <p:ext uri="{BB962C8B-B14F-4D97-AF65-F5344CB8AC3E}">
        <p14:creationId xmlns:p14="http://schemas.microsoft.com/office/powerpoint/2010/main" val="3110579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our final attempt, we design weights based on harmonic interpolation. Harmonic weights are just the inverse of the distance between the two points. </a:t>
            </a:r>
          </a:p>
          <a:p>
            <a:r>
              <a:rPr lang="en-US" sz="1200" b="0" i="0" kern="1200" dirty="0">
                <a:solidFill>
                  <a:schemeClr val="tx1"/>
                </a:solidFill>
                <a:effectLst/>
                <a:latin typeface="+mn-lt"/>
                <a:ea typeface="+mn-ea"/>
                <a:cs typeface="+mn-cs"/>
              </a:rPr>
              <a:t>However, instead of using only distance, we pad it with our implicit boundary function.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Effectively this means the contribution of a boundary point approaches infinity as the sample point approaches the boundary. This weighting scheme now produces a field that is both boundary consistent and continuous.</a:t>
            </a:r>
          </a:p>
        </p:txBody>
      </p:sp>
      <p:sp>
        <p:nvSpPr>
          <p:cNvPr id="4" name="Slide Number Placeholder 3"/>
          <p:cNvSpPr>
            <a:spLocks noGrp="1"/>
          </p:cNvSpPr>
          <p:nvPr>
            <p:ph type="sldNum" sz="quarter" idx="5"/>
          </p:nvPr>
        </p:nvSpPr>
        <p:spPr/>
        <p:txBody>
          <a:bodyPr/>
          <a:lstStyle/>
          <a:p>
            <a:fld id="{8614C8AF-AB9A-470A-918C-68011E262BF6}" type="slidenum">
              <a:rPr lang="en-US" smtClean="0"/>
              <a:t>32</a:t>
            </a:fld>
            <a:endParaRPr lang="en-US"/>
          </a:p>
        </p:txBody>
      </p:sp>
    </p:spTree>
    <p:extLst>
      <p:ext uri="{BB962C8B-B14F-4D97-AF65-F5344CB8AC3E}">
        <p14:creationId xmlns:p14="http://schemas.microsoft.com/office/powerpoint/2010/main" val="911389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Now that we have a warp field, we need to numerically compute it. Since we have to evaluate an integral, we use an inner Monte Carlo process.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Putting them all together our process first uses a traditional path tracer to sample a light path. </a:t>
            </a:r>
          </a:p>
          <a:p>
            <a:r>
              <a:rPr lang="en-US" sz="1200" b="0" i="0" kern="1200" dirty="0">
                <a:solidFill>
                  <a:schemeClr val="tx1"/>
                </a:solidFill>
                <a:effectLst/>
                <a:latin typeface="+mn-lt"/>
                <a:ea typeface="+mn-ea"/>
                <a:cs typeface="+mn-cs"/>
              </a:rPr>
              <a:t>At each bounce, we sampling auxiliary rays for the inner integral. We then use </a:t>
            </a:r>
            <a:r>
              <a:rPr lang="en-US" sz="1200" b="0" i="0" kern="1200" dirty="0" err="1">
                <a:solidFill>
                  <a:schemeClr val="tx1"/>
                </a:solidFill>
                <a:effectLst/>
                <a:latin typeface="+mn-lt"/>
                <a:ea typeface="+mn-ea"/>
                <a:cs typeface="+mn-cs"/>
              </a:rPr>
              <a:t>autodiff</a:t>
            </a:r>
            <a:r>
              <a:rPr lang="en-US" sz="1200" b="0" i="0" kern="1200" dirty="0">
                <a:solidFill>
                  <a:schemeClr val="tx1"/>
                </a:solidFill>
                <a:effectLst/>
                <a:latin typeface="+mn-lt"/>
                <a:ea typeface="+mn-ea"/>
                <a:cs typeface="+mn-cs"/>
              </a:rPr>
              <a:t> to find the implicit derivative and the weights </a:t>
            </a:r>
          </a:p>
          <a:p>
            <a:r>
              <a:rPr lang="en-US" sz="1200" b="0" i="0" kern="1200" dirty="0">
                <a:solidFill>
                  <a:schemeClr val="tx1"/>
                </a:solidFill>
                <a:effectLst/>
                <a:latin typeface="+mn-lt"/>
                <a:ea typeface="+mn-ea"/>
                <a:cs typeface="+mn-cs"/>
              </a:rPr>
              <a:t>at each of these auxiliary rays. Finally, we compute the weighted mean of all these rays to find an estimate for the warp at the current bounce.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We’d also like to point out that this method is structurally similar to the reparameterization method by </a:t>
            </a:r>
            <a:r>
              <a:rPr lang="en-US" sz="1200" b="0" i="0" kern="1200" dirty="0" err="1">
                <a:solidFill>
                  <a:schemeClr val="tx1"/>
                </a:solidFill>
                <a:effectLst/>
                <a:latin typeface="+mn-lt"/>
                <a:ea typeface="+mn-ea"/>
                <a:cs typeface="+mn-cs"/>
              </a:rPr>
              <a:t>Loubet</a:t>
            </a:r>
            <a:r>
              <a:rPr lang="en-US" sz="1200" b="0" i="0" kern="1200" dirty="0">
                <a:solidFill>
                  <a:schemeClr val="tx1"/>
                </a:solidFill>
                <a:effectLst/>
                <a:latin typeface="+mn-lt"/>
                <a:ea typeface="+mn-ea"/>
                <a:cs typeface="+mn-cs"/>
              </a:rPr>
              <a:t> et al. The main difference is that our weighting method produces an unbiased estimate.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14C8AF-AB9A-470A-918C-68011E262BF6}" type="slidenum">
              <a:rPr lang="en-US" smtClean="0"/>
              <a:t>33</a:t>
            </a:fld>
            <a:endParaRPr lang="en-US"/>
          </a:p>
        </p:txBody>
      </p:sp>
    </p:spTree>
    <p:extLst>
      <p:ext uri="{BB962C8B-B14F-4D97-AF65-F5344CB8AC3E}">
        <p14:creationId xmlns:p14="http://schemas.microsoft.com/office/powerpoint/2010/main" val="1515889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additional details that we do not cover here, but are required for our method to produce usable gradients. The first is the use of Russian roulette truncation when computing the weighted mean, because the weighted mean estimator is not unbiased for a fixed sample count. We also use both antithetic sampling and control variates since the choice of kernel can cause very high variance in some regions. Finally, we derive the relationship between our method and the reparameterization method, which suggests that a warp field can be written as a transformation and vice versa.</a:t>
            </a:r>
          </a:p>
        </p:txBody>
      </p:sp>
      <p:sp>
        <p:nvSpPr>
          <p:cNvPr id="4" name="Slide Number Placeholder 3"/>
          <p:cNvSpPr>
            <a:spLocks noGrp="1"/>
          </p:cNvSpPr>
          <p:nvPr>
            <p:ph type="sldNum" sz="quarter" idx="5"/>
          </p:nvPr>
        </p:nvSpPr>
        <p:spPr/>
        <p:txBody>
          <a:bodyPr/>
          <a:lstStyle/>
          <a:p>
            <a:fld id="{8614C8AF-AB9A-470A-918C-68011E262BF6}" type="slidenum">
              <a:rPr lang="en-US" smtClean="0"/>
              <a:t>34</a:t>
            </a:fld>
            <a:endParaRPr lang="en-US"/>
          </a:p>
        </p:txBody>
      </p:sp>
    </p:spTree>
    <p:extLst>
      <p:ext uri="{BB962C8B-B14F-4D97-AF65-F5344CB8AC3E}">
        <p14:creationId xmlns:p14="http://schemas.microsoft.com/office/powerpoint/2010/main" val="422088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move on to some results from our method.</a:t>
            </a:r>
          </a:p>
        </p:txBody>
      </p:sp>
      <p:sp>
        <p:nvSpPr>
          <p:cNvPr id="4" name="Slide Number Placeholder 3"/>
          <p:cNvSpPr>
            <a:spLocks noGrp="1"/>
          </p:cNvSpPr>
          <p:nvPr>
            <p:ph type="sldNum" sz="quarter" idx="5"/>
          </p:nvPr>
        </p:nvSpPr>
        <p:spPr/>
        <p:txBody>
          <a:bodyPr/>
          <a:lstStyle/>
          <a:p>
            <a:fld id="{8614C8AF-AB9A-470A-918C-68011E262BF6}" type="slidenum">
              <a:rPr lang="en-US" smtClean="0"/>
              <a:t>35</a:t>
            </a:fld>
            <a:endParaRPr lang="en-US"/>
          </a:p>
        </p:txBody>
      </p:sp>
    </p:spTree>
    <p:extLst>
      <p:ext uri="{BB962C8B-B14F-4D97-AF65-F5344CB8AC3E}">
        <p14:creationId xmlns:p14="http://schemas.microsoft.com/office/powerpoint/2010/main" val="2087714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 compare against edge-sampling. Both methods use 64spp here. We see that edge-sampling has trouble with specular reflections. This phenomenon gets worse for more complex geometry like the Hedge.</a:t>
            </a:r>
          </a:p>
          <a:p>
            <a:r>
              <a:rPr lang="en-US" dirty="0"/>
              <a:t>By contrast, our approach avoids this problem because we use a typical path tracer for derivative samples and benefit from the importance sampling. </a:t>
            </a:r>
          </a:p>
        </p:txBody>
      </p:sp>
      <p:sp>
        <p:nvSpPr>
          <p:cNvPr id="4" name="Slide Number Placeholder 3"/>
          <p:cNvSpPr>
            <a:spLocks noGrp="1"/>
          </p:cNvSpPr>
          <p:nvPr>
            <p:ph type="sldNum" sz="quarter" idx="5"/>
          </p:nvPr>
        </p:nvSpPr>
        <p:spPr/>
        <p:txBody>
          <a:bodyPr/>
          <a:lstStyle/>
          <a:p>
            <a:fld id="{8614C8AF-AB9A-470A-918C-68011E262BF6}" type="slidenum">
              <a:rPr lang="en-US" smtClean="0"/>
              <a:t>36</a:t>
            </a:fld>
            <a:endParaRPr lang="en-US"/>
          </a:p>
        </p:txBody>
      </p:sp>
    </p:spTree>
    <p:extLst>
      <p:ext uri="{BB962C8B-B14F-4D97-AF65-F5344CB8AC3E}">
        <p14:creationId xmlns:p14="http://schemas.microsoft.com/office/powerpoint/2010/main" val="1023167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compare our bias with the reparameterization method on some scenes that are particularly challenging for area-sampling. Rotating cylinders present a situation where the warp of interior points is not representative of the warp at the silhouettes. For the reparameterization method, this manifests as bias at the _penumbra_ of the shadow, where we expect zero gradient.</a:t>
            </a:r>
          </a:p>
          <a:p>
            <a:r>
              <a:rPr lang="en-US" dirty="0"/>
              <a:t>Our method avoids this issue because of harmonic weighting which ensures a boundary consistent warp field. </a:t>
            </a:r>
          </a:p>
        </p:txBody>
      </p:sp>
      <p:sp>
        <p:nvSpPr>
          <p:cNvPr id="4" name="Slide Number Placeholder 3"/>
          <p:cNvSpPr>
            <a:spLocks noGrp="1"/>
          </p:cNvSpPr>
          <p:nvPr>
            <p:ph type="sldNum" sz="quarter" idx="5"/>
          </p:nvPr>
        </p:nvSpPr>
        <p:spPr/>
        <p:txBody>
          <a:bodyPr/>
          <a:lstStyle/>
          <a:p>
            <a:fld id="{8614C8AF-AB9A-470A-918C-68011E262BF6}" type="slidenum">
              <a:rPr lang="en-US" smtClean="0"/>
              <a:t>37</a:t>
            </a:fld>
            <a:endParaRPr lang="en-US"/>
          </a:p>
        </p:txBody>
      </p:sp>
    </p:spTree>
    <p:extLst>
      <p:ext uri="{BB962C8B-B14F-4D97-AF65-F5344CB8AC3E}">
        <p14:creationId xmlns:p14="http://schemas.microsoft.com/office/powerpoint/2010/main" val="2417779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use complex geometry like a plant or a hedge where each pixel can involve hundreds of overlapping primitives, the heuristic function used by the </a:t>
            </a:r>
            <a:r>
              <a:rPr lang="en-US" dirty="0" err="1"/>
              <a:t>reparamterization</a:t>
            </a:r>
            <a:r>
              <a:rPr lang="en-US" dirty="0"/>
              <a:t> method can fail and produce incorrect transformations leading to a lot of bias in the resulting derivatives.</a:t>
            </a:r>
          </a:p>
        </p:txBody>
      </p:sp>
      <p:sp>
        <p:nvSpPr>
          <p:cNvPr id="4" name="Slide Number Placeholder 3"/>
          <p:cNvSpPr>
            <a:spLocks noGrp="1"/>
          </p:cNvSpPr>
          <p:nvPr>
            <p:ph type="sldNum" sz="quarter" idx="5"/>
          </p:nvPr>
        </p:nvSpPr>
        <p:spPr/>
        <p:txBody>
          <a:bodyPr/>
          <a:lstStyle/>
          <a:p>
            <a:fld id="{8614C8AF-AB9A-470A-918C-68011E262BF6}" type="slidenum">
              <a:rPr lang="en-US" smtClean="0"/>
              <a:t>38</a:t>
            </a:fld>
            <a:endParaRPr lang="en-US"/>
          </a:p>
        </p:txBody>
      </p:sp>
    </p:spTree>
    <p:extLst>
      <p:ext uri="{BB962C8B-B14F-4D97-AF65-F5344CB8AC3E}">
        <p14:creationId xmlns:p14="http://schemas.microsoft.com/office/powerpoint/2010/main" val="544384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does this bias actually matter for our applications? We see that for a 6 </a:t>
            </a:r>
            <a:r>
              <a:rPr lang="en-US" dirty="0" err="1"/>
              <a:t>DoF</a:t>
            </a:r>
            <a:r>
              <a:rPr lang="en-US" dirty="0"/>
              <a:t> pose estimation problem for complex geometry, the bias from the heuristic causes badly behaved gradients that can cause the optimization to diverge completely. We also verify the robustness of our method by using several different initializations. Our method converges on almost all initializations.</a:t>
            </a:r>
          </a:p>
        </p:txBody>
      </p:sp>
      <p:sp>
        <p:nvSpPr>
          <p:cNvPr id="4" name="Slide Number Placeholder 3"/>
          <p:cNvSpPr>
            <a:spLocks noGrp="1"/>
          </p:cNvSpPr>
          <p:nvPr>
            <p:ph type="sldNum" sz="quarter" idx="5"/>
          </p:nvPr>
        </p:nvSpPr>
        <p:spPr/>
        <p:txBody>
          <a:bodyPr/>
          <a:lstStyle/>
          <a:p>
            <a:fld id="{8614C8AF-AB9A-470A-918C-68011E262BF6}" type="slidenum">
              <a:rPr lang="en-US" smtClean="0"/>
              <a:t>39</a:t>
            </a:fld>
            <a:endParaRPr lang="en-US"/>
          </a:p>
        </p:txBody>
      </p:sp>
    </p:spTree>
    <p:extLst>
      <p:ext uri="{BB962C8B-B14F-4D97-AF65-F5344CB8AC3E}">
        <p14:creationId xmlns:p14="http://schemas.microsoft.com/office/powerpoint/2010/main" val="2319705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derivatives are useful for a variety of applications. One popular motivation is inverse rendering, which attempts to retrieve this 3D scene from a given 2D image. This is usually achieved through an Analysis-by-synthesis approach which </a:t>
            </a:r>
          </a:p>
          <a:p>
            <a:r>
              <a:rPr lang="en-US" sz="1200" b="0" i="0" kern="1200" dirty="0">
                <a:solidFill>
                  <a:schemeClr val="tx1"/>
                </a:solidFill>
                <a:effectLst/>
                <a:latin typeface="+mn-lt"/>
                <a:ea typeface="+mn-ea"/>
                <a:cs typeface="+mn-cs"/>
              </a:rPr>
              <a:t>uses gradients produced by a differentiable renderer to iteratively refine parameter estimates.</a:t>
            </a:r>
            <a:endParaRPr lang="en-US" dirty="0"/>
          </a:p>
        </p:txBody>
      </p:sp>
      <p:sp>
        <p:nvSpPr>
          <p:cNvPr id="4" name="Slide Number Placeholder 3"/>
          <p:cNvSpPr>
            <a:spLocks noGrp="1"/>
          </p:cNvSpPr>
          <p:nvPr>
            <p:ph type="sldNum" sz="quarter" idx="5"/>
          </p:nvPr>
        </p:nvSpPr>
        <p:spPr/>
        <p:txBody>
          <a:bodyPr/>
          <a:lstStyle/>
          <a:p>
            <a:fld id="{8614C8AF-AB9A-470A-918C-68011E262BF6}" type="slidenum">
              <a:rPr lang="en-US" smtClean="0"/>
              <a:t>4</a:t>
            </a:fld>
            <a:endParaRPr lang="en-US"/>
          </a:p>
        </p:txBody>
      </p:sp>
    </p:spTree>
    <p:extLst>
      <p:ext uri="{BB962C8B-B14F-4D97-AF65-F5344CB8AC3E}">
        <p14:creationId xmlns:p14="http://schemas.microsoft.com/office/powerpoint/2010/main" val="1921090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our contributions, we have first demonstrated the application of the divergence theorem to convert the edge-integral into an area-integral over a warp field. We then derived the conditions on this field for the conversion to be valid, and finally we described one approach to computing such a warp field using harmonic interpolation and implicit boundaries. We believe that our findings also offer clarity on the relationship between the two major approaches to differentiable rendering.</a:t>
            </a:r>
          </a:p>
        </p:txBody>
      </p:sp>
      <p:sp>
        <p:nvSpPr>
          <p:cNvPr id="4" name="Slide Number Placeholder 3"/>
          <p:cNvSpPr>
            <a:spLocks noGrp="1"/>
          </p:cNvSpPr>
          <p:nvPr>
            <p:ph type="sldNum" sz="quarter" idx="5"/>
          </p:nvPr>
        </p:nvSpPr>
        <p:spPr/>
        <p:txBody>
          <a:bodyPr/>
          <a:lstStyle/>
          <a:p>
            <a:fld id="{8614C8AF-AB9A-470A-918C-68011E262BF6}" type="slidenum">
              <a:rPr lang="en-US" smtClean="0"/>
              <a:t>40</a:t>
            </a:fld>
            <a:endParaRPr lang="en-US"/>
          </a:p>
        </p:txBody>
      </p:sp>
    </p:spTree>
    <p:extLst>
      <p:ext uri="{BB962C8B-B14F-4D97-AF65-F5344CB8AC3E}">
        <p14:creationId xmlns:p14="http://schemas.microsoft.com/office/powerpoint/2010/main" val="1619095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like to thank TRI and MIT for financial support. Please visit the link in the QR code for the project page if you’d like to know more or to download our code which is now available on both </a:t>
            </a:r>
            <a:r>
              <a:rPr lang="en-US" dirty="0" err="1"/>
              <a:t>redner</a:t>
            </a:r>
            <a:r>
              <a:rPr lang="en-US" dirty="0"/>
              <a:t> and mitsuba-2</a:t>
            </a:r>
          </a:p>
        </p:txBody>
      </p:sp>
      <p:sp>
        <p:nvSpPr>
          <p:cNvPr id="4" name="Slide Number Placeholder 3"/>
          <p:cNvSpPr>
            <a:spLocks noGrp="1"/>
          </p:cNvSpPr>
          <p:nvPr>
            <p:ph type="sldNum" sz="quarter" idx="5"/>
          </p:nvPr>
        </p:nvSpPr>
        <p:spPr/>
        <p:txBody>
          <a:bodyPr/>
          <a:lstStyle/>
          <a:p>
            <a:fld id="{8614C8AF-AB9A-470A-918C-68011E262BF6}" type="slidenum">
              <a:rPr lang="en-US" smtClean="0"/>
              <a:t>41</a:t>
            </a:fld>
            <a:endParaRPr lang="en-US"/>
          </a:p>
        </p:txBody>
      </p:sp>
    </p:spTree>
    <p:extLst>
      <p:ext uri="{BB962C8B-B14F-4D97-AF65-F5344CB8AC3E}">
        <p14:creationId xmlns:p14="http://schemas.microsoft.com/office/powerpoint/2010/main" val="3630914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Differentiable rendering is also heavily motivated by machine learning. It can be very useful to be able to use a renderer as a cog in a neural network. </a:t>
            </a:r>
          </a:p>
          <a:p>
            <a:r>
              <a:rPr lang="en-US" sz="1200" b="0" i="0" kern="1200" dirty="0">
                <a:solidFill>
                  <a:schemeClr val="tx1"/>
                </a:solidFill>
                <a:effectLst/>
                <a:latin typeface="+mn-lt"/>
                <a:ea typeface="+mn-ea"/>
                <a:cs typeface="+mn-cs"/>
              </a:rPr>
              <a:t>For instance, adversarial robustness testing uses a renderer at the front to generate inputs to a convolutional network.</a:t>
            </a:r>
            <a:endParaRPr lang="en-US" dirty="0"/>
          </a:p>
        </p:txBody>
      </p:sp>
      <p:sp>
        <p:nvSpPr>
          <p:cNvPr id="4" name="Slide Number Placeholder 3"/>
          <p:cNvSpPr>
            <a:spLocks noGrp="1"/>
          </p:cNvSpPr>
          <p:nvPr>
            <p:ph type="sldNum" sz="quarter" idx="5"/>
          </p:nvPr>
        </p:nvSpPr>
        <p:spPr/>
        <p:txBody>
          <a:bodyPr/>
          <a:lstStyle/>
          <a:p>
            <a:fld id="{8614C8AF-AB9A-470A-918C-68011E262BF6}" type="slidenum">
              <a:rPr lang="en-US" smtClean="0"/>
              <a:t>5</a:t>
            </a:fld>
            <a:endParaRPr lang="en-US"/>
          </a:p>
        </p:txBody>
      </p:sp>
    </p:spTree>
    <p:extLst>
      <p:ext uri="{BB962C8B-B14F-4D97-AF65-F5344CB8AC3E}">
        <p14:creationId xmlns:p14="http://schemas.microsoft.com/office/powerpoint/2010/main" val="717831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Here we show a visualization of the derivative of various pixels with respect to three different scene parameters: vertical position of the blue polyhedron, the vertical position of the </a:t>
            </a:r>
          </a:p>
          <a:p>
            <a:r>
              <a:rPr lang="en-US" sz="2400" b="0" i="0" kern="1200" dirty="0">
                <a:solidFill>
                  <a:schemeClr val="tx1"/>
                </a:solidFill>
                <a:effectLst/>
                <a:latin typeface="+mn-lt"/>
                <a:ea typeface="+mn-ea"/>
                <a:cs typeface="+mn-cs"/>
              </a:rPr>
              <a:t>pyramid’s top vertex and the camera’s rotation. The images on top visualize how the scene changes when we change a parameter theta, while the bottom row shows the derivative of each pixel’s intensity with respect to the chosen parameter.</a:t>
            </a:r>
          </a:p>
          <a:p>
            <a:r>
              <a:rPr lang="en-US" sz="2400" b="0" i="0" kern="1200" dirty="0">
                <a:solidFill>
                  <a:schemeClr val="tx1"/>
                </a:solidFill>
                <a:effectLst/>
                <a:latin typeface="+mn-lt"/>
                <a:ea typeface="+mn-ea"/>
                <a:cs typeface="+mn-cs"/>
              </a:rPr>
              <a:t>We can see that parameters that cause sharp edges to change their configuration have derivatives that are concentrated along these moving edges. We could try to use automatic differentiation to compute this derivative.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(TODO: Fix the differential)</a:t>
            </a:r>
          </a:p>
        </p:txBody>
      </p:sp>
      <p:sp>
        <p:nvSpPr>
          <p:cNvPr id="4" name="Slide Number Placeholder 3"/>
          <p:cNvSpPr>
            <a:spLocks noGrp="1"/>
          </p:cNvSpPr>
          <p:nvPr>
            <p:ph type="sldNum" sz="quarter" idx="5"/>
          </p:nvPr>
        </p:nvSpPr>
        <p:spPr/>
        <p:txBody>
          <a:bodyPr/>
          <a:lstStyle/>
          <a:p>
            <a:fld id="{8614C8AF-AB9A-470A-918C-68011E262BF6}" type="slidenum">
              <a:rPr lang="en-US" smtClean="0"/>
              <a:t>6</a:t>
            </a:fld>
            <a:endParaRPr lang="en-US"/>
          </a:p>
        </p:txBody>
      </p:sp>
    </p:spTree>
    <p:extLst>
      <p:ext uri="{BB962C8B-B14F-4D97-AF65-F5344CB8AC3E}">
        <p14:creationId xmlns:p14="http://schemas.microsoft.com/office/powerpoint/2010/main" val="2113702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baseline="0" dirty="0">
                <a:solidFill>
                  <a:schemeClr val="tx1"/>
                </a:solidFill>
                <a:effectLst/>
                <a:latin typeface="+mn-lt"/>
                <a:ea typeface="+mn-ea"/>
                <a:cs typeface="+mn-cs"/>
              </a:rPr>
              <a:t>However, there are issues with a standard automatic differentiation approach. </a:t>
            </a:r>
          </a:p>
          <a:p>
            <a:r>
              <a:rPr lang="en-US" sz="1000" b="0" i="0" kern="1200" baseline="0" dirty="0">
                <a:solidFill>
                  <a:schemeClr val="tx1"/>
                </a:solidFill>
                <a:effectLst/>
                <a:latin typeface="+mn-lt"/>
                <a:ea typeface="+mn-ea"/>
                <a:cs typeface="+mn-cs"/>
              </a:rPr>
              <a:t>Consider a pixel in this interior region of the </a:t>
            </a:r>
            <a:r>
              <a:rPr lang="en-US" sz="1000" b="0" i="0" kern="1200" baseline="0" dirty="0" err="1">
                <a:solidFill>
                  <a:schemeClr val="tx1"/>
                </a:solidFill>
                <a:effectLst/>
                <a:latin typeface="+mn-lt"/>
                <a:ea typeface="+mn-ea"/>
                <a:cs typeface="+mn-cs"/>
              </a:rPr>
              <a:t>polyhedra</a:t>
            </a:r>
            <a:r>
              <a:rPr lang="en-US" sz="1000" b="0" i="0" kern="1200" baseline="0" dirty="0">
                <a:solidFill>
                  <a:schemeClr val="tx1"/>
                </a:solidFill>
                <a:effectLst/>
                <a:latin typeface="+mn-lt"/>
                <a:ea typeface="+mn-ea"/>
                <a:cs typeface="+mn-cs"/>
              </a:rPr>
              <a:t>. We see that the intensity changes smoothly as a function of the </a:t>
            </a:r>
          </a:p>
          <a:p>
            <a:r>
              <a:rPr lang="en-US" sz="1000" b="0" i="0" kern="1200" baseline="0" dirty="0">
                <a:solidFill>
                  <a:schemeClr val="tx1"/>
                </a:solidFill>
                <a:effectLst/>
                <a:latin typeface="+mn-lt"/>
                <a:ea typeface="+mn-ea"/>
                <a:cs typeface="+mn-cs"/>
              </a:rPr>
              <a:t>parameter and we can therefore apply some form of automatic differentiation to the underlying </a:t>
            </a:r>
          </a:p>
          <a:p>
            <a:r>
              <a:rPr lang="en-US" sz="1000" b="0" i="0" kern="1200" baseline="0" dirty="0">
                <a:solidFill>
                  <a:schemeClr val="tx1"/>
                </a:solidFill>
                <a:effectLst/>
                <a:latin typeface="+mn-lt"/>
                <a:ea typeface="+mn-ea"/>
                <a:cs typeface="+mn-cs"/>
              </a:rPr>
              <a:t>computation. </a:t>
            </a:r>
          </a:p>
          <a:p>
            <a:r>
              <a:rPr lang="en-US" sz="1000" b="0" i="0" kern="1200" baseline="0" dirty="0">
                <a:solidFill>
                  <a:schemeClr val="tx1"/>
                </a:solidFill>
                <a:effectLst/>
                <a:latin typeface="+mn-lt"/>
                <a:ea typeface="+mn-ea"/>
                <a:cs typeface="+mn-cs"/>
              </a:rPr>
              <a:t>However, consider the region along the edges. The intensity here is a discontinuous function of theta which means auto-diff fails to produce the correct derivative.</a:t>
            </a:r>
          </a:p>
        </p:txBody>
      </p:sp>
      <p:sp>
        <p:nvSpPr>
          <p:cNvPr id="4" name="Slide Number Placeholder 3"/>
          <p:cNvSpPr>
            <a:spLocks noGrp="1"/>
          </p:cNvSpPr>
          <p:nvPr>
            <p:ph type="sldNum" sz="quarter" idx="5"/>
          </p:nvPr>
        </p:nvSpPr>
        <p:spPr/>
        <p:txBody>
          <a:bodyPr/>
          <a:lstStyle/>
          <a:p>
            <a:fld id="{8614C8AF-AB9A-470A-918C-68011E262BF6}" type="slidenum">
              <a:rPr lang="en-US" smtClean="0"/>
              <a:t>7</a:t>
            </a:fld>
            <a:endParaRPr lang="en-US"/>
          </a:p>
        </p:txBody>
      </p:sp>
    </p:spTree>
    <p:extLst>
      <p:ext uri="{BB962C8B-B14F-4D97-AF65-F5344CB8AC3E}">
        <p14:creationId xmlns:p14="http://schemas.microsoft.com/office/powerpoint/2010/main" val="190283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there have been methods that solve this issue using a modified rasterization approach. These typically either find analytical occupancy which is limited in its application, or they approximate the sharp boundaries by smoothing them out. </a:t>
            </a:r>
          </a:p>
        </p:txBody>
      </p:sp>
      <p:sp>
        <p:nvSpPr>
          <p:cNvPr id="4" name="Slide Number Placeholder 3"/>
          <p:cNvSpPr>
            <a:spLocks noGrp="1"/>
          </p:cNvSpPr>
          <p:nvPr>
            <p:ph type="sldNum" sz="quarter" idx="5"/>
          </p:nvPr>
        </p:nvSpPr>
        <p:spPr/>
        <p:txBody>
          <a:bodyPr/>
          <a:lstStyle/>
          <a:p>
            <a:fld id="{8614C8AF-AB9A-470A-918C-68011E262BF6}" type="slidenum">
              <a:rPr lang="en-US" smtClean="0"/>
              <a:t>8</a:t>
            </a:fld>
            <a:endParaRPr lang="en-US"/>
          </a:p>
        </p:txBody>
      </p:sp>
    </p:spTree>
    <p:extLst>
      <p:ext uri="{BB962C8B-B14F-4D97-AF65-F5344CB8AC3E}">
        <p14:creationId xmlns:p14="http://schemas.microsoft.com/office/powerpoint/2010/main" val="415190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Mathematically speaking, the rendering process can be thought of as evaluating an integral for each pixel of an image. This idea can also be extended to handle global illumination effects</a:t>
            </a:r>
          </a:p>
          <a:p>
            <a:r>
              <a:rPr lang="en-US" sz="1200" b="0" i="0" kern="1200" dirty="0">
                <a:solidFill>
                  <a:schemeClr val="tx1"/>
                </a:solidFill>
                <a:effectLst/>
                <a:latin typeface="+mn-lt"/>
                <a:ea typeface="+mn-ea"/>
                <a:cs typeface="+mn-cs"/>
              </a:rPr>
              <a:t>since the intensity at an arbitrary point in the scene can be computed by integrating over the hemisphere of rays originating from the pixel. The contents of these integrals change with parameters theta, and the goal of differentiable rendering is to compute the derivative of the integrated quantity</a:t>
            </a:r>
          </a:p>
        </p:txBody>
      </p:sp>
      <p:sp>
        <p:nvSpPr>
          <p:cNvPr id="4" name="Slide Number Placeholder 3"/>
          <p:cNvSpPr>
            <a:spLocks noGrp="1"/>
          </p:cNvSpPr>
          <p:nvPr>
            <p:ph type="sldNum" sz="quarter" idx="5"/>
          </p:nvPr>
        </p:nvSpPr>
        <p:spPr/>
        <p:txBody>
          <a:bodyPr/>
          <a:lstStyle/>
          <a:p>
            <a:fld id="{8614C8AF-AB9A-470A-918C-68011E262BF6}" type="slidenum">
              <a:rPr lang="en-US" smtClean="0"/>
              <a:t>9</a:t>
            </a:fld>
            <a:endParaRPr lang="en-US"/>
          </a:p>
        </p:txBody>
      </p:sp>
    </p:spTree>
    <p:extLst>
      <p:ext uri="{BB962C8B-B14F-4D97-AF65-F5344CB8AC3E}">
        <p14:creationId xmlns:p14="http://schemas.microsoft.com/office/powerpoint/2010/main" val="1181496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57B1C90-7AD1-463E-AD2C-3897C3AD6841}" type="datetime1">
              <a:rPr lang="en-US" smtClean="0"/>
              <a:t>12/25/2020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54033-6015-43E8-A0C2-4A11C3BD7F39}"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113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396B50-8EBF-4E84-AD17-47C5E5B49B36}" type="datetime1">
              <a:rPr lang="en-US" smtClean="0"/>
              <a:t>12/25/2020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54033-6015-43E8-A0C2-4A11C3BD7F39}" type="slidenum">
              <a:rPr lang="en-US" smtClean="0"/>
              <a:t>‹#›</a:t>
            </a:fld>
            <a:endParaRPr lang="en-US"/>
          </a:p>
        </p:txBody>
      </p:sp>
    </p:spTree>
    <p:extLst>
      <p:ext uri="{BB962C8B-B14F-4D97-AF65-F5344CB8AC3E}">
        <p14:creationId xmlns:p14="http://schemas.microsoft.com/office/powerpoint/2010/main" val="724435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4589DE-5AF2-41EC-8BFD-DCA23CC51A7D}" type="datetime1">
              <a:rPr lang="en-US" smtClean="0"/>
              <a:t>12/25/2020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54033-6015-43E8-A0C2-4A11C3BD7F39}"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433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FBCE9F-B25E-6F4F-AC3B-3C27B52AD8DD}"/>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hasCustomPrompt="1"/>
          </p:nvPr>
        </p:nvSpPr>
        <p:spPr>
          <a:xfrm>
            <a:off x="1183342" y="2293751"/>
            <a:ext cx="6795247" cy="3126908"/>
          </a:xfrm>
        </p:spPr>
        <p:txBody>
          <a:bodyPr lIns="90000" anchor="t" anchorCtr="0"/>
          <a:lstStyle>
            <a:lvl1pPr algn="l">
              <a:defRPr sz="6000" baseline="0">
                <a:solidFill>
                  <a:schemeClr val="tx1"/>
                </a:solidFill>
                <a:latin typeface="Jost* 800 Heavy" pitchFamily="2" charset="0"/>
              </a:defRPr>
            </a:lvl1pPr>
          </a:lstStyle>
          <a:p>
            <a:r>
              <a:rPr lang="en-GB" dirty="0"/>
              <a:t>Title</a:t>
            </a:r>
            <a:endParaRPr lang="en-US" dirty="0"/>
          </a:p>
        </p:txBody>
      </p:sp>
    </p:spTree>
    <p:extLst>
      <p:ext uri="{BB962C8B-B14F-4D97-AF65-F5344CB8AC3E}">
        <p14:creationId xmlns:p14="http://schemas.microsoft.com/office/powerpoint/2010/main" val="342668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3CCB28-0EE0-45C6-84D6-FC1B74E4F05D}" type="datetime1">
              <a:rPr lang="en-US" smtClean="0"/>
              <a:t>12/25/2020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54033-6015-43E8-A0C2-4A11C3BD7F39}" type="slidenum">
              <a:rPr lang="en-US" smtClean="0"/>
              <a:t>‹#›</a:t>
            </a:fld>
            <a:endParaRPr lang="en-US"/>
          </a:p>
        </p:txBody>
      </p:sp>
    </p:spTree>
    <p:extLst>
      <p:ext uri="{BB962C8B-B14F-4D97-AF65-F5344CB8AC3E}">
        <p14:creationId xmlns:p14="http://schemas.microsoft.com/office/powerpoint/2010/main" val="2356945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ECB14E-8F06-44B3-836A-E9B05761EDF7}" type="datetime1">
              <a:rPr lang="en-US" smtClean="0"/>
              <a:t>12/25/2020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54033-6015-43E8-A0C2-4A11C3BD7F39}"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48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D5543-EE78-4089-8CAA-57B013AFD81A}" type="datetime1">
              <a:rPr lang="en-US" smtClean="0"/>
              <a:t>12/25/2020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54033-6015-43E8-A0C2-4A11C3BD7F39}" type="slidenum">
              <a:rPr lang="en-US" smtClean="0"/>
              <a:t>‹#›</a:t>
            </a:fld>
            <a:endParaRPr lang="en-US"/>
          </a:p>
        </p:txBody>
      </p:sp>
    </p:spTree>
    <p:extLst>
      <p:ext uri="{BB962C8B-B14F-4D97-AF65-F5344CB8AC3E}">
        <p14:creationId xmlns:p14="http://schemas.microsoft.com/office/powerpoint/2010/main" val="383744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8CA46B-56ED-4206-B397-642C01485C3F}" type="datetime1">
              <a:rPr lang="en-US" smtClean="0"/>
              <a:t>12/25/2020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554033-6015-43E8-A0C2-4A11C3BD7F39}" type="slidenum">
              <a:rPr lang="en-US" smtClean="0"/>
              <a:t>‹#›</a:t>
            </a:fld>
            <a:endParaRPr lang="en-US"/>
          </a:p>
        </p:txBody>
      </p:sp>
    </p:spTree>
    <p:extLst>
      <p:ext uri="{BB962C8B-B14F-4D97-AF65-F5344CB8AC3E}">
        <p14:creationId xmlns:p14="http://schemas.microsoft.com/office/powerpoint/2010/main" val="381807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1C3EC8-3795-4EBC-957A-B5AE3A862605}" type="datetime1">
              <a:rPr lang="en-US" smtClean="0"/>
              <a:t>12/25/2020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554033-6015-43E8-A0C2-4A11C3BD7F39}" type="slidenum">
              <a:rPr lang="en-US" smtClean="0"/>
              <a:t>‹#›</a:t>
            </a:fld>
            <a:endParaRPr lang="en-US"/>
          </a:p>
        </p:txBody>
      </p:sp>
    </p:spTree>
    <p:extLst>
      <p:ext uri="{BB962C8B-B14F-4D97-AF65-F5344CB8AC3E}">
        <p14:creationId xmlns:p14="http://schemas.microsoft.com/office/powerpoint/2010/main" val="3788737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71292-A38C-402B-98DE-5F25292A816F}" type="datetime1">
              <a:rPr lang="en-US" smtClean="0"/>
              <a:t>12/25/2020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554033-6015-43E8-A0C2-4A11C3BD7F39}" type="slidenum">
              <a:rPr lang="en-US" smtClean="0"/>
              <a:t>‹#›</a:t>
            </a:fld>
            <a:endParaRPr lang="en-US"/>
          </a:p>
        </p:txBody>
      </p:sp>
    </p:spTree>
    <p:extLst>
      <p:ext uri="{BB962C8B-B14F-4D97-AF65-F5344CB8AC3E}">
        <p14:creationId xmlns:p14="http://schemas.microsoft.com/office/powerpoint/2010/main" val="278103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A85DF4C-0D0B-40A5-8AF2-F59EA5E33DE5}" type="datetime1">
              <a:rPr lang="en-US" smtClean="0"/>
              <a:t>12/25/2020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54033-6015-43E8-A0C2-4A11C3BD7F39}" type="slidenum">
              <a:rPr lang="en-US" smtClean="0"/>
              <a:t>‹#›</a:t>
            </a:fld>
            <a:endParaRPr lang="en-US"/>
          </a:p>
        </p:txBody>
      </p:sp>
    </p:spTree>
    <p:extLst>
      <p:ext uri="{BB962C8B-B14F-4D97-AF65-F5344CB8AC3E}">
        <p14:creationId xmlns:p14="http://schemas.microsoft.com/office/powerpoint/2010/main" val="101583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0D1CA9-D5FB-433F-892C-8FFB7547F988}" type="datetime1">
              <a:rPr lang="en-US" smtClean="0"/>
              <a:t>12/25/2020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54033-6015-43E8-A0C2-4A11C3BD7F39}"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659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824AED6-14F6-494E-A0F6-00EDDA9133BC}" type="datetime1">
              <a:rPr lang="en-US" smtClean="0"/>
              <a:t>12/25/2020</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C554033-6015-43E8-A0C2-4A11C3BD7F39}"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2550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0.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image" Target="../media/image29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video" Target="../media/media4.mp4"/><Relationship Id="rId7" Type="http://schemas.openxmlformats.org/officeDocument/2006/relationships/image" Target="../media/image27.png"/><Relationship Id="rId12" Type="http://schemas.openxmlformats.org/officeDocument/2006/relationships/image" Target="../media/image36.png"/><Relationship Id="rId2" Type="http://schemas.microsoft.com/office/2007/relationships/media" Target="../media/media4.mp4"/><Relationship Id="rId1" Type="http://schemas.openxmlformats.org/officeDocument/2006/relationships/tags" Target="../tags/tag7.xml"/><Relationship Id="rId6" Type="http://schemas.openxmlformats.org/officeDocument/2006/relationships/image" Target="../media/image28.png"/><Relationship Id="rId11" Type="http://schemas.openxmlformats.org/officeDocument/2006/relationships/image" Target="../media/image35.png"/><Relationship Id="rId5" Type="http://schemas.openxmlformats.org/officeDocument/2006/relationships/notesSlide" Target="../notesSlides/notesSlide11.xml"/><Relationship Id="rId10" Type="http://schemas.openxmlformats.org/officeDocument/2006/relationships/image" Target="../media/image310.png"/><Relationship Id="rId4" Type="http://schemas.openxmlformats.org/officeDocument/2006/relationships/slideLayout" Target="../slideLayouts/slideLayout2.xml"/><Relationship Id="rId9" Type="http://schemas.openxmlformats.org/officeDocument/2006/relationships/image" Target="../media/image34.sv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2.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41.png"/><Relationship Id="rId4" Type="http://schemas.openxmlformats.org/officeDocument/2006/relationships/image" Target="../media/image27.png"/><Relationship Id="rId9" Type="http://schemas.openxmlformats.org/officeDocument/2006/relationships/image" Target="../media/image28.tif"/></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3.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3.png"/><Relationship Id="rId5" Type="http://schemas.microsoft.com/office/2017/06/relationships/model3d" Target="../media/model3d1.glb"/><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4.mp4"/><Relationship Id="rId7" Type="http://schemas.openxmlformats.org/officeDocument/2006/relationships/image" Target="../media/image47.png"/><Relationship Id="rId2" Type="http://schemas.openxmlformats.org/officeDocument/2006/relationships/video" Target="NULL" TargetMode="Externa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5.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38.png"/><Relationship Id="rId5" Type="http://schemas.openxmlformats.org/officeDocument/2006/relationships/image" Target="../media/image23.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notesSlide" Target="../notesSlides/notesSlide17.xml"/><Relationship Id="rId7" Type="http://schemas.openxmlformats.org/officeDocument/2006/relationships/image" Target="../media/image52.png"/><Relationship Id="rId12" Type="http://schemas.openxmlformats.org/officeDocument/2006/relationships/image" Target="../media/image410.png"/><Relationship Id="rId17" Type="http://schemas.openxmlformats.org/officeDocument/2006/relationships/image" Target="../media/image58.png"/><Relationship Id="rId2" Type="http://schemas.openxmlformats.org/officeDocument/2006/relationships/slideLayout" Target="../slideLayouts/slideLayout2.xml"/><Relationship Id="rId16" Type="http://schemas.openxmlformats.org/officeDocument/2006/relationships/image" Target="../media/image57.svg"/><Relationship Id="rId1" Type="http://schemas.openxmlformats.org/officeDocument/2006/relationships/tags" Target="../tags/tag12.xml"/><Relationship Id="rId6" Type="http://schemas.openxmlformats.org/officeDocument/2006/relationships/image" Target="../media/image51.svg"/><Relationship Id="rId5" Type="http://schemas.openxmlformats.org/officeDocument/2006/relationships/image" Target="../media/image50.png"/><Relationship Id="rId15" Type="http://schemas.openxmlformats.org/officeDocument/2006/relationships/image" Target="../media/image56.png"/><Relationship Id="rId4" Type="http://schemas.openxmlformats.org/officeDocument/2006/relationships/image" Target="../media/image27.png"/><Relationship Id="rId14" Type="http://schemas.openxmlformats.org/officeDocument/2006/relationships/image" Target="../media/image55.svg"/><Relationship Id="rId9" Type="http://schemas.openxmlformats.org/officeDocument/2006/relationships/image" Target="../media/image380.png"/></Relationships>
</file>

<file path=ppt/slides/_rels/slide1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notesSlide" Target="../notesSlides/notesSlide18.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5.sv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ti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notesSlide" Target="../notesSlides/notesSlide20.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27.pn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1.xml"/><Relationship Id="rId7" Type="http://schemas.openxmlformats.org/officeDocument/2006/relationships/image" Target="../media/image67.sv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66.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9.sv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svg"/><Relationship Id="rId3" Type="http://schemas.openxmlformats.org/officeDocument/2006/relationships/notesSlide" Target="../notesSlides/notesSlide22.xml"/><Relationship Id="rId7" Type="http://schemas.openxmlformats.org/officeDocument/2006/relationships/image" Target="../media/image69.svg"/><Relationship Id="rId12" Type="http://schemas.openxmlformats.org/officeDocument/2006/relationships/image" Target="../media/image77.svg"/><Relationship Id="rId17" Type="http://schemas.openxmlformats.org/officeDocument/2006/relationships/image" Target="../media/image82.png"/><Relationship Id="rId2" Type="http://schemas.openxmlformats.org/officeDocument/2006/relationships/slideLayout" Target="../slideLayouts/slideLayout2.xml"/><Relationship Id="rId16" Type="http://schemas.openxmlformats.org/officeDocument/2006/relationships/image" Target="../media/image81.svg"/><Relationship Id="rId1" Type="http://schemas.openxmlformats.org/officeDocument/2006/relationships/tags" Target="../tags/tag17.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svg"/><Relationship Id="rId15" Type="http://schemas.openxmlformats.org/officeDocument/2006/relationships/image" Target="../media/image80.png"/><Relationship Id="rId10" Type="http://schemas.openxmlformats.org/officeDocument/2006/relationships/image" Target="../media/image75.svg"/><Relationship Id="rId4" Type="http://schemas.openxmlformats.org/officeDocument/2006/relationships/image" Target="../media/image70.png"/><Relationship Id="rId9" Type="http://schemas.openxmlformats.org/officeDocument/2006/relationships/image" Target="../media/image74.png"/><Relationship Id="rId14" Type="http://schemas.openxmlformats.org/officeDocument/2006/relationships/image" Target="../media/image79.svg"/></Relationships>
</file>

<file path=ppt/slides/_rels/slide23.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87.png"/><Relationship Id="rId3" Type="http://schemas.openxmlformats.org/officeDocument/2006/relationships/video" Target="../media/media6.mp4"/><Relationship Id="rId7" Type="http://schemas.openxmlformats.org/officeDocument/2006/relationships/image" Target="../media/image85.png"/><Relationship Id="rId12" Type="http://schemas.openxmlformats.org/officeDocument/2006/relationships/image" Target="../media/image83.svg"/><Relationship Id="rId2" Type="http://schemas.microsoft.com/office/2007/relationships/media" Target="../media/media6.mp4"/><Relationship Id="rId16" Type="http://schemas.openxmlformats.org/officeDocument/2006/relationships/image" Target="../media/image71.svg"/><Relationship Id="rId1" Type="http://schemas.openxmlformats.org/officeDocument/2006/relationships/tags" Target="../tags/tag18.xml"/><Relationship Id="rId6" Type="http://schemas.openxmlformats.org/officeDocument/2006/relationships/image" Target="../media/image84.png"/><Relationship Id="rId11" Type="http://schemas.openxmlformats.org/officeDocument/2006/relationships/image" Target="../media/image82.png"/><Relationship Id="rId5" Type="http://schemas.openxmlformats.org/officeDocument/2006/relationships/notesSlide" Target="../notesSlides/notesSlide23.xml"/><Relationship Id="rId15" Type="http://schemas.openxmlformats.org/officeDocument/2006/relationships/image" Target="../media/image70.png"/><Relationship Id="rId10" Type="http://schemas.openxmlformats.org/officeDocument/2006/relationships/image" Target="../media/image81.svg"/><Relationship Id="rId4" Type="http://schemas.openxmlformats.org/officeDocument/2006/relationships/slideLayout" Target="../slideLayouts/slideLayout2.xml"/><Relationship Id="rId9" Type="http://schemas.openxmlformats.org/officeDocument/2006/relationships/image" Target="../media/image80.png"/><Relationship Id="rId14" Type="http://schemas.openxmlformats.org/officeDocument/2006/relationships/image" Target="../media/image88.svg"/></Relationships>
</file>

<file path=ppt/slides/_rels/slide24.xml.rels><?xml version="1.0" encoding="UTF-8" standalone="yes"?>
<Relationships xmlns="http://schemas.openxmlformats.org/package/2006/relationships"><Relationship Id="rId8" Type="http://schemas.openxmlformats.org/officeDocument/2006/relationships/image" Target="../media/image890.png"/><Relationship Id="rId3" Type="http://schemas.openxmlformats.org/officeDocument/2006/relationships/notesSlide" Target="../notesSlides/notesSlide24.xml"/><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91.png"/><Relationship Id="rId5" Type="http://schemas.openxmlformats.org/officeDocument/2006/relationships/image" Target="../media/image90.svg"/><Relationship Id="rId10" Type="http://schemas.openxmlformats.org/officeDocument/2006/relationships/image" Target="../media/image71.svg"/><Relationship Id="rId4" Type="http://schemas.openxmlformats.org/officeDocument/2006/relationships/image" Target="../media/image89.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25.xml"/><Relationship Id="rId7"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92.png"/><Relationship Id="rId5" Type="http://schemas.openxmlformats.org/officeDocument/2006/relationships/image" Target="../media/image69.svg"/><Relationship Id="rId4" Type="http://schemas.openxmlformats.org/officeDocument/2006/relationships/image" Target="../media/image72.png"/><Relationship Id="rId9" Type="http://schemas.openxmlformats.org/officeDocument/2006/relationships/image" Target="../media/image95.sv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26.xml"/><Relationship Id="rId7" Type="http://schemas.openxmlformats.org/officeDocument/2006/relationships/image" Target="../media/image95.sv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94.png"/><Relationship Id="rId5" Type="http://schemas.openxmlformats.org/officeDocument/2006/relationships/image" Target="../media/image92.png"/><Relationship Id="rId4" Type="http://schemas.openxmlformats.org/officeDocument/2006/relationships/image" Target="../media/image96.png"/><Relationship Id="rId9" Type="http://schemas.openxmlformats.org/officeDocument/2006/relationships/image" Target="../media/image69.sv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5.sv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28.xml"/><Relationship Id="rId7" Type="http://schemas.openxmlformats.org/officeDocument/2006/relationships/image" Target="../media/image98.svg"/><Relationship Id="rId12" Type="http://schemas.openxmlformats.org/officeDocument/2006/relationships/image" Target="../media/image103.sv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69.svg"/><Relationship Id="rId10" Type="http://schemas.openxmlformats.org/officeDocument/2006/relationships/image" Target="../media/image101.png"/><Relationship Id="rId4" Type="http://schemas.openxmlformats.org/officeDocument/2006/relationships/image" Target="../media/image72.png"/><Relationship Id="rId9" Type="http://schemas.openxmlformats.org/officeDocument/2006/relationships/image" Target="../media/image100.svg"/></Relationships>
</file>

<file path=ppt/slides/_rels/slide2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notesSlide" Target="../notesSlides/notesSlide29.xml"/><Relationship Id="rId7"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t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tif"/></Relationships>
</file>

<file path=ppt/slides/_rels/slide3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69.svg"/><Relationship Id="rId3" Type="http://schemas.openxmlformats.org/officeDocument/2006/relationships/video" Target="../media/media7.mp4"/><Relationship Id="rId7" Type="http://schemas.openxmlformats.org/officeDocument/2006/relationships/notesSlide" Target="../notesSlides/notesSlide30.xml"/><Relationship Id="rId12" Type="http://schemas.openxmlformats.org/officeDocument/2006/relationships/image" Target="../media/image72.png"/><Relationship Id="rId17" Type="http://schemas.openxmlformats.org/officeDocument/2006/relationships/image" Target="../media/image114.svg"/><Relationship Id="rId2" Type="http://schemas.microsoft.com/office/2007/relationships/media" Target="../media/media7.mp4"/><Relationship Id="rId16" Type="http://schemas.openxmlformats.org/officeDocument/2006/relationships/image" Target="../media/image113.png"/><Relationship Id="rId1" Type="http://schemas.openxmlformats.org/officeDocument/2006/relationships/tags" Target="../tags/tag25.xml"/><Relationship Id="rId6" Type="http://schemas.openxmlformats.org/officeDocument/2006/relationships/slideLayout" Target="../slideLayouts/slideLayout2.xml"/><Relationship Id="rId11" Type="http://schemas.openxmlformats.org/officeDocument/2006/relationships/image" Target="../media/image110.png"/><Relationship Id="rId5" Type="http://schemas.microsoft.com/office/2007/relationships/media" Target="../media/media8.mp4"/><Relationship Id="rId15" Type="http://schemas.openxmlformats.org/officeDocument/2006/relationships/image" Target="../media/image112.svg"/><Relationship Id="rId10" Type="http://schemas.openxmlformats.org/officeDocument/2006/relationships/image" Target="../media/image109.svg"/><Relationship Id="rId4" Type="http://schemas.openxmlformats.org/officeDocument/2006/relationships/video" Target="NULL" TargetMode="External"/><Relationship Id="rId9" Type="http://schemas.openxmlformats.org/officeDocument/2006/relationships/image" Target="../media/image108.png"/><Relationship Id="rId14" Type="http://schemas.openxmlformats.org/officeDocument/2006/relationships/image" Target="../media/image111.png"/></Relationships>
</file>

<file path=ppt/slides/_rels/slide31.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svg"/><Relationship Id="rId3" Type="http://schemas.openxmlformats.org/officeDocument/2006/relationships/notesSlide" Target="../notesSlides/notesSlide31.xml"/><Relationship Id="rId7" Type="http://schemas.openxmlformats.org/officeDocument/2006/relationships/image" Target="../media/image118.svg"/><Relationship Id="rId12"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117.png"/><Relationship Id="rId11" Type="http://schemas.openxmlformats.org/officeDocument/2006/relationships/image" Target="../media/image122.svg"/><Relationship Id="rId5" Type="http://schemas.openxmlformats.org/officeDocument/2006/relationships/image" Target="../media/image116.svg"/><Relationship Id="rId15" Type="http://schemas.openxmlformats.org/officeDocument/2006/relationships/image" Target="../media/image126.sv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svg"/><Relationship Id="rId14" Type="http://schemas.openxmlformats.org/officeDocument/2006/relationships/image" Target="../media/image125.png"/></Relationships>
</file>

<file path=ppt/slides/_rels/slide32.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notesSlide" Target="../notesSlides/notesSlide32.xml"/><Relationship Id="rId7" Type="http://schemas.openxmlformats.org/officeDocument/2006/relationships/image" Target="../media/image128.png"/><Relationship Id="rId12" Type="http://schemas.openxmlformats.org/officeDocument/2006/relationships/image" Target="../media/image131.sv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69.svg"/><Relationship Id="rId11" Type="http://schemas.openxmlformats.org/officeDocument/2006/relationships/image" Target="../media/image130.png"/><Relationship Id="rId5" Type="http://schemas.openxmlformats.org/officeDocument/2006/relationships/image" Target="../media/image72.png"/><Relationship Id="rId10" Type="http://schemas.openxmlformats.org/officeDocument/2006/relationships/image" Target="../media/image116.svg"/><Relationship Id="rId4" Type="http://schemas.openxmlformats.org/officeDocument/2006/relationships/image" Target="../media/image127.png"/><Relationship Id="rId9" Type="http://schemas.openxmlformats.org/officeDocument/2006/relationships/image" Target="../media/image115.png"/></Relationships>
</file>

<file path=ppt/slides/_rels/slide33.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video" Target="../media/media9.mp4"/><Relationship Id="rId7" Type="http://schemas.openxmlformats.org/officeDocument/2006/relationships/image" Target="../media/image97.png"/><Relationship Id="rId2" Type="http://schemas.microsoft.com/office/2007/relationships/media" Target="../media/media9.mp4"/><Relationship Id="rId1" Type="http://schemas.openxmlformats.org/officeDocument/2006/relationships/tags" Target="../tags/tag28.xml"/><Relationship Id="rId6" Type="http://schemas.openxmlformats.org/officeDocument/2006/relationships/image" Target="../media/image132.png"/><Relationship Id="rId5" Type="http://schemas.openxmlformats.org/officeDocument/2006/relationships/notesSlide" Target="../notesSlides/notesSlide33.xml"/><Relationship Id="rId10" Type="http://schemas.openxmlformats.org/officeDocument/2006/relationships/image" Target="../media/image69.svg"/><Relationship Id="rId4" Type="http://schemas.openxmlformats.org/officeDocument/2006/relationships/slideLayout" Target="../slideLayouts/slideLayout2.xml"/><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3" Type="http://schemas.openxmlformats.org/officeDocument/2006/relationships/notesSlide" Target="../notesSlides/notesSlide34.xml"/><Relationship Id="rId7" Type="http://schemas.openxmlformats.org/officeDocument/2006/relationships/image" Target="../media/image136.svg"/><Relationship Id="rId12" Type="http://schemas.openxmlformats.org/officeDocument/2006/relationships/image" Target="../media/image141.svg"/><Relationship Id="rId2" Type="http://schemas.openxmlformats.org/officeDocument/2006/relationships/slideLayout" Target="../slideLayouts/slideLayout2.xml"/><Relationship Id="rId16" Type="http://schemas.openxmlformats.org/officeDocument/2006/relationships/image" Target="../media/image145.svg"/><Relationship Id="rId1" Type="http://schemas.openxmlformats.org/officeDocument/2006/relationships/tags" Target="../tags/tag29.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svg"/><Relationship Id="rId15" Type="http://schemas.openxmlformats.org/officeDocument/2006/relationships/image" Target="../media/image14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svg"/><Relationship Id="rId14" Type="http://schemas.openxmlformats.org/officeDocument/2006/relationships/image" Target="../media/image143.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1470.png"/><Relationship Id="rId4" Type="http://schemas.openxmlformats.org/officeDocument/2006/relationships/image" Target="../media/image14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1490.png"/><Relationship Id="rId4" Type="http://schemas.openxmlformats.org/officeDocument/2006/relationships/image" Target="../media/image147.png"/></Relationships>
</file>

<file path=ppt/slides/_rels/slide3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14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4.tif"/><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video" Target="../media/media7.mp4"/><Relationship Id="rId7" Type="http://schemas.openxmlformats.org/officeDocument/2006/relationships/image" Target="../media/image92.png"/><Relationship Id="rId12" Type="http://schemas.openxmlformats.org/officeDocument/2006/relationships/image" Target="../media/image129.svg"/><Relationship Id="rId2" Type="http://schemas.microsoft.com/office/2007/relationships/media" Target="../media/media7.mp4"/><Relationship Id="rId1" Type="http://schemas.openxmlformats.org/officeDocument/2006/relationships/tags" Target="../tags/tag33.xml"/><Relationship Id="rId6" Type="http://schemas.openxmlformats.org/officeDocument/2006/relationships/image" Target="../media/image27.png"/><Relationship Id="rId11" Type="http://schemas.openxmlformats.org/officeDocument/2006/relationships/image" Target="../media/image128.png"/><Relationship Id="rId5" Type="http://schemas.openxmlformats.org/officeDocument/2006/relationships/notesSlide" Target="../notesSlides/notesSlide40.xml"/><Relationship Id="rId10" Type="http://schemas.openxmlformats.org/officeDocument/2006/relationships/image" Target="../media/image107.png"/><Relationship Id="rId4" Type="http://schemas.openxmlformats.org/officeDocument/2006/relationships/slideLayout" Target="../slideLayouts/slideLayout2.xml"/><Relationship Id="rId9" Type="http://schemas.openxmlformats.org/officeDocument/2006/relationships/image" Target="../media/image95.svg"/></Relationships>
</file>

<file path=ppt/slides/_rels/slide41.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svg"/><Relationship Id="rId4" Type="http://schemas.openxmlformats.org/officeDocument/2006/relationships/image" Target="../media/image15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tif"/></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8.png"/><Relationship Id="rId3" Type="http://schemas.openxmlformats.org/officeDocument/2006/relationships/video" Target="../media/media1.mp4"/><Relationship Id="rId7" Type="http://schemas.openxmlformats.org/officeDocument/2006/relationships/video" Target="../media/media3.mp4"/><Relationship Id="rId12" Type="http://schemas.openxmlformats.org/officeDocument/2006/relationships/image" Target="../media/image170.png"/><Relationship Id="rId2" Type="http://schemas.microsoft.com/office/2007/relationships/media" Target="../media/media1.mp4"/><Relationship Id="rId16" Type="http://schemas.openxmlformats.org/officeDocument/2006/relationships/comments" Target="../comments/comment1.xml"/><Relationship Id="rId1" Type="http://schemas.openxmlformats.org/officeDocument/2006/relationships/tags" Target="../tags/tag3.xml"/><Relationship Id="rId6" Type="http://schemas.microsoft.com/office/2007/relationships/media" Target="../media/media3.mp4"/><Relationship Id="rId11" Type="http://schemas.openxmlformats.org/officeDocument/2006/relationships/image" Target="../media/image17.png"/><Relationship Id="rId5" Type="http://schemas.openxmlformats.org/officeDocument/2006/relationships/video" Target="../media/media2.mp4"/><Relationship Id="rId15" Type="http://schemas.openxmlformats.org/officeDocument/2006/relationships/image" Target="../media/image20.png"/><Relationship Id="rId10" Type="http://schemas.openxmlformats.org/officeDocument/2006/relationships/image" Target="../media/image5.tif"/><Relationship Id="rId4" Type="http://schemas.microsoft.com/office/2007/relationships/media" Target="../media/media2.mp4"/><Relationship Id="rId9" Type="http://schemas.openxmlformats.org/officeDocument/2006/relationships/notesSlide" Target="../notesSlides/notesSlide6.xml"/><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video" Target="../media/media4.mp4"/><Relationship Id="rId7" Type="http://schemas.openxmlformats.org/officeDocument/2006/relationships/notesSlide" Target="../notesSlides/notesSlide9.xml"/><Relationship Id="rId12" Type="http://schemas.openxmlformats.org/officeDocument/2006/relationships/image" Target="../media/image28.tif"/><Relationship Id="rId2" Type="http://schemas.microsoft.com/office/2007/relationships/media" Target="../media/media4.mp4"/><Relationship Id="rId1" Type="http://schemas.openxmlformats.org/officeDocument/2006/relationships/tags" Target="../tags/tag5.xml"/><Relationship Id="rId6" Type="http://schemas.openxmlformats.org/officeDocument/2006/relationships/slideLayout" Target="../slideLayouts/slideLayout2.xml"/><Relationship Id="rId11" Type="http://schemas.openxmlformats.org/officeDocument/2006/relationships/image" Target="../media/image27.png"/><Relationship Id="rId5" Type="http://schemas.openxmlformats.org/officeDocument/2006/relationships/video" Target="../media/media5.mp4"/><Relationship Id="rId10" Type="http://schemas.openxmlformats.org/officeDocument/2006/relationships/image" Target="../media/image4.tif"/><Relationship Id="rId4" Type="http://schemas.microsoft.com/office/2007/relationships/media" Target="../media/media5.mp4"/><Relationship Id="rId9" Type="http://schemas.openxmlformats.org/officeDocument/2006/relationships/image" Target="../media/image26.png"/><Relationship Id="rId1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427077-5ABB-3E42-B926-61878CA55F6E}"/>
              </a:ext>
            </a:extLst>
          </p:cNvPr>
          <p:cNvSpPr>
            <a:spLocks noGrp="1"/>
          </p:cNvSpPr>
          <p:nvPr>
            <p:ph type="ctrTitle"/>
          </p:nvPr>
        </p:nvSpPr>
        <p:spPr>
          <a:xfrm>
            <a:off x="1183342" y="2293751"/>
            <a:ext cx="8468658" cy="2667716"/>
          </a:xfrm>
        </p:spPr>
        <p:txBody>
          <a:bodyPr>
            <a:noAutofit/>
          </a:bodyPr>
          <a:lstStyle/>
          <a:p>
            <a:r>
              <a:rPr lang="en-US" sz="5400" cap="none" dirty="0"/>
              <a:t>Unbiased Warped-Area Sampling for Differentiable Rendering</a:t>
            </a:r>
          </a:p>
        </p:txBody>
      </p:sp>
      <p:sp>
        <p:nvSpPr>
          <p:cNvPr id="3" name="Title 3">
            <a:extLst>
              <a:ext uri="{FF2B5EF4-FFF2-40B4-BE49-F238E27FC236}">
                <a16:creationId xmlns:a16="http://schemas.microsoft.com/office/drawing/2014/main" id="{DD69746F-ABBA-428E-9E5F-6F4AAC3097E0}"/>
              </a:ext>
            </a:extLst>
          </p:cNvPr>
          <p:cNvSpPr txBox="1">
            <a:spLocks/>
          </p:cNvSpPr>
          <p:nvPr/>
        </p:nvSpPr>
        <p:spPr>
          <a:xfrm>
            <a:off x="1183342" y="4808350"/>
            <a:ext cx="4675591" cy="1169116"/>
          </a:xfrm>
          <a:prstGeom prst="rect">
            <a:avLst/>
          </a:prstGeom>
        </p:spPr>
        <p:txBody>
          <a:bodyPr vert="horz" lIns="90000" tIns="45720" rIns="91440" bIns="45720" rtlCol="0" anchor="t" anchorCtr="0">
            <a:noAutofit/>
          </a:bodyPr>
          <a:lstStyle>
            <a:lvl1pPr algn="l" defTabSz="914400" rtl="0" eaLnBrk="1" latinLnBrk="0" hangingPunct="1">
              <a:lnSpc>
                <a:spcPct val="80000"/>
              </a:lnSpc>
              <a:spcBef>
                <a:spcPct val="0"/>
              </a:spcBef>
              <a:buNone/>
              <a:defRPr sz="6000" kern="1200" cap="all" spc="100" baseline="0">
                <a:solidFill>
                  <a:schemeClr val="tx1"/>
                </a:solidFill>
                <a:latin typeface="Jost* 800 Heavy" pitchFamily="2" charset="0"/>
                <a:ea typeface="+mj-ea"/>
                <a:cs typeface="+mj-cs"/>
              </a:defRPr>
            </a:lvl1pPr>
          </a:lstStyle>
          <a:p>
            <a:r>
              <a:rPr lang="en-US" sz="2800" cap="none" dirty="0"/>
              <a:t>Sai Praveen </a:t>
            </a:r>
            <a:r>
              <a:rPr lang="en-US" sz="2800" b="1" cap="none" dirty="0"/>
              <a:t>Bangaru</a:t>
            </a:r>
          </a:p>
          <a:p>
            <a:r>
              <a:rPr lang="en-US" sz="2800" cap="none" dirty="0"/>
              <a:t>Tzu-Mao </a:t>
            </a:r>
            <a:r>
              <a:rPr lang="en-US" sz="2800" b="1" cap="none" dirty="0"/>
              <a:t>Li</a:t>
            </a:r>
          </a:p>
          <a:p>
            <a:r>
              <a:rPr lang="en-US" sz="2800" cap="none" dirty="0" err="1"/>
              <a:t>Fr</a:t>
            </a:r>
            <a:r>
              <a:rPr lang="en-US" sz="2800" cap="none" dirty="0" err="1">
                <a:latin typeface="Calibri" panose="020F0502020204030204" pitchFamily="34" charset="0"/>
                <a:cs typeface="Calibri" panose="020F0502020204030204" pitchFamily="34" charset="0"/>
              </a:rPr>
              <a:t>é</a:t>
            </a:r>
            <a:r>
              <a:rPr lang="en-US" sz="2800" cap="none" dirty="0" err="1"/>
              <a:t>do</a:t>
            </a:r>
            <a:r>
              <a:rPr lang="en-US" sz="2800" cap="none" dirty="0"/>
              <a:t> </a:t>
            </a:r>
            <a:r>
              <a:rPr lang="en-US" sz="2800" b="1" cap="none" dirty="0"/>
              <a:t>Durand</a:t>
            </a:r>
          </a:p>
        </p:txBody>
      </p:sp>
    </p:spTree>
    <p:extLst>
      <p:ext uri="{BB962C8B-B14F-4D97-AF65-F5344CB8AC3E}">
        <p14:creationId xmlns:p14="http://schemas.microsoft.com/office/powerpoint/2010/main" val="3577847006"/>
      </p:ext>
    </p:extLst>
  </p:cSld>
  <p:clrMapOvr>
    <a:masterClrMapping/>
  </p:clrMapOvr>
  <mc:AlternateContent xmlns:mc="http://schemas.openxmlformats.org/markup-compatibility/2006" xmlns:p14="http://schemas.microsoft.com/office/powerpoint/2010/main">
    <mc:Choice Requires="p14">
      <p:transition spd="slow" p14:dur="2000" advTm="8402"/>
    </mc:Choice>
    <mc:Fallback xmlns="">
      <p:transition spd="slow" advTm="840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57A781C9-64A9-4EF3-B658-01D363823FC2}"/>
              </a:ext>
            </a:extLst>
          </p:cNvPr>
          <p:cNvSpPr/>
          <p:nvPr/>
        </p:nvSpPr>
        <p:spPr>
          <a:xfrm>
            <a:off x="8716075" y="2167701"/>
            <a:ext cx="2943434" cy="3350669"/>
          </a:xfrm>
          <a:prstGeom prst="roundRect">
            <a:avLst>
              <a:gd name="adj" fmla="val 6158"/>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EADCB394-97DD-4C25-8961-3E9B0BB28A9C}"/>
              </a:ext>
            </a:extLst>
          </p:cNvPr>
          <p:cNvSpPr/>
          <p:nvPr/>
        </p:nvSpPr>
        <p:spPr>
          <a:xfrm>
            <a:off x="4565183" y="2167702"/>
            <a:ext cx="3510528" cy="3350669"/>
          </a:xfrm>
          <a:prstGeom prst="roundRect">
            <a:avLst>
              <a:gd name="adj" fmla="val 6158"/>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5850A26-E60E-409C-A3A9-0459BCBF24F1}"/>
              </a:ext>
            </a:extLst>
          </p:cNvPr>
          <p:cNvSpPr/>
          <p:nvPr/>
        </p:nvSpPr>
        <p:spPr>
          <a:xfrm>
            <a:off x="645836" y="2167703"/>
            <a:ext cx="3224863" cy="3350669"/>
          </a:xfrm>
          <a:prstGeom prst="roundRect">
            <a:avLst>
              <a:gd name="adj" fmla="val 6158"/>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090DA6-3610-4C3D-95D0-926421126FAE}"/>
              </a:ext>
            </a:extLst>
          </p:cNvPr>
          <p:cNvSpPr>
            <a:spLocks noGrp="1"/>
          </p:cNvSpPr>
          <p:nvPr>
            <p:ph type="title"/>
          </p:nvPr>
        </p:nvSpPr>
        <p:spPr/>
        <p:txBody>
          <a:bodyPr/>
          <a:lstStyle/>
          <a:p>
            <a:r>
              <a:rPr lang="en-US" dirty="0">
                <a:latin typeface="+mn-lt"/>
              </a:rPr>
              <a:t>MONTE CARLO ESTIMATION</a:t>
            </a:r>
          </a:p>
        </p:txBody>
      </p:sp>
      <p:sp>
        <p:nvSpPr>
          <p:cNvPr id="4" name="Slide Number Placeholder 3">
            <a:extLst>
              <a:ext uri="{FF2B5EF4-FFF2-40B4-BE49-F238E27FC236}">
                <a16:creationId xmlns:a16="http://schemas.microsoft.com/office/drawing/2014/main" id="{7272E15B-3E23-4077-9248-CBE545536BBA}"/>
              </a:ext>
            </a:extLst>
          </p:cNvPr>
          <p:cNvSpPr>
            <a:spLocks noGrp="1"/>
          </p:cNvSpPr>
          <p:nvPr>
            <p:ph type="sldNum" sz="quarter" idx="12"/>
          </p:nvPr>
        </p:nvSpPr>
        <p:spPr/>
        <p:txBody>
          <a:bodyPr/>
          <a:lstStyle/>
          <a:p>
            <a:fld id="{0C554033-6015-43E8-A0C2-4A11C3BD7F39}" type="slidenum">
              <a:rPr lang="en-US" smtClean="0"/>
              <a:t>10</a:t>
            </a:fld>
            <a:endParaRPr lang="en-US"/>
          </a:p>
        </p:txBody>
      </p:sp>
      <p:pic>
        <p:nvPicPr>
          <p:cNvPr id="9" name="Picture 8">
            <a:extLst>
              <a:ext uri="{FF2B5EF4-FFF2-40B4-BE49-F238E27FC236}">
                <a16:creationId xmlns:a16="http://schemas.microsoft.com/office/drawing/2014/main" id="{077596F1-A27B-4026-830D-7B0B57A9C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6731" y="2387211"/>
            <a:ext cx="2252534" cy="2252534"/>
          </a:xfrm>
          <a:prstGeom prst="rect">
            <a:avLst/>
          </a:prstGeom>
          <a:ln w="19050">
            <a:solidFill>
              <a:schemeClr val="tx1">
                <a:lumMod val="95000"/>
              </a:schemeClr>
            </a:solidFill>
          </a:ln>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B6BBAFD-2516-46C8-844E-9F8A3C2AAD53}"/>
                  </a:ext>
                </a:extLst>
              </p:cNvPr>
              <p:cNvSpPr txBox="1"/>
              <p:nvPr/>
            </p:nvSpPr>
            <p:spPr>
              <a:xfrm>
                <a:off x="507983" y="2684734"/>
                <a:ext cx="1119021" cy="14768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trlPr>
                            <a:rPr lang="en-US" sz="4400" i="1" smtClean="0">
                              <a:latin typeface="Cambria Math" panose="02040503050406030204" pitchFamily="18" charset="0"/>
                            </a:rPr>
                          </m:ctrlPr>
                        </m:naryPr>
                        <m:sub>
                          <m:r>
                            <m:rPr>
                              <m:brk m:alnAt="23"/>
                            </m:rPr>
                            <a:rPr lang="en-US" sz="4400" b="0" i="1" smtClean="0">
                              <a:latin typeface="Cambria Math" panose="02040503050406030204" pitchFamily="18" charset="0"/>
                            </a:rPr>
                            <m:t>𝐷</m:t>
                          </m:r>
                        </m:sub>
                        <m:sup>
                          <m:r>
                            <a:rPr lang="en-US" sz="4400" b="0" i="1" smtClean="0">
                              <a:latin typeface="Cambria Math" panose="02040503050406030204" pitchFamily="18" charset="0"/>
                            </a:rPr>
                            <m:t> </m:t>
                          </m:r>
                        </m:sup>
                        <m:e>
                          <m:r>
                            <a:rPr lang="en-US" sz="4400" b="0" i="1" smtClean="0">
                              <a:latin typeface="Cambria Math" panose="02040503050406030204" pitchFamily="18" charset="0"/>
                            </a:rPr>
                            <m:t> </m:t>
                          </m:r>
                        </m:e>
                      </m:nary>
                    </m:oMath>
                  </m:oMathPara>
                </a14:m>
                <a:endParaRPr lang="en-US" sz="4400" dirty="0"/>
              </a:p>
            </p:txBody>
          </p:sp>
        </mc:Choice>
        <mc:Fallback xmlns="">
          <p:sp>
            <p:nvSpPr>
              <p:cNvPr id="21" name="TextBox 20">
                <a:extLst>
                  <a:ext uri="{FF2B5EF4-FFF2-40B4-BE49-F238E27FC236}">
                    <a16:creationId xmlns:a16="http://schemas.microsoft.com/office/drawing/2014/main" id="{9B6BBAFD-2516-46C8-844E-9F8A3C2AAD53}"/>
                  </a:ext>
                </a:extLst>
              </p:cNvPr>
              <p:cNvSpPr txBox="1">
                <a:spLocks noRot="1" noChangeAspect="1" noMove="1" noResize="1" noEditPoints="1" noAdjustHandles="1" noChangeArrowheads="1" noChangeShapeType="1" noTextEdit="1"/>
              </p:cNvSpPr>
              <p:nvPr/>
            </p:nvSpPr>
            <p:spPr>
              <a:xfrm>
                <a:off x="507983" y="2684734"/>
                <a:ext cx="1119021" cy="1476815"/>
              </a:xfrm>
              <a:prstGeom prst="rect">
                <a:avLst/>
              </a:prstGeom>
              <a:blipFill>
                <a:blip r:embed="rId5"/>
                <a:stretch>
                  <a:fillRect/>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FA8D03B3-3809-4573-8DF7-04D3C82DCEE3}"/>
              </a:ext>
            </a:extLst>
          </p:cNvPr>
          <p:cNvSpPr/>
          <p:nvPr/>
        </p:nvSpPr>
        <p:spPr>
          <a:xfrm>
            <a:off x="9081645" y="2387210"/>
            <a:ext cx="2252534" cy="2252534"/>
          </a:xfrm>
          <a:prstGeom prst="rect">
            <a:avLst/>
          </a:prstGeom>
          <a:solidFill>
            <a:srgbClr val="B5AD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D488206-EE09-49E6-964C-B23FFC980697}"/>
                  </a:ext>
                </a:extLst>
              </p:cNvPr>
              <p:cNvSpPr txBox="1"/>
              <p:nvPr/>
            </p:nvSpPr>
            <p:spPr>
              <a:xfrm>
                <a:off x="3836865" y="3097978"/>
                <a:ext cx="80182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panose="02040503050406030204" pitchFamily="18" charset="0"/>
                          <a:ea typeface="Cambria Math" panose="02040503050406030204" pitchFamily="18" charset="0"/>
                        </a:rPr>
                        <m:t>≈</m:t>
                      </m:r>
                    </m:oMath>
                  </m:oMathPara>
                </a14:m>
                <a:endParaRPr lang="en-US" sz="4800" b="1" dirty="0"/>
              </a:p>
            </p:txBody>
          </p:sp>
        </mc:Choice>
        <mc:Fallback xmlns="">
          <p:sp>
            <p:nvSpPr>
              <p:cNvPr id="24" name="TextBox 23">
                <a:extLst>
                  <a:ext uri="{FF2B5EF4-FFF2-40B4-BE49-F238E27FC236}">
                    <a16:creationId xmlns:a16="http://schemas.microsoft.com/office/drawing/2014/main" id="{CD488206-EE09-49E6-964C-B23FFC980697}"/>
                  </a:ext>
                </a:extLst>
              </p:cNvPr>
              <p:cNvSpPr txBox="1">
                <a:spLocks noRot="1" noChangeAspect="1" noMove="1" noResize="1" noEditPoints="1" noAdjustHandles="1" noChangeArrowheads="1" noChangeShapeType="1" noTextEdit="1"/>
              </p:cNvSpPr>
              <p:nvPr/>
            </p:nvSpPr>
            <p:spPr>
              <a:xfrm>
                <a:off x="3836865" y="3097978"/>
                <a:ext cx="801823" cy="830997"/>
              </a:xfrm>
              <a:prstGeom prst="rect">
                <a:avLst/>
              </a:prstGeom>
              <a:blipFill>
                <a:blip r:embed="rId6"/>
                <a:stretch>
                  <a:fillRect/>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9C1A7EF0-D0A7-4924-865C-13A310698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624" y="2387210"/>
            <a:ext cx="2252534" cy="2252534"/>
          </a:xfrm>
          <a:prstGeom prst="rect">
            <a:avLst/>
          </a:prstGeom>
          <a:ln w="19050">
            <a:solidFill>
              <a:schemeClr val="tx1">
                <a:lumMod val="95000"/>
              </a:schemeClr>
            </a:solidFill>
          </a:ln>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F04BF45-CC3D-4E2A-B5CB-831C12049EE5}"/>
                  </a:ext>
                </a:extLst>
              </p:cNvPr>
              <p:cNvSpPr txBox="1"/>
              <p:nvPr/>
            </p:nvSpPr>
            <p:spPr>
              <a:xfrm>
                <a:off x="4611077" y="2699976"/>
                <a:ext cx="1119021" cy="17318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4400" i="1" smtClean="0">
                              <a:latin typeface="Cambria Math" panose="02040503050406030204" pitchFamily="18" charset="0"/>
                            </a:rPr>
                          </m:ctrlPr>
                        </m:naryPr>
                        <m:sub/>
                        <m:sup/>
                        <m:e>
                          <m:r>
                            <a:rPr lang="en-US" sz="4400" b="0" i="1" smtClean="0">
                              <a:latin typeface="Cambria Math" panose="02040503050406030204" pitchFamily="18" charset="0"/>
                            </a:rPr>
                            <m:t> </m:t>
                          </m:r>
                        </m:e>
                      </m:nary>
                    </m:oMath>
                  </m:oMathPara>
                </a14:m>
                <a:endParaRPr lang="en-US" sz="4400" dirty="0"/>
              </a:p>
            </p:txBody>
          </p:sp>
        </mc:Choice>
        <mc:Fallback xmlns="">
          <p:sp>
            <p:nvSpPr>
              <p:cNvPr id="17" name="TextBox 16">
                <a:extLst>
                  <a:ext uri="{FF2B5EF4-FFF2-40B4-BE49-F238E27FC236}">
                    <a16:creationId xmlns:a16="http://schemas.microsoft.com/office/drawing/2014/main" id="{7F04BF45-CC3D-4E2A-B5CB-831C12049EE5}"/>
                  </a:ext>
                </a:extLst>
              </p:cNvPr>
              <p:cNvSpPr txBox="1">
                <a:spLocks noRot="1" noChangeAspect="1" noMove="1" noResize="1" noEditPoints="1" noAdjustHandles="1" noChangeArrowheads="1" noChangeShapeType="1" noTextEdit="1"/>
              </p:cNvSpPr>
              <p:nvPr/>
            </p:nvSpPr>
            <p:spPr>
              <a:xfrm>
                <a:off x="4611077" y="2699976"/>
                <a:ext cx="1119021" cy="1731884"/>
              </a:xfrm>
              <a:prstGeom prst="rect">
                <a:avLst/>
              </a:prstGeom>
              <a:blipFill>
                <a:blip r:embed="rId7"/>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579D09FE-296D-4D6C-A5B4-2AD58C74336E}"/>
              </a:ext>
            </a:extLst>
          </p:cNvPr>
          <p:cNvSpPr txBox="1"/>
          <p:nvPr/>
        </p:nvSpPr>
        <p:spPr>
          <a:xfrm>
            <a:off x="4711198" y="3970195"/>
            <a:ext cx="644728" cy="461665"/>
          </a:xfrm>
          <a:prstGeom prst="rect">
            <a:avLst/>
          </a:prstGeom>
          <a:noFill/>
        </p:spPr>
        <p:txBody>
          <a:bodyPr wrap="none" rtlCol="0">
            <a:spAutoFit/>
          </a:bodyPr>
          <a:lstStyle/>
          <a:p>
            <a:r>
              <a:rPr lang="en-US" sz="2400" dirty="0"/>
              <a:t>{   }</a:t>
            </a:r>
          </a:p>
        </p:txBody>
      </p:sp>
      <p:sp>
        <p:nvSpPr>
          <p:cNvPr id="18" name="Oval 17">
            <a:extLst>
              <a:ext uri="{FF2B5EF4-FFF2-40B4-BE49-F238E27FC236}">
                <a16:creationId xmlns:a16="http://schemas.microsoft.com/office/drawing/2014/main" id="{7A7DDBF4-4D45-4BC4-925B-59BB4793E99C}"/>
              </a:ext>
            </a:extLst>
          </p:cNvPr>
          <p:cNvSpPr/>
          <p:nvPr/>
        </p:nvSpPr>
        <p:spPr>
          <a:xfrm>
            <a:off x="4947519" y="4152446"/>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49668A8-EBD0-47AC-9B20-A5C71A01C6BC}"/>
              </a:ext>
            </a:extLst>
          </p:cNvPr>
          <p:cNvSpPr/>
          <p:nvPr/>
        </p:nvSpPr>
        <p:spPr>
          <a:xfrm>
            <a:off x="5858933" y="3725699"/>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F2A1E1E-5A92-4F66-BB3C-CFA47BAFB0D1}"/>
              </a:ext>
            </a:extLst>
          </p:cNvPr>
          <p:cNvSpPr/>
          <p:nvPr/>
        </p:nvSpPr>
        <p:spPr>
          <a:xfrm>
            <a:off x="6320447" y="2591951"/>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98A81F-CD77-4F28-9AF6-753A021E894C}"/>
              </a:ext>
            </a:extLst>
          </p:cNvPr>
          <p:cNvSpPr/>
          <p:nvPr/>
        </p:nvSpPr>
        <p:spPr>
          <a:xfrm>
            <a:off x="6730891" y="3140924"/>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953AEA1-14D9-4641-844D-ABE17EE6A6C7}"/>
              </a:ext>
            </a:extLst>
          </p:cNvPr>
          <p:cNvSpPr/>
          <p:nvPr/>
        </p:nvSpPr>
        <p:spPr>
          <a:xfrm>
            <a:off x="6240282" y="4152447"/>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825451A-94FF-4335-9113-FB57ADC0FB61}"/>
              </a:ext>
            </a:extLst>
          </p:cNvPr>
          <p:cNvSpPr/>
          <p:nvPr/>
        </p:nvSpPr>
        <p:spPr>
          <a:xfrm>
            <a:off x="7151293" y="4204086"/>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CCC405A-AD19-4E65-B4F8-A06E79068EDD}"/>
              </a:ext>
            </a:extLst>
          </p:cNvPr>
          <p:cNvSpPr/>
          <p:nvPr/>
        </p:nvSpPr>
        <p:spPr>
          <a:xfrm>
            <a:off x="7481571" y="3342977"/>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49803B7-08E2-4DC3-A703-B342ADAC4C8A}"/>
                  </a:ext>
                </a:extLst>
              </p:cNvPr>
              <p:cNvSpPr txBox="1"/>
              <p:nvPr/>
            </p:nvSpPr>
            <p:spPr>
              <a:xfrm>
                <a:off x="8052276" y="3069198"/>
                <a:ext cx="704039"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m:t>
                      </m:r>
                    </m:oMath>
                  </m:oMathPara>
                </a14:m>
                <a:endParaRPr lang="en-US" sz="4000" b="1" dirty="0"/>
              </a:p>
            </p:txBody>
          </p:sp>
        </mc:Choice>
        <mc:Fallback xmlns="">
          <p:sp>
            <p:nvSpPr>
              <p:cNvPr id="28" name="TextBox 27">
                <a:extLst>
                  <a:ext uri="{FF2B5EF4-FFF2-40B4-BE49-F238E27FC236}">
                    <a16:creationId xmlns:a16="http://schemas.microsoft.com/office/drawing/2014/main" id="{F49803B7-08E2-4DC3-A703-B342ADAC4C8A}"/>
                  </a:ext>
                </a:extLst>
              </p:cNvPr>
              <p:cNvSpPr txBox="1">
                <a:spLocks noRot="1" noChangeAspect="1" noMove="1" noResize="1" noEditPoints="1" noAdjustHandles="1" noChangeArrowheads="1" noChangeShapeType="1" noTextEdit="1"/>
              </p:cNvSpPr>
              <p:nvPr/>
            </p:nvSpPr>
            <p:spPr>
              <a:xfrm>
                <a:off x="8052276" y="3069198"/>
                <a:ext cx="704039" cy="707886"/>
              </a:xfrm>
              <a:prstGeom prst="rect">
                <a:avLst/>
              </a:prstGeom>
              <a:blipFill>
                <a:blip r:embed="rId8"/>
                <a:stretch>
                  <a:fillRect/>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6D29064A-6EAD-4DDE-86F6-31DADBFF0A70}"/>
              </a:ext>
            </a:extLst>
          </p:cNvPr>
          <p:cNvSpPr txBox="1"/>
          <p:nvPr/>
        </p:nvSpPr>
        <p:spPr>
          <a:xfrm>
            <a:off x="928480" y="5041184"/>
            <a:ext cx="2659574" cy="369332"/>
          </a:xfrm>
          <a:prstGeom prst="rect">
            <a:avLst/>
          </a:prstGeom>
          <a:noFill/>
        </p:spPr>
        <p:txBody>
          <a:bodyPr wrap="none" rtlCol="0">
            <a:spAutoFit/>
          </a:bodyPr>
          <a:lstStyle/>
          <a:p>
            <a:r>
              <a:rPr lang="en-US" i="1" dirty="0">
                <a:latin typeface="Calibri" panose="020F0502020204030204" pitchFamily="34" charset="0"/>
                <a:cs typeface="Calibri" panose="020F0502020204030204" pitchFamily="34" charset="0"/>
              </a:rPr>
              <a:t>Integral</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over pixel space D</a:t>
            </a:r>
            <a:endParaRPr lang="en-US" b="1"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42AE787D-4110-4690-B3C3-4262D3FAAAF5}"/>
              </a:ext>
            </a:extLst>
          </p:cNvPr>
          <p:cNvSpPr txBox="1"/>
          <p:nvPr/>
        </p:nvSpPr>
        <p:spPr>
          <a:xfrm>
            <a:off x="4884748" y="5037182"/>
            <a:ext cx="3031727" cy="369332"/>
          </a:xfrm>
          <a:prstGeom prst="rect">
            <a:avLst/>
          </a:prstGeom>
          <a:noFill/>
        </p:spPr>
        <p:txBody>
          <a:bodyPr wrap="none" rtlCol="0">
            <a:spAutoFit/>
          </a:bodyPr>
          <a:lstStyle/>
          <a:p>
            <a:r>
              <a:rPr lang="en-US" i="1" dirty="0">
                <a:latin typeface="Calibri" panose="020F0502020204030204" pitchFamily="34" charset="0"/>
                <a:cs typeface="Calibri" panose="020F0502020204030204" pitchFamily="34" charset="0"/>
              </a:rPr>
              <a:t>Summation</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over area-samples</a:t>
            </a:r>
            <a:endParaRPr lang="en-US" b="1"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893C0405-4A49-4845-9707-065D91045EAD}"/>
              </a:ext>
            </a:extLst>
          </p:cNvPr>
          <p:cNvSpPr txBox="1"/>
          <p:nvPr/>
        </p:nvSpPr>
        <p:spPr>
          <a:xfrm>
            <a:off x="9363461" y="5037182"/>
            <a:ext cx="1622239" cy="369332"/>
          </a:xfrm>
          <a:prstGeom prst="rect">
            <a:avLst/>
          </a:prstGeom>
          <a:noFill/>
        </p:spPr>
        <p:txBody>
          <a:bodyPr wrap="none" rtlCol="0">
            <a:spAutoFit/>
          </a:bodyPr>
          <a:lstStyle/>
          <a:p>
            <a:r>
              <a:rPr lang="en-US" i="1" dirty="0">
                <a:latin typeface="Calibri" panose="020F0502020204030204" pitchFamily="34" charset="0"/>
                <a:cs typeface="Calibri" panose="020F0502020204030204" pitchFamily="34" charset="0"/>
              </a:rPr>
              <a:t>RGB </a:t>
            </a:r>
            <a:r>
              <a:rPr lang="en-US" dirty="0">
                <a:latin typeface="Calibri" panose="020F0502020204030204" pitchFamily="34" charset="0"/>
                <a:cs typeface="Calibri" panose="020F0502020204030204" pitchFamily="34" charset="0"/>
              </a:rPr>
              <a:t>pixel value</a:t>
            </a:r>
            <a:endParaRPr lang="en-US"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586056083"/>
      </p:ext>
    </p:extLst>
  </p:cSld>
  <p:clrMapOvr>
    <a:masterClrMapping/>
  </p:clrMapOvr>
  <mc:AlternateContent xmlns:mc="http://schemas.openxmlformats.org/markup-compatibility/2006" xmlns:p14="http://schemas.microsoft.com/office/powerpoint/2010/main">
    <mc:Choice Requires="p14">
      <p:transition spd="slow" p14:dur="2000" advTm="16551"/>
    </mc:Choice>
    <mc:Fallback xmlns="">
      <p:transition spd="slow" advTm="165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00"/>
                                        <p:tgtEl>
                                          <p:spTgt spid="26"/>
                                        </p:tgtEl>
                                      </p:cBhvr>
                                    </p:animEffect>
                                  </p:childTnLst>
                                </p:cTn>
                              </p:par>
                            </p:childTnLst>
                          </p:cTn>
                        </p:par>
                        <p:par>
                          <p:cTn id="33" fill="hold">
                            <p:stCondLst>
                              <p:cond delay="200"/>
                            </p:stCondLst>
                            <p:childTnLst>
                              <p:par>
                                <p:cTn id="34" presetID="10" presetClass="entr" presetSubtype="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00"/>
                                        <p:tgtEl>
                                          <p:spTgt spid="25"/>
                                        </p:tgtEl>
                                      </p:cBhvr>
                                    </p:animEffect>
                                  </p:childTnLst>
                                </p:cTn>
                              </p:par>
                            </p:childTnLst>
                          </p:cTn>
                        </p:par>
                        <p:par>
                          <p:cTn id="37" fill="hold">
                            <p:stCondLst>
                              <p:cond delay="4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00"/>
                                        <p:tgtEl>
                                          <p:spTgt spid="19"/>
                                        </p:tgtEl>
                                      </p:cBhvr>
                                    </p:animEffect>
                                  </p:childTnLst>
                                </p:cTn>
                              </p:par>
                            </p:childTnLst>
                          </p:cTn>
                        </p:par>
                        <p:par>
                          <p:cTn id="41" fill="hold">
                            <p:stCondLst>
                              <p:cond delay="600"/>
                            </p:stCondLst>
                            <p:childTnLst>
                              <p:par>
                                <p:cTn id="42" presetID="10"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200"/>
                                        <p:tgtEl>
                                          <p:spTgt spid="22"/>
                                        </p:tgtEl>
                                      </p:cBhvr>
                                    </p:animEffect>
                                  </p:childTnLst>
                                </p:cTn>
                              </p:par>
                            </p:childTnLst>
                          </p:cTn>
                        </p:par>
                        <p:par>
                          <p:cTn id="45" fill="hold">
                            <p:stCondLst>
                              <p:cond delay="8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00"/>
                                        <p:tgtEl>
                                          <p:spTgt spid="20"/>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2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5" grpId="0" animBg="1"/>
      <p:bldP spid="21" grpId="0"/>
      <p:bldP spid="23" grpId="0" animBg="1"/>
      <p:bldP spid="24" grpId="0"/>
      <p:bldP spid="17" grpId="0"/>
      <p:bldP spid="3" grpId="1"/>
      <p:bldP spid="18" grpId="0" animBg="1"/>
      <p:bldP spid="19" grpId="0" animBg="1"/>
      <p:bldP spid="20" grpId="0" animBg="1"/>
      <p:bldP spid="22" grpId="0" animBg="1"/>
      <p:bldP spid="25" grpId="0" animBg="1"/>
      <p:bldP spid="26" grpId="0" animBg="1"/>
      <p:bldP spid="27" grpId="0" animBg="1"/>
      <p:bldP spid="28" grpId="0"/>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E2CA-0B6E-456A-A3B8-A92A550999C4}"/>
              </a:ext>
            </a:extLst>
          </p:cNvPr>
          <p:cNvSpPr>
            <a:spLocks noGrp="1"/>
          </p:cNvSpPr>
          <p:nvPr>
            <p:ph type="title"/>
          </p:nvPr>
        </p:nvSpPr>
        <p:spPr/>
        <p:txBody>
          <a:bodyPr/>
          <a:lstStyle/>
          <a:p>
            <a:r>
              <a:rPr lang="en-US" dirty="0">
                <a:solidFill>
                  <a:prstClr val="black">
                    <a:lumMod val="95000"/>
                    <a:lumOff val="5000"/>
                  </a:prstClr>
                </a:solidFill>
                <a:latin typeface="Tw Cen MT" panose="020B0602020104020603"/>
              </a:rPr>
              <a:t>Discontinuous Integrands</a:t>
            </a:r>
            <a:endParaRPr lang="en-US" dirty="0"/>
          </a:p>
        </p:txBody>
      </p:sp>
      <p:sp>
        <p:nvSpPr>
          <p:cNvPr id="4" name="Slide Number Placeholder 3">
            <a:extLst>
              <a:ext uri="{FF2B5EF4-FFF2-40B4-BE49-F238E27FC236}">
                <a16:creationId xmlns:a16="http://schemas.microsoft.com/office/drawing/2014/main" id="{B5CC1F4C-6AED-489B-ABA4-85645CF15B35}"/>
              </a:ext>
            </a:extLst>
          </p:cNvPr>
          <p:cNvSpPr>
            <a:spLocks noGrp="1"/>
          </p:cNvSpPr>
          <p:nvPr>
            <p:ph type="sldNum" sz="quarter" idx="12"/>
          </p:nvPr>
        </p:nvSpPr>
        <p:spPr/>
        <p:txBody>
          <a:bodyPr/>
          <a:lstStyle/>
          <a:p>
            <a:fld id="{0C554033-6015-43E8-A0C2-4A11C3BD7F39}" type="slidenum">
              <a:rPr lang="en-US" smtClean="0"/>
              <a:t>11</a:t>
            </a:fld>
            <a:endParaRPr lang="en-US"/>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7551CC8-FCB2-4157-9704-C64526021FD3}"/>
                  </a:ext>
                </a:extLst>
              </p:cNvPr>
              <p:cNvSpPr txBox="1"/>
              <p:nvPr/>
            </p:nvSpPr>
            <p:spPr>
              <a:xfrm>
                <a:off x="5652875" y="3628713"/>
                <a:ext cx="80182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panose="02040503050406030204" pitchFamily="18" charset="0"/>
                          <a:ea typeface="Cambria Math" panose="02040503050406030204" pitchFamily="18" charset="0"/>
                        </a:rPr>
                        <m:t>≉</m:t>
                      </m:r>
                    </m:oMath>
                  </m:oMathPara>
                </a14:m>
                <a:endParaRPr lang="en-US" sz="4800" dirty="0"/>
              </a:p>
            </p:txBody>
          </p:sp>
        </mc:Choice>
        <mc:Fallback xmlns="">
          <p:sp>
            <p:nvSpPr>
              <p:cNvPr id="42" name="TextBox 41">
                <a:extLst>
                  <a:ext uri="{FF2B5EF4-FFF2-40B4-BE49-F238E27FC236}">
                    <a16:creationId xmlns:a16="http://schemas.microsoft.com/office/drawing/2014/main" id="{67551CC8-FCB2-4157-9704-C64526021FD3}"/>
                  </a:ext>
                </a:extLst>
              </p:cNvPr>
              <p:cNvSpPr txBox="1">
                <a:spLocks noRot="1" noChangeAspect="1" noMove="1" noResize="1" noEditPoints="1" noAdjustHandles="1" noChangeArrowheads="1" noChangeShapeType="1" noTextEdit="1"/>
              </p:cNvSpPr>
              <p:nvPr/>
            </p:nvSpPr>
            <p:spPr>
              <a:xfrm>
                <a:off x="5652875" y="3628713"/>
                <a:ext cx="801823" cy="830997"/>
              </a:xfrm>
              <a:prstGeom prst="rect">
                <a:avLst/>
              </a:prstGeom>
              <a:blipFill>
                <a:blip r:embed="rId6"/>
                <a:stretch>
                  <a:fillRect/>
                </a:stretch>
              </a:blipFill>
            </p:spPr>
            <p:txBody>
              <a:bodyPr/>
              <a:lstStyle/>
              <a:p>
                <a:r>
                  <a:rPr lang="en-US">
                    <a:noFill/>
                  </a:rPr>
                  <a:t> </a:t>
                </a:r>
              </a:p>
            </p:txBody>
          </p:sp>
        </mc:Fallback>
      </mc:AlternateContent>
      <p:pic>
        <p:nvPicPr>
          <p:cNvPr id="43" name="Picture 42" hidden="1">
            <a:extLst>
              <a:ext uri="{FF2B5EF4-FFF2-40B4-BE49-F238E27FC236}">
                <a16:creationId xmlns:a16="http://schemas.microsoft.com/office/drawing/2014/main" id="{F83759D6-5EBD-4DE7-A5B8-51D57BCAC0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0166" y="2687748"/>
            <a:ext cx="2252534" cy="2252534"/>
          </a:xfrm>
          <a:prstGeom prst="rect">
            <a:avLst/>
          </a:prstGeom>
          <a:ln w="19050">
            <a:solidFill>
              <a:schemeClr val="tx1">
                <a:lumMod val="95000"/>
              </a:schemeClr>
            </a:solidFill>
          </a:ln>
        </p:spPr>
      </p:pic>
      <p:grpSp>
        <p:nvGrpSpPr>
          <p:cNvPr id="64" name="Group 63">
            <a:extLst>
              <a:ext uri="{FF2B5EF4-FFF2-40B4-BE49-F238E27FC236}">
                <a16:creationId xmlns:a16="http://schemas.microsoft.com/office/drawing/2014/main" id="{198AA7F6-3721-4215-9F6A-078809754A5F}"/>
              </a:ext>
            </a:extLst>
          </p:cNvPr>
          <p:cNvGrpSpPr/>
          <p:nvPr/>
        </p:nvGrpSpPr>
        <p:grpSpPr>
          <a:xfrm>
            <a:off x="1400376" y="2698438"/>
            <a:ext cx="3953825" cy="3350669"/>
            <a:chOff x="1400376" y="2698438"/>
            <a:chExt cx="3953825" cy="3350669"/>
          </a:xfrm>
        </p:grpSpPr>
        <p:sp>
          <p:nvSpPr>
            <p:cNvPr id="38" name="Rectangle: Rounded Corners 37">
              <a:extLst>
                <a:ext uri="{FF2B5EF4-FFF2-40B4-BE49-F238E27FC236}">
                  <a16:creationId xmlns:a16="http://schemas.microsoft.com/office/drawing/2014/main" id="{C6912ECF-69B3-45D4-A551-EE1A069137C3}"/>
                </a:ext>
              </a:extLst>
            </p:cNvPr>
            <p:cNvSpPr/>
            <p:nvPr/>
          </p:nvSpPr>
          <p:spPr>
            <a:xfrm>
              <a:off x="1400376" y="2698438"/>
              <a:ext cx="3953825" cy="3350669"/>
            </a:xfrm>
            <a:prstGeom prst="roundRect">
              <a:avLst>
                <a:gd name="adj" fmla="val 6158"/>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68F480D1-28DF-48F4-8216-89B271B62D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7331" y="3702889"/>
              <a:ext cx="507416" cy="553545"/>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604C20A-CB59-4139-B4F3-975B80DCA0BA}"/>
                    </a:ext>
                  </a:extLst>
                </p:cNvPr>
                <p:cNvSpPr txBox="1"/>
                <p:nvPr/>
              </p:nvSpPr>
              <p:spPr>
                <a:xfrm>
                  <a:off x="1914753" y="3215469"/>
                  <a:ext cx="1119021" cy="14768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trlPr>
                              <a:rPr lang="en-US" sz="4400" i="1" smtClean="0">
                                <a:latin typeface="Cambria Math" panose="02040503050406030204" pitchFamily="18" charset="0"/>
                              </a:rPr>
                            </m:ctrlPr>
                          </m:naryPr>
                          <m:sub>
                            <m:r>
                              <m:rPr>
                                <m:brk m:alnAt="23"/>
                              </m:rPr>
                              <a:rPr lang="en-US" sz="4400" b="0" i="1" smtClean="0">
                                <a:latin typeface="Cambria Math" panose="02040503050406030204" pitchFamily="18" charset="0"/>
                              </a:rPr>
                              <m:t>𝐷</m:t>
                            </m:r>
                          </m:sub>
                          <m:sup>
                            <m:r>
                              <a:rPr lang="en-US" sz="4400" b="0" i="1" smtClean="0">
                                <a:latin typeface="Cambria Math" panose="02040503050406030204" pitchFamily="18" charset="0"/>
                              </a:rPr>
                              <m:t> </m:t>
                            </m:r>
                          </m:sup>
                          <m:e>
                            <m:r>
                              <a:rPr lang="en-US" sz="4400" b="0" i="1" smtClean="0">
                                <a:latin typeface="Cambria Math" panose="02040503050406030204" pitchFamily="18" charset="0"/>
                              </a:rPr>
                              <m:t> </m:t>
                            </m:r>
                          </m:e>
                        </m:nary>
                      </m:oMath>
                    </m:oMathPara>
                  </a14:m>
                  <a:endParaRPr lang="en-US" sz="4400" dirty="0"/>
                </a:p>
              </p:txBody>
            </p:sp>
          </mc:Choice>
          <mc:Fallback xmlns="">
            <p:sp>
              <p:nvSpPr>
                <p:cNvPr id="40" name="TextBox 39">
                  <a:extLst>
                    <a:ext uri="{FF2B5EF4-FFF2-40B4-BE49-F238E27FC236}">
                      <a16:creationId xmlns:a16="http://schemas.microsoft.com/office/drawing/2014/main" id="{A604C20A-CB59-4139-B4F3-975B80DCA0BA}"/>
                    </a:ext>
                  </a:extLst>
                </p:cNvPr>
                <p:cNvSpPr txBox="1">
                  <a:spLocks noRot="1" noChangeAspect="1" noMove="1" noResize="1" noEditPoints="1" noAdjustHandles="1" noChangeArrowheads="1" noChangeShapeType="1" noTextEdit="1"/>
                </p:cNvSpPr>
                <p:nvPr/>
              </p:nvSpPr>
              <p:spPr>
                <a:xfrm>
                  <a:off x="1914753" y="3215469"/>
                  <a:ext cx="1119021" cy="1476815"/>
                </a:xfrm>
                <a:prstGeom prst="rect">
                  <a:avLst/>
                </a:prstGeom>
                <a:blipFill>
                  <a:blip r:embed="rId10"/>
                  <a:stretch>
                    <a:fillRect/>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AB240E06-CBE8-4108-8B00-56B6DA2514EF}"/>
                </a:ext>
              </a:extLst>
            </p:cNvPr>
            <p:cNvSpPr txBox="1"/>
            <p:nvPr/>
          </p:nvSpPr>
          <p:spPr>
            <a:xfrm>
              <a:off x="2047501" y="5567917"/>
              <a:ext cx="2659574" cy="369332"/>
            </a:xfrm>
            <a:prstGeom prst="rect">
              <a:avLst/>
            </a:prstGeom>
            <a:noFill/>
          </p:spPr>
          <p:txBody>
            <a:bodyPr wrap="none" rtlCol="0">
              <a:spAutoFit/>
            </a:bodyPr>
            <a:lstStyle/>
            <a:p>
              <a:r>
                <a:rPr lang="en-US" i="1" dirty="0">
                  <a:latin typeface="Calibri" panose="020F0502020204030204" pitchFamily="34" charset="0"/>
                  <a:cs typeface="Calibri" panose="020F0502020204030204" pitchFamily="34" charset="0"/>
                </a:rPr>
                <a:t>Integral</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over pixel space D</a:t>
              </a:r>
              <a:endParaRPr lang="en-US" b="1" dirty="0">
                <a:latin typeface="Calibri" panose="020F0502020204030204" pitchFamily="34" charset="0"/>
                <a:cs typeface="Calibri" panose="020F0502020204030204" pitchFamily="34" charset="0"/>
              </a:endParaRPr>
            </a:p>
          </p:txBody>
        </p:sp>
      </p:grpSp>
      <p:grpSp>
        <p:nvGrpSpPr>
          <p:cNvPr id="66" name="Group 65">
            <a:extLst>
              <a:ext uri="{FF2B5EF4-FFF2-40B4-BE49-F238E27FC236}">
                <a16:creationId xmlns:a16="http://schemas.microsoft.com/office/drawing/2014/main" id="{D5A1ED51-6832-41D6-9183-862ECC540798}"/>
              </a:ext>
            </a:extLst>
          </p:cNvPr>
          <p:cNvGrpSpPr/>
          <p:nvPr/>
        </p:nvGrpSpPr>
        <p:grpSpPr>
          <a:xfrm>
            <a:off x="6758460" y="2698437"/>
            <a:ext cx="4310254" cy="3350669"/>
            <a:chOff x="6758460" y="2698437"/>
            <a:chExt cx="4310254" cy="3350669"/>
          </a:xfrm>
        </p:grpSpPr>
        <p:sp>
          <p:nvSpPr>
            <p:cNvPr id="37" name="Rectangle: Rounded Corners 36">
              <a:extLst>
                <a:ext uri="{FF2B5EF4-FFF2-40B4-BE49-F238E27FC236}">
                  <a16:creationId xmlns:a16="http://schemas.microsoft.com/office/drawing/2014/main" id="{04A81242-395A-44E3-91E5-65C4BCE7A87E}"/>
                </a:ext>
              </a:extLst>
            </p:cNvPr>
            <p:cNvSpPr/>
            <p:nvPr/>
          </p:nvSpPr>
          <p:spPr>
            <a:xfrm>
              <a:off x="6758460" y="2698437"/>
              <a:ext cx="4310254" cy="3350669"/>
            </a:xfrm>
            <a:prstGeom prst="roundRect">
              <a:avLst>
                <a:gd name="adj" fmla="val 6158"/>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49D87032-FE0E-4B31-94E3-93B97D891E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97434" y="2905988"/>
              <a:ext cx="2254384" cy="2278523"/>
            </a:xfrm>
            <a:prstGeom prst="rect">
              <a:avLst/>
            </a:prstGeom>
            <a:ln>
              <a:solidFill>
                <a:schemeClr val="tx1"/>
              </a:solidFill>
            </a:ln>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6554A8E-FF05-4F91-A2C0-F3597ED4EB2C}"/>
                    </a:ext>
                  </a:extLst>
                </p:cNvPr>
                <p:cNvSpPr txBox="1"/>
                <p:nvPr/>
              </p:nvSpPr>
              <p:spPr>
                <a:xfrm>
                  <a:off x="6911574" y="3189147"/>
                  <a:ext cx="1119021" cy="17318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4400" i="1" smtClean="0">
                                <a:latin typeface="Cambria Math" panose="02040503050406030204" pitchFamily="18" charset="0"/>
                              </a:rPr>
                            </m:ctrlPr>
                          </m:naryPr>
                          <m:sub/>
                          <m:sup/>
                          <m:e>
                            <m:r>
                              <a:rPr lang="en-US" sz="4400" b="0" i="1" smtClean="0">
                                <a:latin typeface="Cambria Math" panose="02040503050406030204" pitchFamily="18" charset="0"/>
                              </a:rPr>
                              <m:t> </m:t>
                            </m:r>
                          </m:e>
                        </m:nary>
                      </m:oMath>
                    </m:oMathPara>
                  </a14:m>
                  <a:endParaRPr lang="en-US" sz="4400" dirty="0"/>
                </a:p>
              </p:txBody>
            </p:sp>
          </mc:Choice>
          <mc:Fallback xmlns="">
            <p:sp>
              <p:nvSpPr>
                <p:cNvPr id="44" name="TextBox 43">
                  <a:extLst>
                    <a:ext uri="{FF2B5EF4-FFF2-40B4-BE49-F238E27FC236}">
                      <a16:creationId xmlns:a16="http://schemas.microsoft.com/office/drawing/2014/main" id="{76554A8E-FF05-4F91-A2C0-F3597ED4EB2C}"/>
                    </a:ext>
                  </a:extLst>
                </p:cNvPr>
                <p:cNvSpPr txBox="1">
                  <a:spLocks noRot="1" noChangeAspect="1" noMove="1" noResize="1" noEditPoints="1" noAdjustHandles="1" noChangeArrowheads="1" noChangeShapeType="1" noTextEdit="1"/>
                </p:cNvSpPr>
                <p:nvPr/>
              </p:nvSpPr>
              <p:spPr>
                <a:xfrm>
                  <a:off x="6911574" y="3189147"/>
                  <a:ext cx="1119021" cy="1731884"/>
                </a:xfrm>
                <a:prstGeom prst="rect">
                  <a:avLst/>
                </a:prstGeom>
                <a:blipFill>
                  <a:blip r:embed="rId12"/>
                  <a:stretch>
                    <a:fillRect/>
                  </a:stretch>
                </a:blipFill>
              </p:spPr>
              <p:txBody>
                <a:bodyPr/>
                <a:lstStyle/>
                <a:p>
                  <a:r>
                    <a:rPr lang="en-US">
                      <a:noFill/>
                    </a:rPr>
                    <a:t> </a:t>
                  </a:r>
                </a:p>
              </p:txBody>
            </p:sp>
          </mc:Fallback>
        </mc:AlternateContent>
        <p:sp>
          <p:nvSpPr>
            <p:cNvPr id="53" name="TextBox 52">
              <a:extLst>
                <a:ext uri="{FF2B5EF4-FFF2-40B4-BE49-F238E27FC236}">
                  <a16:creationId xmlns:a16="http://schemas.microsoft.com/office/drawing/2014/main" id="{304F976E-F0C1-4ECC-A695-B8036B4F2993}"/>
                </a:ext>
              </a:extLst>
            </p:cNvPr>
            <p:cNvSpPr txBox="1"/>
            <p:nvPr/>
          </p:nvSpPr>
          <p:spPr>
            <a:xfrm>
              <a:off x="7031365" y="4515294"/>
              <a:ext cx="644728" cy="461665"/>
            </a:xfrm>
            <a:prstGeom prst="rect">
              <a:avLst/>
            </a:prstGeom>
            <a:noFill/>
          </p:spPr>
          <p:txBody>
            <a:bodyPr wrap="none" rtlCol="0">
              <a:spAutoFit/>
            </a:bodyPr>
            <a:lstStyle/>
            <a:p>
              <a:r>
                <a:rPr lang="en-US" sz="2400" dirty="0"/>
                <a:t>{   }</a:t>
              </a:r>
            </a:p>
          </p:txBody>
        </p:sp>
        <p:sp>
          <p:nvSpPr>
            <p:cNvPr id="45" name="Oval 44">
              <a:extLst>
                <a:ext uri="{FF2B5EF4-FFF2-40B4-BE49-F238E27FC236}">
                  <a16:creationId xmlns:a16="http://schemas.microsoft.com/office/drawing/2014/main" id="{CF17B25C-D817-4868-8F3C-F7ECB86F115B}"/>
                </a:ext>
              </a:extLst>
            </p:cNvPr>
            <p:cNvSpPr/>
            <p:nvPr/>
          </p:nvSpPr>
          <p:spPr>
            <a:xfrm>
              <a:off x="7273563" y="4683182"/>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3B2E2B9-94D6-4E0D-AB7D-4F458874EAF7}"/>
                </a:ext>
              </a:extLst>
            </p:cNvPr>
            <p:cNvSpPr/>
            <p:nvPr/>
          </p:nvSpPr>
          <p:spPr>
            <a:xfrm>
              <a:off x="8751743" y="4256435"/>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EF20C20-7F44-404B-9CA1-4215F0782854}"/>
                </a:ext>
              </a:extLst>
            </p:cNvPr>
            <p:cNvSpPr/>
            <p:nvPr/>
          </p:nvSpPr>
          <p:spPr>
            <a:xfrm>
              <a:off x="9213257" y="3122687"/>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32B7202-78E9-4B13-983B-890CE40E1160}"/>
                </a:ext>
              </a:extLst>
            </p:cNvPr>
            <p:cNvSpPr/>
            <p:nvPr/>
          </p:nvSpPr>
          <p:spPr>
            <a:xfrm>
              <a:off x="9623701" y="3671660"/>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BA7EA63-759E-4FD7-A9B5-6F8F840A33AB}"/>
                </a:ext>
              </a:extLst>
            </p:cNvPr>
            <p:cNvSpPr/>
            <p:nvPr/>
          </p:nvSpPr>
          <p:spPr>
            <a:xfrm>
              <a:off x="9133092" y="4683183"/>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882CC82-D9C5-46E7-AB93-42FE935CB759}"/>
                </a:ext>
              </a:extLst>
            </p:cNvPr>
            <p:cNvSpPr/>
            <p:nvPr/>
          </p:nvSpPr>
          <p:spPr>
            <a:xfrm>
              <a:off x="10044103" y="4734822"/>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53FA37C-38D4-4D60-A7B6-F01634DF9E54}"/>
                </a:ext>
              </a:extLst>
            </p:cNvPr>
            <p:cNvSpPr/>
            <p:nvPr/>
          </p:nvSpPr>
          <p:spPr>
            <a:xfrm>
              <a:off x="10374381" y="3873713"/>
              <a:ext cx="160331" cy="160331"/>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B1C1002F-3AC9-426A-BB15-EDCC507F50F3}"/>
                </a:ext>
              </a:extLst>
            </p:cNvPr>
            <p:cNvSpPr txBox="1"/>
            <p:nvPr/>
          </p:nvSpPr>
          <p:spPr>
            <a:xfrm>
              <a:off x="7394122" y="5554439"/>
              <a:ext cx="3031727" cy="369332"/>
            </a:xfrm>
            <a:prstGeom prst="rect">
              <a:avLst/>
            </a:prstGeom>
            <a:noFill/>
          </p:spPr>
          <p:txBody>
            <a:bodyPr wrap="none" rtlCol="0">
              <a:spAutoFit/>
            </a:bodyPr>
            <a:lstStyle/>
            <a:p>
              <a:r>
                <a:rPr lang="en-US" i="1" dirty="0">
                  <a:latin typeface="Calibri" panose="020F0502020204030204" pitchFamily="34" charset="0"/>
                  <a:cs typeface="Calibri" panose="020F0502020204030204" pitchFamily="34" charset="0"/>
                </a:rPr>
                <a:t>Summation</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over area-samples</a:t>
              </a:r>
              <a:endParaRPr lang="en-US" b="1" dirty="0">
                <a:latin typeface="Calibri" panose="020F0502020204030204" pitchFamily="34" charset="0"/>
                <a:cs typeface="Calibri" panose="020F0502020204030204" pitchFamily="34" charset="0"/>
              </a:endParaRPr>
            </a:p>
          </p:txBody>
        </p:sp>
        <p:pic>
          <p:nvPicPr>
            <p:cNvPr id="57" name="Graphic 56">
              <a:extLst>
                <a:ext uri="{FF2B5EF4-FFF2-40B4-BE49-F238E27FC236}">
                  <a16:creationId xmlns:a16="http://schemas.microsoft.com/office/drawing/2014/main" id="{01742383-2F56-4D61-B9A8-EB926F4EBFE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56495" y="3743741"/>
              <a:ext cx="507416" cy="553545"/>
            </a:xfrm>
            <a:prstGeom prst="rect">
              <a:avLst/>
            </a:prstGeom>
          </p:spPr>
        </p:pic>
      </p:grpSp>
      <p:grpSp>
        <p:nvGrpSpPr>
          <p:cNvPr id="65" name="Group 64">
            <a:extLst>
              <a:ext uri="{FF2B5EF4-FFF2-40B4-BE49-F238E27FC236}">
                <a16:creationId xmlns:a16="http://schemas.microsoft.com/office/drawing/2014/main" id="{C91BCE18-F6E9-420E-BC79-17537499B4F8}"/>
              </a:ext>
            </a:extLst>
          </p:cNvPr>
          <p:cNvGrpSpPr/>
          <p:nvPr/>
        </p:nvGrpSpPr>
        <p:grpSpPr>
          <a:xfrm>
            <a:off x="3342371" y="1994612"/>
            <a:ext cx="6224653" cy="461665"/>
            <a:chOff x="3342371" y="1994612"/>
            <a:chExt cx="6224653" cy="461665"/>
          </a:xfrm>
          <a:solidFill>
            <a:srgbClr val="FF9999"/>
          </a:solidFill>
        </p:grpSpPr>
        <p:sp>
          <p:nvSpPr>
            <p:cNvPr id="61" name="TextBox 60">
              <a:extLst>
                <a:ext uri="{FF2B5EF4-FFF2-40B4-BE49-F238E27FC236}">
                  <a16:creationId xmlns:a16="http://schemas.microsoft.com/office/drawing/2014/main" id="{C605D18E-CDB6-4606-B3C5-2AEF62D45373}"/>
                </a:ext>
              </a:extLst>
            </p:cNvPr>
            <p:cNvSpPr txBox="1"/>
            <p:nvPr/>
          </p:nvSpPr>
          <p:spPr>
            <a:xfrm>
              <a:off x="3342371" y="1994612"/>
              <a:ext cx="6224653" cy="461665"/>
            </a:xfrm>
            <a:prstGeom prst="rect">
              <a:avLst/>
            </a:prstGeom>
            <a:grpFill/>
          </p:spPr>
          <p:style>
            <a:lnRef idx="0">
              <a:schemeClr val="dk1"/>
            </a:lnRef>
            <a:fillRef idx="3">
              <a:schemeClr val="dk1"/>
            </a:fillRef>
            <a:effectRef idx="3">
              <a:schemeClr val="dk1"/>
            </a:effectRef>
            <a:fontRef idx="minor">
              <a:schemeClr val="lt1"/>
            </a:fontRef>
          </p:style>
          <p:txBody>
            <a:bodyPr wrap="none" rtlCol="0">
              <a:spAutoFit/>
            </a:bodyPr>
            <a:lstStyle/>
            <a:p>
              <a:r>
                <a:rPr lang="en-US" sz="2400" dirty="0">
                  <a:solidFill>
                    <a:schemeClr val="tx1"/>
                  </a:solidFill>
                  <a:latin typeface="Calibri" panose="020F0502020204030204" pitchFamily="34" charset="0"/>
                  <a:cs typeface="Calibri" panose="020F0502020204030204" pitchFamily="34" charset="0"/>
                </a:rPr>
                <a:t>Attempt 1                Apply </a:t>
              </a:r>
              <a:r>
                <a:rPr lang="en-US" sz="2400" i="1" dirty="0">
                  <a:solidFill>
                    <a:schemeClr val="tx1"/>
                  </a:solidFill>
                  <a:latin typeface="Calibri" panose="020F0502020204030204" pitchFamily="34" charset="0"/>
                  <a:cs typeface="Calibri" panose="020F0502020204030204" pitchFamily="34" charset="0"/>
                </a:rPr>
                <a:t>auto-diff </a:t>
              </a:r>
              <a:r>
                <a:rPr lang="en-US" sz="2400" dirty="0">
                  <a:solidFill>
                    <a:schemeClr val="tx1"/>
                  </a:solidFill>
                  <a:latin typeface="Calibri" panose="020F0502020204030204" pitchFamily="34" charset="0"/>
                  <a:cs typeface="Calibri" panose="020F0502020204030204" pitchFamily="34" charset="0"/>
                </a:rPr>
                <a:t>to summation</a:t>
              </a:r>
            </a:p>
          </p:txBody>
        </p:sp>
        <p:sp>
          <p:nvSpPr>
            <p:cNvPr id="62" name="Arrow: Right 61">
              <a:extLst>
                <a:ext uri="{FF2B5EF4-FFF2-40B4-BE49-F238E27FC236}">
                  <a16:creationId xmlns:a16="http://schemas.microsoft.com/office/drawing/2014/main" id="{0ED77B60-A432-4BF3-8C7C-283BA7EAF7CC}"/>
                </a:ext>
              </a:extLst>
            </p:cNvPr>
            <p:cNvSpPr/>
            <p:nvPr/>
          </p:nvSpPr>
          <p:spPr>
            <a:xfrm>
              <a:off x="4978594" y="2159745"/>
              <a:ext cx="667562" cy="131396"/>
            </a:xfrm>
            <a:prstGeom prst="rightArrow">
              <a:avLst>
                <a:gd name="adj1" fmla="val 50000"/>
                <a:gd name="adj2" fmla="val 85915"/>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9" name="Rectangle: Rounded Corners 28">
            <a:extLst>
              <a:ext uri="{FF2B5EF4-FFF2-40B4-BE49-F238E27FC236}">
                <a16:creationId xmlns:a16="http://schemas.microsoft.com/office/drawing/2014/main" id="{254AEA36-15E5-43DA-BE55-48196777304A}"/>
              </a:ext>
            </a:extLst>
          </p:cNvPr>
          <p:cNvSpPr/>
          <p:nvPr/>
        </p:nvSpPr>
        <p:spPr>
          <a:xfrm>
            <a:off x="3111599" y="5326488"/>
            <a:ext cx="1778000" cy="63500"/>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CC212BE7-3C60-4CBC-9CDB-D7B7A73E99CB}"/>
              </a:ext>
            </a:extLst>
          </p:cNvPr>
          <p:cNvSpPr txBox="1"/>
          <p:nvPr/>
        </p:nvSpPr>
        <p:spPr>
          <a:xfrm>
            <a:off x="2795625" y="5138366"/>
            <a:ext cx="348172" cy="461665"/>
          </a:xfrm>
          <a:prstGeom prst="rect">
            <a:avLst/>
          </a:prstGeom>
          <a:noFill/>
        </p:spPr>
        <p:txBody>
          <a:bodyPr wrap="none" rtlCol="0">
            <a:spAutoFit/>
          </a:bodyPr>
          <a:lstStyle/>
          <a:p>
            <a:r>
              <a:rPr lang="el-GR" sz="2400" dirty="0">
                <a:latin typeface="Calibri" panose="020F0502020204030204" pitchFamily="34" charset="0"/>
                <a:cs typeface="Calibri" panose="020F0502020204030204" pitchFamily="34" charset="0"/>
              </a:rPr>
              <a:t>θ</a:t>
            </a:r>
            <a:endParaRPr lang="en-US" sz="2400" dirty="0"/>
          </a:p>
        </p:txBody>
      </p:sp>
      <p:sp>
        <p:nvSpPr>
          <p:cNvPr id="31" name="Oval 30">
            <a:extLst>
              <a:ext uri="{FF2B5EF4-FFF2-40B4-BE49-F238E27FC236}">
                <a16:creationId xmlns:a16="http://schemas.microsoft.com/office/drawing/2014/main" id="{344EC917-745E-4D59-BCEC-3EDD4A4AFCDE}"/>
              </a:ext>
            </a:extLst>
          </p:cNvPr>
          <p:cNvSpPr/>
          <p:nvPr/>
        </p:nvSpPr>
        <p:spPr>
          <a:xfrm>
            <a:off x="3251299" y="5288388"/>
            <a:ext cx="139700" cy="1397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FF9629C3-67FA-4FA6-AF52-F2BB3A85150F}"/>
              </a:ext>
            </a:extLst>
          </p:cNvPr>
          <p:cNvSpPr txBox="1"/>
          <p:nvPr/>
        </p:nvSpPr>
        <p:spPr>
          <a:xfrm>
            <a:off x="1861837" y="1978257"/>
            <a:ext cx="1480534" cy="461665"/>
          </a:xfrm>
          <a:prstGeom prst="rect">
            <a:avLst/>
          </a:prstGeom>
          <a:noFill/>
        </p:spPr>
        <p:txBody>
          <a:bodyPr wrap="none" rtlCol="0">
            <a:spAutoFit/>
          </a:bodyPr>
          <a:lstStyle/>
          <a:p>
            <a:r>
              <a:rPr lang="en-US" sz="2400" i="1" dirty="0">
                <a:solidFill>
                  <a:srgbClr val="C00000"/>
                </a:solidFill>
                <a:latin typeface="Calibri" panose="020F0502020204030204" pitchFamily="34" charset="0"/>
                <a:cs typeface="Calibri" panose="020F0502020204030204" pitchFamily="34" charset="0"/>
              </a:rPr>
              <a:t>(Incorrect)</a:t>
            </a:r>
          </a:p>
        </p:txBody>
      </p:sp>
      <p:pic>
        <p:nvPicPr>
          <p:cNvPr id="33" name="Closeup-animation">
            <a:hlinkClick r:id="" action="ppaction://media"/>
            <a:extLst>
              <a:ext uri="{FF2B5EF4-FFF2-40B4-BE49-F238E27FC236}">
                <a16:creationId xmlns:a16="http://schemas.microsoft.com/office/drawing/2014/main" id="{BD3ECEE5-0661-4D72-B03F-A989BBE4096B}"/>
              </a:ext>
            </a:extLst>
          </p:cNvPr>
          <p:cNvPicPr>
            <a:picLocks noGrp="1" noChangeAspect="1"/>
          </p:cNvPicPr>
          <p:nvPr>
            <p:ph idx="1"/>
            <a:videoFile r:link="rId3"/>
            <p:extLst>
              <p:ext uri="{DAA4B4D4-6D71-4841-9C94-3DE7FCFB9230}">
                <p14:media xmlns:p14="http://schemas.microsoft.com/office/powerpoint/2010/main" r:embed="rId2"/>
              </p:ext>
            </p:extLst>
          </p:nvPr>
        </p:nvPicPr>
        <p:blipFill rotWithShape="1">
          <a:blip r:embed="rId14"/>
          <a:srcRect l="22153" r="21909"/>
          <a:stretch/>
        </p:blipFill>
        <p:spPr>
          <a:xfrm>
            <a:off x="2780405" y="2865970"/>
            <a:ext cx="2259841" cy="2272396"/>
          </a:xfrm>
          <a:ln w="19050">
            <a:solidFill>
              <a:schemeClr val="tx1"/>
            </a:solidFill>
          </a:ln>
        </p:spPr>
      </p:pic>
      <p:sp>
        <p:nvSpPr>
          <p:cNvPr id="6" name="Freeform: Shape 5">
            <a:extLst>
              <a:ext uri="{FF2B5EF4-FFF2-40B4-BE49-F238E27FC236}">
                <a16:creationId xmlns:a16="http://schemas.microsoft.com/office/drawing/2014/main" id="{F601444A-38BD-4FF6-9580-88164BF84F1E}"/>
              </a:ext>
            </a:extLst>
          </p:cNvPr>
          <p:cNvSpPr/>
          <p:nvPr/>
        </p:nvSpPr>
        <p:spPr>
          <a:xfrm>
            <a:off x="8497434" y="3187700"/>
            <a:ext cx="1355725" cy="1339850"/>
          </a:xfrm>
          <a:custGeom>
            <a:avLst/>
            <a:gdLst>
              <a:gd name="connsiteX0" fmla="*/ 0 w 1355725"/>
              <a:gd name="connsiteY0" fmla="*/ 0 h 1339850"/>
              <a:gd name="connsiteX1" fmla="*/ 0 w 1355725"/>
              <a:gd name="connsiteY1" fmla="*/ 161925 h 1339850"/>
              <a:gd name="connsiteX2" fmla="*/ 1311275 w 1355725"/>
              <a:gd name="connsiteY2" fmla="*/ 1339850 h 1339850"/>
              <a:gd name="connsiteX3" fmla="*/ 1355725 w 1355725"/>
              <a:gd name="connsiteY3" fmla="*/ 1225550 h 1339850"/>
              <a:gd name="connsiteX4" fmla="*/ 0 w 1355725"/>
              <a:gd name="connsiteY4" fmla="*/ 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725" h="1339850">
                <a:moveTo>
                  <a:pt x="0" y="0"/>
                </a:moveTo>
                <a:lnTo>
                  <a:pt x="0" y="161925"/>
                </a:lnTo>
                <a:lnTo>
                  <a:pt x="1311275" y="1339850"/>
                </a:lnTo>
                <a:lnTo>
                  <a:pt x="1355725" y="1225550"/>
                </a:lnTo>
                <a:lnTo>
                  <a:pt x="0" y="0"/>
                </a:lnTo>
                <a:close/>
              </a:path>
            </a:pathLst>
          </a:custGeom>
          <a:solidFill>
            <a:srgbClr val="FFE697"/>
          </a:solidFill>
          <a:ln>
            <a:solidFill>
              <a:srgbClr val="FFE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93446974"/>
      </p:ext>
    </p:extLst>
  </p:cSld>
  <p:clrMapOvr>
    <a:masterClrMapping/>
  </p:clrMapOvr>
  <mc:AlternateContent xmlns:mc="http://schemas.openxmlformats.org/markup-compatibility/2006" xmlns:p14="http://schemas.microsoft.com/office/powerpoint/2010/main">
    <mc:Choice Requires="p14">
      <p:transition spd="slow" p14:dur="2000" advTm="26274"/>
    </mc:Choice>
    <mc:Fallback xmlns="">
      <p:transition spd="slow" advTm="262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48" fill="hold"/>
                                        <p:tgtEl>
                                          <p:spTgt spid="33"/>
                                        </p:tgtEl>
                                      </p:cBhvr>
                                    </p:cmd>
                                  </p:childTnLst>
                                </p:cTn>
                              </p:par>
                              <p:par>
                                <p:cTn id="11" presetID="42" presetClass="path" presetSubtype="0" accel="50746" decel="49254" fill="hold" grpId="0" nodeType="withEffect">
                                  <p:stCondLst>
                                    <p:cond delay="0"/>
                                  </p:stCondLst>
                                  <p:childTnLst>
                                    <p:animMotion origin="layout" path="M 4.16667E-6 0 L 0.1125 0 " pathEditMode="relative" rAng="0" ptsTypes="AA">
                                      <p:cBhvr>
                                        <p:cTn id="12" dur="670" fill="hold"/>
                                        <p:tgtEl>
                                          <p:spTgt spid="31"/>
                                        </p:tgtEl>
                                        <p:attrNameLst>
                                          <p:attrName>ppt_x</p:attrName>
                                          <p:attrName>ppt_y</p:attrName>
                                        </p:attrNameLst>
                                      </p:cBhvr>
                                      <p:rCtr x="5625" y="0"/>
                                    </p:animMotion>
                                  </p:childTnLst>
                                </p:cTn>
                              </p:par>
                              <p:par>
                                <p:cTn id="13" presetID="42" presetClass="path" presetSubtype="0" accel="50746" decel="49254" fill="hold" grpId="1" nodeType="withEffect">
                                  <p:stCondLst>
                                    <p:cond delay="670"/>
                                  </p:stCondLst>
                                  <p:childTnLst>
                                    <p:animMotion origin="layout" path="M 4.16667E-6 0 L 0.11093 0 " pathEditMode="relative" rAng="0" ptsTypes="AA">
                                      <p:cBhvr>
                                        <p:cTn id="14" dur="670" fill="hold"/>
                                        <p:tgtEl>
                                          <p:spTgt spid="31"/>
                                        </p:tgtEl>
                                        <p:attrNameLst>
                                          <p:attrName>ppt_x</p:attrName>
                                          <p:attrName>ppt_y</p:attrName>
                                        </p:attrNameLst>
                                      </p:cBhvr>
                                      <p:rCtr x="5547" y="0"/>
                                    </p:animMotion>
                                  </p:childTnLst>
                                </p:cTn>
                              </p:par>
                              <p:par>
                                <p:cTn id="15" presetID="42" presetClass="path" presetSubtype="0" accel="50746" decel="49254" fill="hold" grpId="2" nodeType="withEffect">
                                  <p:stCondLst>
                                    <p:cond delay="1330"/>
                                  </p:stCondLst>
                                  <p:childTnLst>
                                    <p:animMotion origin="layout" path="M 4.16667E-6 0 L 0.10937 0 " pathEditMode="relative" rAng="0" ptsTypes="AA">
                                      <p:cBhvr>
                                        <p:cTn id="16" dur="670" fill="hold"/>
                                        <p:tgtEl>
                                          <p:spTgt spid="31"/>
                                        </p:tgtEl>
                                        <p:attrNameLst>
                                          <p:attrName>ppt_x</p:attrName>
                                          <p:attrName>ppt_y</p:attrName>
                                        </p:attrNameLst>
                                      </p:cBhvr>
                                      <p:rCtr x="5469" y="0"/>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7" presetClass="emph" presetSubtype="0" repeatCount="5000" fill="remove" grpId="0" nodeType="clickEffect">
                                  <p:stCondLst>
                                    <p:cond delay="0"/>
                                  </p:stCondLst>
                                  <p:childTnLst>
                                    <p:animClr clrSpc="rgb" dir="cw">
                                      <p:cBhvr override="childStyle">
                                        <p:cTn id="32" dur="250" autoRev="1" fill="remove"/>
                                        <p:tgtEl>
                                          <p:spTgt spid="6"/>
                                        </p:tgtEl>
                                        <p:attrNameLst>
                                          <p:attrName>style.color</p:attrName>
                                        </p:attrNameLst>
                                      </p:cBhvr>
                                      <p:to>
                                        <a:schemeClr val="tx1"/>
                                      </p:to>
                                    </p:animClr>
                                    <p:animClr clrSpc="rgb" dir="cw">
                                      <p:cBhvr>
                                        <p:cTn id="33" dur="250" autoRev="1" fill="remove"/>
                                        <p:tgtEl>
                                          <p:spTgt spid="6"/>
                                        </p:tgtEl>
                                        <p:attrNameLst>
                                          <p:attrName>fillcolor</p:attrName>
                                        </p:attrNameLst>
                                      </p:cBhvr>
                                      <p:to>
                                        <a:schemeClr val="tx1"/>
                                      </p:to>
                                    </p:animClr>
                                    <p:set>
                                      <p:cBhvr>
                                        <p:cTn id="34" dur="250" autoRev="1" fill="remove"/>
                                        <p:tgtEl>
                                          <p:spTgt spid="6"/>
                                        </p:tgtEl>
                                        <p:attrNameLst>
                                          <p:attrName>fill.type</p:attrName>
                                        </p:attrNameLst>
                                      </p:cBhvr>
                                      <p:to>
                                        <p:strVal val="solid"/>
                                      </p:to>
                                    </p:set>
                                    <p:set>
                                      <p:cBhvr>
                                        <p:cTn id="35" dur="250" autoRev="1" fill="remove"/>
                                        <p:tgtEl>
                                          <p:spTgt spid="6"/>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childTnLst>
                          </p:cTn>
                        </p:par>
                        <p:par>
                          <p:cTn id="40" fill="hold">
                            <p:stCondLst>
                              <p:cond delay="0"/>
                            </p:stCondLst>
                            <p:childTnLst>
                              <p:par>
                                <p:cTn id="41" presetID="26" presetClass="emph" presetSubtype="0" repeatCount="4000" fill="hold" grpId="1" nodeType="afterEffect">
                                  <p:stCondLst>
                                    <p:cond delay="0"/>
                                  </p:stCondLst>
                                  <p:childTnLst>
                                    <p:animEffect transition="out" filter="fade">
                                      <p:cBhvr>
                                        <p:cTn id="42" dur="500" tmFilter="0, 0; .2, .5; .8, .5; 1, 0"/>
                                        <p:tgtEl>
                                          <p:spTgt spid="42"/>
                                        </p:tgtEl>
                                      </p:cBhvr>
                                    </p:animEffect>
                                    <p:animScale>
                                      <p:cBhvr>
                                        <p:cTn id="43"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33"/>
                </p:tgtEl>
              </p:cMediaNode>
            </p:video>
          </p:childTnLst>
        </p:cTn>
      </p:par>
    </p:tnLst>
    <p:bldLst>
      <p:bldP spid="42" grpId="0"/>
      <p:bldP spid="42" grpId="1"/>
      <p:bldP spid="31" grpId="0" animBg="1"/>
      <p:bldP spid="31" grpId="1" animBg="1"/>
      <p:bldP spid="31" grpId="2" animBg="1"/>
      <p:bldP spid="3" grpId="0"/>
      <p:bldP spid="6" grpId="0" animBg="1"/>
      <p:bldP spid="6" grpId="1" animBg="1"/>
    </p:bldLst>
  </p:timing>
  <p:extLst>
    <p:ext uri="{E180D4A7-C9FB-4DFB-919C-405C955672EB}">
      <p14:showEvtLst xmlns:p14="http://schemas.microsoft.com/office/powerpoint/2010/main">
        <p14:playEvt time="1549" objId="33"/>
        <p14:stopEvt time="3717" objId="3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4BB2B-3FA1-4447-A8B6-CF26EBA99860}"/>
              </a:ext>
            </a:extLst>
          </p:cNvPr>
          <p:cNvSpPr>
            <a:spLocks noGrp="1"/>
          </p:cNvSpPr>
          <p:nvPr>
            <p:ph type="title"/>
          </p:nvPr>
        </p:nvSpPr>
        <p:spPr/>
        <p:txBody>
          <a:bodyPr/>
          <a:lstStyle/>
          <a:p>
            <a:r>
              <a:rPr lang="en-US" dirty="0">
                <a:latin typeface="+mn-lt"/>
              </a:rPr>
              <a:t>Edge-Sampling</a:t>
            </a:r>
          </a:p>
        </p:txBody>
      </p:sp>
      <p:pic>
        <p:nvPicPr>
          <p:cNvPr id="4" name="Picture 3">
            <a:extLst>
              <a:ext uri="{FF2B5EF4-FFF2-40B4-BE49-F238E27FC236}">
                <a16:creationId xmlns:a16="http://schemas.microsoft.com/office/drawing/2014/main" id="{D3339147-0EF9-4E95-B09A-8AEB2E2D7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113" y="2288971"/>
            <a:ext cx="2469661" cy="2469661"/>
          </a:xfrm>
          <a:prstGeom prst="rect">
            <a:avLst/>
          </a:prstGeom>
          <a:ln w="19050">
            <a:solidFill>
              <a:schemeClr val="tx1">
                <a:lumMod val="95000"/>
              </a:schemeClr>
            </a:solidFill>
          </a:ln>
        </p:spPr>
      </p:pic>
      <p:sp>
        <p:nvSpPr>
          <p:cNvPr id="5" name="Oval 4">
            <a:extLst>
              <a:ext uri="{FF2B5EF4-FFF2-40B4-BE49-F238E27FC236}">
                <a16:creationId xmlns:a16="http://schemas.microsoft.com/office/drawing/2014/main" id="{1B9D16EE-2D5B-43DF-A43E-835BBD61D45F}"/>
              </a:ext>
            </a:extLst>
          </p:cNvPr>
          <p:cNvSpPr/>
          <p:nvPr/>
        </p:nvSpPr>
        <p:spPr>
          <a:xfrm>
            <a:off x="5904676" y="3650279"/>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E88DC3B-B56E-411C-8444-B917873E7921}"/>
              </a:ext>
            </a:extLst>
          </p:cNvPr>
          <p:cNvSpPr/>
          <p:nvPr/>
        </p:nvSpPr>
        <p:spPr>
          <a:xfrm>
            <a:off x="7593927" y="3440107"/>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FC0E85E-4C27-4CC6-8E4F-961E05DA33C4}"/>
              </a:ext>
            </a:extLst>
          </p:cNvPr>
          <p:cNvSpPr/>
          <p:nvPr/>
        </p:nvSpPr>
        <p:spPr>
          <a:xfrm>
            <a:off x="6262016" y="2729257"/>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75DB95A-8032-456A-A5E5-963FEC3E5D3C}"/>
              </a:ext>
            </a:extLst>
          </p:cNvPr>
          <p:cNvSpPr/>
          <p:nvPr/>
        </p:nvSpPr>
        <p:spPr>
          <a:xfrm>
            <a:off x="6226744" y="4253056"/>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25B7C0DE-1FF4-48F4-87AB-BBA0BCBB5E4F}"/>
              </a:ext>
            </a:extLst>
          </p:cNvPr>
          <p:cNvSpPr/>
          <p:nvPr/>
        </p:nvSpPr>
        <p:spPr>
          <a:xfrm>
            <a:off x="6870201" y="3056283"/>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CE74B55-632C-4708-A049-397B31CCC3A8}"/>
              </a:ext>
            </a:extLst>
          </p:cNvPr>
          <p:cNvSpPr/>
          <p:nvPr/>
        </p:nvSpPr>
        <p:spPr>
          <a:xfrm>
            <a:off x="7426539" y="4040446"/>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B31CA85-2FEE-42E6-8477-9192CBEB5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6001" y="2288971"/>
            <a:ext cx="2469661" cy="2469661"/>
          </a:xfrm>
          <a:prstGeom prst="rect">
            <a:avLst/>
          </a:prstGeom>
          <a:ln w="19050">
            <a:solidFill>
              <a:schemeClr val="tx1"/>
            </a:solidFill>
          </a:ln>
        </p:spPr>
      </p:pic>
      <p:sp>
        <p:nvSpPr>
          <p:cNvPr id="12" name="Oval 11">
            <a:extLst>
              <a:ext uri="{FF2B5EF4-FFF2-40B4-BE49-F238E27FC236}">
                <a16:creationId xmlns:a16="http://schemas.microsoft.com/office/drawing/2014/main" id="{A60643CF-82C0-4982-9C18-B83366435D8E}"/>
              </a:ext>
            </a:extLst>
          </p:cNvPr>
          <p:cNvSpPr/>
          <p:nvPr/>
        </p:nvSpPr>
        <p:spPr>
          <a:xfrm>
            <a:off x="8973411" y="3650279"/>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39B889-08CC-4A3A-ACEA-355A192D9E7F}"/>
              </a:ext>
            </a:extLst>
          </p:cNvPr>
          <p:cNvSpPr/>
          <p:nvPr/>
        </p:nvSpPr>
        <p:spPr>
          <a:xfrm>
            <a:off x="10662662" y="3440107"/>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B564E4F-FA29-41FC-9C11-2E7945AAAF6D}"/>
              </a:ext>
            </a:extLst>
          </p:cNvPr>
          <p:cNvSpPr/>
          <p:nvPr/>
        </p:nvSpPr>
        <p:spPr>
          <a:xfrm>
            <a:off x="9330751" y="2729257"/>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B974EDC-0976-47EC-94CE-48440404BDBA}"/>
              </a:ext>
            </a:extLst>
          </p:cNvPr>
          <p:cNvSpPr/>
          <p:nvPr/>
        </p:nvSpPr>
        <p:spPr>
          <a:xfrm>
            <a:off x="9295479" y="4253056"/>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6C4D983C-C0C2-46C8-910B-5FD9FC9CAC87}"/>
              </a:ext>
            </a:extLst>
          </p:cNvPr>
          <p:cNvSpPr/>
          <p:nvPr/>
        </p:nvSpPr>
        <p:spPr>
          <a:xfrm>
            <a:off x="9938936" y="3056283"/>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971105C-4453-4433-89FB-1BCFABB36D34}"/>
              </a:ext>
            </a:extLst>
          </p:cNvPr>
          <p:cNvSpPr/>
          <p:nvPr/>
        </p:nvSpPr>
        <p:spPr>
          <a:xfrm>
            <a:off x="10495274" y="4040446"/>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37D5B2F7-607F-40A9-8C48-E8893717C702}"/>
              </a:ext>
            </a:extLst>
          </p:cNvPr>
          <p:cNvGrpSpPr/>
          <p:nvPr/>
        </p:nvGrpSpPr>
        <p:grpSpPr>
          <a:xfrm>
            <a:off x="1092056" y="2494212"/>
            <a:ext cx="2857321" cy="2257391"/>
            <a:chOff x="1544813" y="1907271"/>
            <a:chExt cx="2857321" cy="2257391"/>
          </a:xfrm>
        </p:grpSpPr>
        <p:sp>
          <p:nvSpPr>
            <p:cNvPr id="22" name="Rectangle 21">
              <a:extLst>
                <a:ext uri="{FF2B5EF4-FFF2-40B4-BE49-F238E27FC236}">
                  <a16:creationId xmlns:a16="http://schemas.microsoft.com/office/drawing/2014/main" id="{D92B3821-9CFB-4B16-A975-BE6AAE41A660}"/>
                </a:ext>
              </a:extLst>
            </p:cNvPr>
            <p:cNvSpPr/>
            <p:nvPr/>
          </p:nvSpPr>
          <p:spPr>
            <a:xfrm>
              <a:off x="1544813" y="1907271"/>
              <a:ext cx="2857321" cy="225739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D7A9E9C-DFF7-4621-A00E-00702A0E743C}"/>
                </a:ext>
              </a:extLst>
            </p:cNvPr>
            <p:cNvSpPr txBox="1"/>
            <p:nvPr/>
          </p:nvSpPr>
          <p:spPr>
            <a:xfrm>
              <a:off x="1849223" y="1907271"/>
              <a:ext cx="2248501" cy="738664"/>
            </a:xfrm>
            <a:prstGeom prst="rect">
              <a:avLst/>
            </a:prstGeom>
            <a:noFill/>
          </p:spPr>
          <p:txBody>
            <a:bodyPr wrap="none" rtlCol="0">
              <a:spAutoFit/>
            </a:bodyPr>
            <a:lstStyle/>
            <a:p>
              <a:pPr algn="ctr"/>
              <a:r>
                <a:rPr lang="en-US" sz="1400" i="1" dirty="0">
                  <a:latin typeface="Calibri" panose="020F0502020204030204" pitchFamily="34" charset="0"/>
                  <a:cs typeface="Calibri" panose="020F0502020204030204" pitchFamily="34" charset="0"/>
                </a:rPr>
                <a:t>Edge-Sampling for </a:t>
              </a:r>
            </a:p>
            <a:p>
              <a:pPr algn="ctr"/>
              <a:r>
                <a:rPr lang="en-US" sz="1400" i="1" dirty="0">
                  <a:latin typeface="Calibri" panose="020F0502020204030204" pitchFamily="34" charset="0"/>
                  <a:cs typeface="Calibri" panose="020F0502020204030204" pitchFamily="34" charset="0"/>
                </a:rPr>
                <a:t>MC Differentiable Rendering</a:t>
              </a:r>
            </a:p>
            <a:p>
              <a:pPr algn="ctr"/>
              <a:r>
                <a:rPr lang="en-US" sz="1400" dirty="0">
                  <a:latin typeface="Calibri" panose="020F0502020204030204" pitchFamily="34" charset="0"/>
                  <a:cs typeface="Calibri" panose="020F0502020204030204" pitchFamily="34" charset="0"/>
                </a:rPr>
                <a:t>[Li 2018]</a:t>
              </a:r>
            </a:p>
          </p:txBody>
        </p:sp>
        <p:pic>
          <p:nvPicPr>
            <p:cNvPr id="21" name="Picture 20">
              <a:extLst>
                <a:ext uri="{FF2B5EF4-FFF2-40B4-BE49-F238E27FC236}">
                  <a16:creationId xmlns:a16="http://schemas.microsoft.com/office/drawing/2014/main" id="{E30DCFB0-9421-40B1-A676-CDE07948E86B}"/>
                </a:ext>
              </a:extLst>
            </p:cNvPr>
            <p:cNvPicPr>
              <a:picLocks noChangeAspect="1"/>
            </p:cNvPicPr>
            <p:nvPr/>
          </p:nvPicPr>
          <p:blipFill>
            <a:blip r:embed="rId6"/>
            <a:stretch>
              <a:fillRect/>
            </a:stretch>
          </p:blipFill>
          <p:spPr>
            <a:xfrm>
              <a:off x="1603733" y="2635334"/>
              <a:ext cx="2739480" cy="1489472"/>
            </a:xfrm>
            <a:prstGeom prst="rect">
              <a:avLst/>
            </a:prstGeom>
          </p:spPr>
        </p:pic>
      </p:grpSp>
      <p:grpSp>
        <p:nvGrpSpPr>
          <p:cNvPr id="41" name="Group 40">
            <a:extLst>
              <a:ext uri="{FF2B5EF4-FFF2-40B4-BE49-F238E27FC236}">
                <a16:creationId xmlns:a16="http://schemas.microsoft.com/office/drawing/2014/main" id="{8E5BF470-49C3-4E6B-B79B-0CCB5E76969C}"/>
              </a:ext>
            </a:extLst>
          </p:cNvPr>
          <p:cNvGrpSpPr/>
          <p:nvPr/>
        </p:nvGrpSpPr>
        <p:grpSpPr>
          <a:xfrm>
            <a:off x="1319685" y="2717340"/>
            <a:ext cx="2857321" cy="2257391"/>
            <a:chOff x="1544813" y="4309422"/>
            <a:chExt cx="2857321" cy="2257391"/>
          </a:xfrm>
        </p:grpSpPr>
        <p:sp>
          <p:nvSpPr>
            <p:cNvPr id="25" name="Rectangle 24">
              <a:extLst>
                <a:ext uri="{FF2B5EF4-FFF2-40B4-BE49-F238E27FC236}">
                  <a16:creationId xmlns:a16="http://schemas.microsoft.com/office/drawing/2014/main" id="{6AEE2E13-D5F7-4F57-9869-960E08A44EB1}"/>
                </a:ext>
              </a:extLst>
            </p:cNvPr>
            <p:cNvSpPr/>
            <p:nvPr/>
          </p:nvSpPr>
          <p:spPr>
            <a:xfrm>
              <a:off x="1544813" y="4309422"/>
              <a:ext cx="2857321" cy="225739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50A213F-1C44-42C1-8E4B-D18E1F4823F6}"/>
                </a:ext>
              </a:extLst>
            </p:cNvPr>
            <p:cNvSpPr txBox="1"/>
            <p:nvPr/>
          </p:nvSpPr>
          <p:spPr>
            <a:xfrm>
              <a:off x="2037131" y="4309422"/>
              <a:ext cx="1872692" cy="738664"/>
            </a:xfrm>
            <a:prstGeom prst="rect">
              <a:avLst/>
            </a:prstGeom>
            <a:noFill/>
          </p:spPr>
          <p:txBody>
            <a:bodyPr wrap="none" rtlCol="0">
              <a:spAutoFit/>
            </a:bodyPr>
            <a:lstStyle/>
            <a:p>
              <a:pPr algn="ctr"/>
              <a:r>
                <a:rPr lang="en-US" sz="1400" i="1" dirty="0">
                  <a:latin typeface="Calibri" panose="020F0502020204030204" pitchFamily="34" charset="0"/>
                  <a:cs typeface="Calibri" panose="020F0502020204030204" pitchFamily="34" charset="0"/>
                </a:rPr>
                <a:t>A Differential Theory of</a:t>
              </a:r>
            </a:p>
            <a:p>
              <a:pPr algn="ctr"/>
              <a:r>
                <a:rPr lang="en-US" sz="1400" i="1" dirty="0">
                  <a:latin typeface="Calibri" panose="020F0502020204030204" pitchFamily="34" charset="0"/>
                  <a:cs typeface="Calibri" panose="020F0502020204030204" pitchFamily="34" charset="0"/>
                </a:rPr>
                <a:t>Radiative Transfer</a:t>
              </a:r>
            </a:p>
            <a:p>
              <a:pPr algn="ctr"/>
              <a:r>
                <a:rPr lang="en-US" sz="1400" dirty="0">
                  <a:latin typeface="Calibri" panose="020F0502020204030204" pitchFamily="34" charset="0"/>
                  <a:cs typeface="Calibri" panose="020F0502020204030204" pitchFamily="34" charset="0"/>
                </a:rPr>
                <a:t>[Zhang 2019]</a:t>
              </a:r>
            </a:p>
          </p:txBody>
        </p:sp>
        <p:pic>
          <p:nvPicPr>
            <p:cNvPr id="26" name="Screen Shot 2020-09-23 at 14.09.17.png" descr="Screen Shot 2020-09-23 at 14.09.17.png">
              <a:extLst>
                <a:ext uri="{FF2B5EF4-FFF2-40B4-BE49-F238E27FC236}">
                  <a16:creationId xmlns:a16="http://schemas.microsoft.com/office/drawing/2014/main" id="{E271D1EA-6DB0-4CE4-A59F-9695E4A4F9B4}"/>
                </a:ext>
              </a:extLst>
            </p:cNvPr>
            <p:cNvPicPr>
              <a:picLocks noChangeAspect="1"/>
            </p:cNvPicPr>
            <p:nvPr/>
          </p:nvPicPr>
          <p:blipFill>
            <a:blip r:embed="rId7">
              <a:extLst/>
            </a:blip>
            <a:stretch>
              <a:fillRect/>
            </a:stretch>
          </p:blipFill>
          <p:spPr>
            <a:xfrm>
              <a:off x="1603733" y="5079587"/>
              <a:ext cx="2720205" cy="1355744"/>
            </a:xfrm>
            <a:prstGeom prst="rect">
              <a:avLst/>
            </a:prstGeom>
            <a:ln w="12700">
              <a:miter lim="400000"/>
            </a:ln>
          </p:spPr>
        </p:pic>
      </p:grpSp>
      <p:sp>
        <p:nvSpPr>
          <p:cNvPr id="27" name="Oval 26">
            <a:extLst>
              <a:ext uri="{FF2B5EF4-FFF2-40B4-BE49-F238E27FC236}">
                <a16:creationId xmlns:a16="http://schemas.microsoft.com/office/drawing/2014/main" id="{441A96D0-AEC3-4721-85A4-8D3283114947}"/>
              </a:ext>
            </a:extLst>
          </p:cNvPr>
          <p:cNvSpPr/>
          <p:nvPr/>
        </p:nvSpPr>
        <p:spPr>
          <a:xfrm>
            <a:off x="8675673" y="2768337"/>
            <a:ext cx="167388" cy="167388"/>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7596F81-7817-433B-823C-06925356BED3}"/>
              </a:ext>
            </a:extLst>
          </p:cNvPr>
          <p:cNvSpPr/>
          <p:nvPr/>
        </p:nvSpPr>
        <p:spPr>
          <a:xfrm>
            <a:off x="8991387" y="3056283"/>
            <a:ext cx="167388" cy="167388"/>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FF7D0A13-C850-4951-95BA-3DE3C478FE78}"/>
              </a:ext>
            </a:extLst>
          </p:cNvPr>
          <p:cNvSpPr/>
          <p:nvPr/>
        </p:nvSpPr>
        <p:spPr>
          <a:xfrm>
            <a:off x="9295479" y="3323768"/>
            <a:ext cx="167388" cy="167388"/>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FFD6A31D-66A9-4CAD-B0AB-161F50E70F6A}"/>
              </a:ext>
            </a:extLst>
          </p:cNvPr>
          <p:cNvSpPr/>
          <p:nvPr/>
        </p:nvSpPr>
        <p:spPr>
          <a:xfrm>
            <a:off x="9604332" y="3607495"/>
            <a:ext cx="167388" cy="167388"/>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0014FD18-D5FD-4290-B163-B229C7DDCF2C}"/>
              </a:ext>
            </a:extLst>
          </p:cNvPr>
          <p:cNvSpPr/>
          <p:nvPr/>
        </p:nvSpPr>
        <p:spPr>
          <a:xfrm>
            <a:off x="5714656" y="2935725"/>
            <a:ext cx="167388" cy="167388"/>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6CFCBF0-AFC3-45CB-872E-2D716C603232}"/>
              </a:ext>
            </a:extLst>
          </p:cNvPr>
          <p:cNvSpPr/>
          <p:nvPr/>
        </p:nvSpPr>
        <p:spPr>
          <a:xfrm>
            <a:off x="6030370" y="3223671"/>
            <a:ext cx="167388" cy="167388"/>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B32906A0-58B6-4D13-96A0-B9D56D8DDC78}"/>
              </a:ext>
            </a:extLst>
          </p:cNvPr>
          <p:cNvSpPr/>
          <p:nvPr/>
        </p:nvSpPr>
        <p:spPr>
          <a:xfrm>
            <a:off x="6334462" y="3491156"/>
            <a:ext cx="167388" cy="167388"/>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6BEA6568-3704-4EB8-A6A0-7F4B1BB9B4A6}"/>
              </a:ext>
            </a:extLst>
          </p:cNvPr>
          <p:cNvSpPr/>
          <p:nvPr/>
        </p:nvSpPr>
        <p:spPr>
          <a:xfrm>
            <a:off x="6643315" y="3774883"/>
            <a:ext cx="167388" cy="167388"/>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42969E39-468F-4DF2-8C48-777ABF0FE737}"/>
              </a:ext>
            </a:extLst>
          </p:cNvPr>
          <p:cNvSpPr/>
          <p:nvPr/>
        </p:nvSpPr>
        <p:spPr>
          <a:xfrm>
            <a:off x="7655915" y="5557702"/>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D807B603-D038-4D5A-9F7D-182E6966DA11}"/>
              </a:ext>
            </a:extLst>
          </p:cNvPr>
          <p:cNvSpPr/>
          <p:nvPr/>
        </p:nvSpPr>
        <p:spPr>
          <a:xfrm>
            <a:off x="7655915" y="5154304"/>
            <a:ext cx="167388" cy="167388"/>
          </a:xfrm>
          <a:prstGeom prst="ellips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1DC6EDD5-0593-498A-95AA-742E2D150636}"/>
              </a:ext>
            </a:extLst>
          </p:cNvPr>
          <p:cNvSpPr txBox="1"/>
          <p:nvPr/>
        </p:nvSpPr>
        <p:spPr>
          <a:xfrm>
            <a:off x="7823303" y="5099498"/>
            <a:ext cx="144539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  Boundary samples</a:t>
            </a:r>
          </a:p>
        </p:txBody>
      </p:sp>
      <p:sp>
        <p:nvSpPr>
          <p:cNvPr id="38" name="TextBox 37">
            <a:extLst>
              <a:ext uri="{FF2B5EF4-FFF2-40B4-BE49-F238E27FC236}">
                <a16:creationId xmlns:a16="http://schemas.microsoft.com/office/drawing/2014/main" id="{F7416994-4BE3-4404-9441-4971BA12AAB7}"/>
              </a:ext>
            </a:extLst>
          </p:cNvPr>
          <p:cNvSpPr txBox="1"/>
          <p:nvPr/>
        </p:nvSpPr>
        <p:spPr>
          <a:xfrm>
            <a:off x="7823303" y="5502896"/>
            <a:ext cx="11347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  Area samples</a:t>
            </a:r>
          </a:p>
        </p:txBody>
      </p:sp>
      <p:sp>
        <p:nvSpPr>
          <p:cNvPr id="3" name="Slide Number Placeholder 2">
            <a:extLst>
              <a:ext uri="{FF2B5EF4-FFF2-40B4-BE49-F238E27FC236}">
                <a16:creationId xmlns:a16="http://schemas.microsoft.com/office/drawing/2014/main" id="{13CE0953-3BBA-40A8-B47B-62F652A9A9AE}"/>
              </a:ext>
            </a:extLst>
          </p:cNvPr>
          <p:cNvSpPr>
            <a:spLocks noGrp="1"/>
          </p:cNvSpPr>
          <p:nvPr>
            <p:ph type="sldNum" sz="quarter" idx="12"/>
          </p:nvPr>
        </p:nvSpPr>
        <p:spPr/>
        <p:txBody>
          <a:bodyPr/>
          <a:lstStyle/>
          <a:p>
            <a:fld id="{0C554033-6015-43E8-A0C2-4A11C3BD7F39}" type="slidenum">
              <a:rPr lang="en-US" smtClean="0"/>
              <a:t>12</a:t>
            </a:fld>
            <a:endParaRPr lang="en-US"/>
          </a:p>
        </p:txBody>
      </p:sp>
      <p:grpSp>
        <p:nvGrpSpPr>
          <p:cNvPr id="45" name="Group 44">
            <a:extLst>
              <a:ext uri="{FF2B5EF4-FFF2-40B4-BE49-F238E27FC236}">
                <a16:creationId xmlns:a16="http://schemas.microsoft.com/office/drawing/2014/main" id="{99537401-03F7-489E-B50F-B33DD8B33A73}"/>
              </a:ext>
            </a:extLst>
          </p:cNvPr>
          <p:cNvGrpSpPr/>
          <p:nvPr/>
        </p:nvGrpSpPr>
        <p:grpSpPr>
          <a:xfrm>
            <a:off x="1554402" y="2929471"/>
            <a:ext cx="2857321" cy="2257391"/>
            <a:chOff x="1554402" y="2929471"/>
            <a:chExt cx="2857321" cy="2257391"/>
          </a:xfrm>
        </p:grpSpPr>
        <p:sp>
          <p:nvSpPr>
            <p:cNvPr id="66" name="Rectangle 65">
              <a:extLst>
                <a:ext uri="{FF2B5EF4-FFF2-40B4-BE49-F238E27FC236}">
                  <a16:creationId xmlns:a16="http://schemas.microsoft.com/office/drawing/2014/main" id="{834C2376-E2ED-4D10-83B0-22FC2F844D35}"/>
                </a:ext>
              </a:extLst>
            </p:cNvPr>
            <p:cNvSpPr/>
            <p:nvPr/>
          </p:nvSpPr>
          <p:spPr>
            <a:xfrm>
              <a:off x="1554402" y="2929471"/>
              <a:ext cx="2857321" cy="225739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98A99430-CCDF-4070-933A-00DF8A72B1E2}"/>
                </a:ext>
              </a:extLst>
            </p:cNvPr>
            <p:cNvSpPr txBox="1"/>
            <p:nvPr/>
          </p:nvSpPr>
          <p:spPr>
            <a:xfrm>
              <a:off x="1970867" y="2929471"/>
              <a:ext cx="2024400" cy="738664"/>
            </a:xfrm>
            <a:prstGeom prst="rect">
              <a:avLst/>
            </a:prstGeom>
            <a:noFill/>
          </p:spPr>
          <p:txBody>
            <a:bodyPr wrap="none" rtlCol="0">
              <a:spAutoFit/>
            </a:bodyPr>
            <a:lstStyle/>
            <a:p>
              <a:pPr algn="ctr"/>
              <a:r>
                <a:rPr lang="en-US" sz="1400" i="1" dirty="0">
                  <a:latin typeface="Calibri" panose="020F0502020204030204" pitchFamily="34" charset="0"/>
                  <a:cs typeface="Calibri" panose="020F0502020204030204" pitchFamily="34" charset="0"/>
                </a:rPr>
                <a:t>Path Space Differentiable</a:t>
              </a:r>
            </a:p>
            <a:p>
              <a:pPr algn="ctr"/>
              <a:r>
                <a:rPr lang="en-US" sz="1400" i="1" dirty="0">
                  <a:latin typeface="Calibri" panose="020F0502020204030204" pitchFamily="34" charset="0"/>
                  <a:cs typeface="Calibri" panose="020F0502020204030204" pitchFamily="34" charset="0"/>
                </a:rPr>
                <a:t>Rendering</a:t>
              </a:r>
            </a:p>
            <a:p>
              <a:pPr algn="ctr"/>
              <a:r>
                <a:rPr lang="en-US" sz="1400" dirty="0">
                  <a:latin typeface="Calibri" panose="020F0502020204030204" pitchFamily="34" charset="0"/>
                  <a:cs typeface="Calibri" panose="020F0502020204030204" pitchFamily="34" charset="0"/>
                </a:rPr>
                <a:t>[Zhang 2020]</a:t>
              </a:r>
            </a:p>
          </p:txBody>
        </p:sp>
        <p:pic>
          <p:nvPicPr>
            <p:cNvPr id="44" name="Picture 43">
              <a:extLst>
                <a:ext uri="{FF2B5EF4-FFF2-40B4-BE49-F238E27FC236}">
                  <a16:creationId xmlns:a16="http://schemas.microsoft.com/office/drawing/2014/main" id="{2657AEC1-E0D6-44D7-9D59-1C69004DDDE2}"/>
                </a:ext>
              </a:extLst>
            </p:cNvPr>
            <p:cNvPicPr>
              <a:picLocks noChangeAspect="1"/>
            </p:cNvPicPr>
            <p:nvPr/>
          </p:nvPicPr>
          <p:blipFill>
            <a:blip r:embed="rId8"/>
            <a:stretch>
              <a:fillRect/>
            </a:stretch>
          </p:blipFill>
          <p:spPr>
            <a:xfrm>
              <a:off x="1752296" y="3649770"/>
              <a:ext cx="2456550" cy="1398729"/>
            </a:xfrm>
            <a:prstGeom prst="rect">
              <a:avLst/>
            </a:prstGeom>
          </p:spPr>
        </p:pic>
      </p:grpSp>
      <p:grpSp>
        <p:nvGrpSpPr>
          <p:cNvPr id="24" name="Group 23">
            <a:extLst>
              <a:ext uri="{FF2B5EF4-FFF2-40B4-BE49-F238E27FC236}">
                <a16:creationId xmlns:a16="http://schemas.microsoft.com/office/drawing/2014/main" id="{97F8CB6F-ED3F-4C65-A47E-002A2DBF28A7}"/>
              </a:ext>
            </a:extLst>
          </p:cNvPr>
          <p:cNvGrpSpPr/>
          <p:nvPr/>
        </p:nvGrpSpPr>
        <p:grpSpPr>
          <a:xfrm>
            <a:off x="2407325" y="2269498"/>
            <a:ext cx="7377349" cy="4198776"/>
            <a:chOff x="2407325" y="2269498"/>
            <a:chExt cx="7377349" cy="4198776"/>
          </a:xfrm>
        </p:grpSpPr>
        <p:sp>
          <p:nvSpPr>
            <p:cNvPr id="40" name="Rectangle 39">
              <a:extLst>
                <a:ext uri="{FF2B5EF4-FFF2-40B4-BE49-F238E27FC236}">
                  <a16:creationId xmlns:a16="http://schemas.microsoft.com/office/drawing/2014/main" id="{8B42C777-083D-43E5-8E27-C8E7047A6992}"/>
                </a:ext>
              </a:extLst>
            </p:cNvPr>
            <p:cNvSpPr/>
            <p:nvPr/>
          </p:nvSpPr>
          <p:spPr>
            <a:xfrm>
              <a:off x="2407325" y="2269498"/>
              <a:ext cx="7377349" cy="419877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C54CF766-7273-4110-8A31-ED623391D734}"/>
                </a:ext>
              </a:extLst>
            </p:cNvPr>
            <p:cNvSpPr txBox="1"/>
            <p:nvPr/>
          </p:nvSpPr>
          <p:spPr>
            <a:xfrm>
              <a:off x="4619921" y="2299856"/>
              <a:ext cx="2952155" cy="369332"/>
            </a:xfrm>
            <a:prstGeom prst="rect">
              <a:avLst/>
            </a:prstGeom>
            <a:noFill/>
          </p:spPr>
          <p:txBody>
            <a:bodyPr wrap="none" rtlCol="0">
              <a:spAutoFit/>
            </a:bodyPr>
            <a:lstStyle/>
            <a:p>
              <a:r>
                <a:rPr lang="en-US" u="sng" dirty="0">
                  <a:latin typeface="Calibri" panose="020F0502020204030204" pitchFamily="34" charset="0"/>
                  <a:cs typeface="Calibri" panose="020F0502020204030204" pitchFamily="34" charset="0"/>
                </a:rPr>
                <a:t>Challenges for Edge-Sampling</a:t>
              </a:r>
            </a:p>
          </p:txBody>
        </p:sp>
        <p:pic>
          <p:nvPicPr>
            <p:cNvPr id="55" name="Picture 54">
              <a:extLst>
                <a:ext uri="{FF2B5EF4-FFF2-40B4-BE49-F238E27FC236}">
                  <a16:creationId xmlns:a16="http://schemas.microsoft.com/office/drawing/2014/main" id="{4437ECA0-A001-4179-B35C-934F2FBCA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204" y="3068731"/>
              <a:ext cx="2084758" cy="2084758"/>
            </a:xfrm>
            <a:prstGeom prst="rect">
              <a:avLst/>
            </a:prstGeom>
            <a:ln w="19050">
              <a:solidFill>
                <a:schemeClr val="tx1">
                  <a:lumMod val="95000"/>
                </a:schemeClr>
              </a:solidFill>
            </a:ln>
          </p:spPr>
        </p:pic>
        <p:pic>
          <p:nvPicPr>
            <p:cNvPr id="56" name="Picture 55">
              <a:extLst>
                <a:ext uri="{FF2B5EF4-FFF2-40B4-BE49-F238E27FC236}">
                  <a16:creationId xmlns:a16="http://schemas.microsoft.com/office/drawing/2014/main" id="{41537C44-F604-4758-8670-46DD4045DBAC}"/>
                </a:ext>
              </a:extLst>
            </p:cNvPr>
            <p:cNvPicPr>
              <a:picLocks noChangeAspect="1"/>
            </p:cNvPicPr>
            <p:nvPr/>
          </p:nvPicPr>
          <p:blipFill rotWithShape="1">
            <a:blip r:embed="rId9">
              <a:extLst>
                <a:ext uri="{28A0092B-C50C-407E-A947-70E740481C1C}">
                  <a14:useLocalDpi xmlns:a14="http://schemas.microsoft.com/office/drawing/2010/main" val="0"/>
                </a:ext>
              </a:extLst>
            </a:blip>
            <a:srcRect l="12703" r="12703"/>
            <a:stretch/>
          </p:blipFill>
          <p:spPr>
            <a:xfrm>
              <a:off x="2895504" y="3075531"/>
              <a:ext cx="2073495" cy="2084758"/>
            </a:xfrm>
            <a:prstGeom prst="rect">
              <a:avLst/>
            </a:prstGeom>
            <a:ln w="19050">
              <a:solidFill>
                <a:schemeClr val="tx1"/>
              </a:solidFill>
            </a:ln>
          </p:spPr>
        </p:pic>
        <p:sp>
          <p:nvSpPr>
            <p:cNvPr id="64" name="TextBox 63">
              <a:extLst>
                <a:ext uri="{FF2B5EF4-FFF2-40B4-BE49-F238E27FC236}">
                  <a16:creationId xmlns:a16="http://schemas.microsoft.com/office/drawing/2014/main" id="{F7B36BE5-67F5-4261-BEE6-CB0B61340663}"/>
                </a:ext>
              </a:extLst>
            </p:cNvPr>
            <p:cNvSpPr txBox="1"/>
            <p:nvPr/>
          </p:nvSpPr>
          <p:spPr>
            <a:xfrm>
              <a:off x="3863480" y="5885550"/>
              <a:ext cx="4726527"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Arbitrary silhouette sampling is </a:t>
              </a:r>
              <a:r>
                <a:rPr lang="en-US" i="1" dirty="0">
                  <a:latin typeface="Calibri" panose="020F0502020204030204" pitchFamily="34" charset="0"/>
                  <a:cs typeface="Calibri" panose="020F0502020204030204" pitchFamily="34" charset="0"/>
                </a:rPr>
                <a:t>hard!</a:t>
              </a:r>
            </a:p>
          </p:txBody>
        </p:sp>
        <p:cxnSp>
          <p:nvCxnSpPr>
            <p:cNvPr id="61" name="Straight Connector 60">
              <a:extLst>
                <a:ext uri="{FF2B5EF4-FFF2-40B4-BE49-F238E27FC236}">
                  <a16:creationId xmlns:a16="http://schemas.microsoft.com/office/drawing/2014/main" id="{1F61A7C1-4329-4E5C-B025-78B5847A87BC}"/>
                </a:ext>
              </a:extLst>
            </p:cNvPr>
            <p:cNvCxnSpPr>
              <a:cxnSpLocks/>
            </p:cNvCxnSpPr>
            <p:nvPr/>
          </p:nvCxnSpPr>
          <p:spPr>
            <a:xfrm>
              <a:off x="5094023" y="3463097"/>
              <a:ext cx="1908482" cy="170849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0078A54-4B6A-47A4-9742-DB1DC62DB3E5}"/>
                </a:ext>
              </a:extLst>
            </p:cNvPr>
            <p:cNvSpPr/>
            <p:nvPr/>
          </p:nvSpPr>
          <p:spPr>
            <a:xfrm>
              <a:off x="5209219" y="3554504"/>
              <a:ext cx="167388" cy="167388"/>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FE679DA-9051-4209-B43B-390C50F8756F}"/>
                </a:ext>
              </a:extLst>
            </p:cNvPr>
            <p:cNvSpPr/>
            <p:nvPr/>
          </p:nvSpPr>
          <p:spPr>
            <a:xfrm>
              <a:off x="5518043" y="3829233"/>
              <a:ext cx="167388" cy="167388"/>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328C230-4F10-49F6-A6F4-BAE14A4D44E9}"/>
                </a:ext>
              </a:extLst>
            </p:cNvPr>
            <p:cNvSpPr/>
            <p:nvPr/>
          </p:nvSpPr>
          <p:spPr>
            <a:xfrm>
              <a:off x="5824607" y="4102983"/>
              <a:ext cx="167388" cy="167388"/>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CBCA8566-06CD-477A-AB90-DB6BE4641EAC}"/>
                </a:ext>
              </a:extLst>
            </p:cNvPr>
            <p:cNvSpPr/>
            <p:nvPr/>
          </p:nvSpPr>
          <p:spPr>
            <a:xfrm>
              <a:off x="6161245" y="4400490"/>
              <a:ext cx="167388" cy="167388"/>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57902BB-B80F-4454-B5B0-FCA1F7360B11}"/>
                </a:ext>
              </a:extLst>
            </p:cNvPr>
            <p:cNvSpPr/>
            <p:nvPr/>
          </p:nvSpPr>
          <p:spPr>
            <a:xfrm>
              <a:off x="6479228" y="4685778"/>
              <a:ext cx="167388" cy="167388"/>
            </a:xfrm>
            <a:prstGeom prst="ellipse">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1DB44C7-E648-49AB-B0DC-1833B8097EE0}"/>
                </a:ext>
              </a:extLst>
            </p:cNvPr>
            <p:cNvSpPr/>
            <p:nvPr/>
          </p:nvSpPr>
          <p:spPr>
            <a:xfrm>
              <a:off x="6748822" y="4928310"/>
              <a:ext cx="167388" cy="167388"/>
            </a:xfrm>
            <a:prstGeom prst="ellipse">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5DB3960B-B06D-490C-B719-4D65585B0415}"/>
                </a:ext>
              </a:extLst>
            </p:cNvPr>
            <p:cNvCxnSpPr>
              <a:cxnSpLocks/>
            </p:cNvCxnSpPr>
            <p:nvPr/>
          </p:nvCxnSpPr>
          <p:spPr>
            <a:xfrm>
              <a:off x="3255701" y="3724735"/>
              <a:ext cx="662135" cy="14497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E0C2941-CE14-4BEE-983C-FDE62EBEA695}"/>
                </a:ext>
              </a:extLst>
            </p:cNvPr>
            <p:cNvSpPr txBox="1"/>
            <p:nvPr/>
          </p:nvSpPr>
          <p:spPr>
            <a:xfrm>
              <a:off x="2763400" y="5199289"/>
              <a:ext cx="2307004"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Silhouette classification</a:t>
              </a:r>
              <a:endParaRPr lang="en-US" sz="1600" i="1" dirty="0">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80C38962-72F2-4D60-B578-0C68A1223927}"/>
                </a:ext>
              </a:extLst>
            </p:cNvPr>
            <p:cNvSpPr txBox="1"/>
            <p:nvPr/>
          </p:nvSpPr>
          <p:spPr>
            <a:xfrm>
              <a:off x="5103845" y="5198861"/>
              <a:ext cx="2073496"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Occlusion</a:t>
              </a:r>
              <a:endParaRPr lang="en-US" sz="1600" i="1" dirty="0">
                <a:latin typeface="Calibri" panose="020F0502020204030204" pitchFamily="34" charset="0"/>
                <a:cs typeface="Calibri" panose="020F0502020204030204" pitchFamily="34" charset="0"/>
              </a:endParaRPr>
            </a:p>
          </p:txBody>
        </p:sp>
        <p:cxnSp>
          <p:nvCxnSpPr>
            <p:cNvPr id="58" name="Straight Connector 57">
              <a:extLst>
                <a:ext uri="{FF2B5EF4-FFF2-40B4-BE49-F238E27FC236}">
                  <a16:creationId xmlns:a16="http://schemas.microsoft.com/office/drawing/2014/main" id="{A9846877-0E25-4E9A-A170-13DB4CE3E66C}"/>
                </a:ext>
              </a:extLst>
            </p:cNvPr>
            <p:cNvCxnSpPr>
              <a:cxnSpLocks/>
            </p:cNvCxnSpPr>
            <p:nvPr/>
          </p:nvCxnSpPr>
          <p:spPr>
            <a:xfrm>
              <a:off x="3271339" y="3730720"/>
              <a:ext cx="973673" cy="3881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F1859B8-9048-49E9-96D7-979A81271362}"/>
                </a:ext>
              </a:extLst>
            </p:cNvPr>
            <p:cNvPicPr>
              <a:picLocks noChangeAspect="1"/>
            </p:cNvPicPr>
            <p:nvPr/>
          </p:nvPicPr>
          <p:blipFill>
            <a:blip r:embed="rId10"/>
            <a:stretch>
              <a:fillRect/>
            </a:stretch>
          </p:blipFill>
          <p:spPr>
            <a:xfrm>
              <a:off x="7324175" y="3075532"/>
              <a:ext cx="2077958" cy="2077958"/>
            </a:xfrm>
            <a:prstGeom prst="rect">
              <a:avLst/>
            </a:prstGeom>
            <a:ln w="19050">
              <a:solidFill>
                <a:schemeClr val="tx1"/>
              </a:solidFill>
            </a:ln>
          </p:spPr>
        </p:pic>
        <p:sp>
          <p:nvSpPr>
            <p:cNvPr id="86" name="TextBox 85">
              <a:extLst>
                <a:ext uri="{FF2B5EF4-FFF2-40B4-BE49-F238E27FC236}">
                  <a16:creationId xmlns:a16="http://schemas.microsoft.com/office/drawing/2014/main" id="{A4B81D13-AA3B-4837-859A-A9382D16F295}"/>
                </a:ext>
              </a:extLst>
            </p:cNvPr>
            <p:cNvSpPr txBox="1"/>
            <p:nvPr/>
          </p:nvSpPr>
          <p:spPr>
            <a:xfrm>
              <a:off x="7322460" y="5197774"/>
              <a:ext cx="2073496"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Depth complexity</a:t>
              </a:r>
              <a:endParaRPr lang="en-US" sz="1600" i="1" dirty="0">
                <a:latin typeface="Calibri" panose="020F0502020204030204" pitchFamily="34" charset="0"/>
                <a:cs typeface="Calibri" panose="020F0502020204030204" pitchFamily="34" charset="0"/>
              </a:endParaRPr>
            </a:p>
          </p:txBody>
        </p:sp>
        <p:sp>
          <p:nvSpPr>
            <p:cNvPr id="87" name="Oval 86">
              <a:extLst>
                <a:ext uri="{FF2B5EF4-FFF2-40B4-BE49-F238E27FC236}">
                  <a16:creationId xmlns:a16="http://schemas.microsoft.com/office/drawing/2014/main" id="{CD8CC416-29EE-425A-B634-EA8BDB4B487B}"/>
                </a:ext>
              </a:extLst>
            </p:cNvPr>
            <p:cNvSpPr/>
            <p:nvPr/>
          </p:nvSpPr>
          <p:spPr>
            <a:xfrm>
              <a:off x="8354074" y="4242810"/>
              <a:ext cx="167388" cy="167388"/>
            </a:xfrm>
            <a:prstGeom prst="ellips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306F0FD5-0C3A-4EBD-9CB4-A6D97A6D080A}"/>
                </a:ext>
              </a:extLst>
            </p:cNvPr>
            <p:cNvSpPr/>
            <p:nvPr/>
          </p:nvSpPr>
          <p:spPr>
            <a:xfrm>
              <a:off x="8031051" y="3886743"/>
              <a:ext cx="167388" cy="167388"/>
            </a:xfrm>
            <a:prstGeom prst="ellipse">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5E0ECF09-89D1-4E4F-8AC2-E27F28BA5B1F}"/>
                </a:ext>
              </a:extLst>
            </p:cNvPr>
            <p:cNvSpPr/>
            <p:nvPr/>
          </p:nvSpPr>
          <p:spPr>
            <a:xfrm>
              <a:off x="7703139" y="4123519"/>
              <a:ext cx="167388" cy="167388"/>
            </a:xfrm>
            <a:prstGeom prst="ellipse">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58791DA7-0253-4DE0-8932-DD686798ED90}"/>
                </a:ext>
              </a:extLst>
            </p:cNvPr>
            <p:cNvCxnSpPr>
              <a:cxnSpLocks/>
            </p:cNvCxnSpPr>
            <p:nvPr/>
          </p:nvCxnSpPr>
          <p:spPr>
            <a:xfrm flipH="1" flipV="1">
              <a:off x="8195405" y="3995127"/>
              <a:ext cx="523429" cy="140489"/>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1C7DB31E-E763-4471-8778-B8846DFE1315}"/>
                </a:ext>
              </a:extLst>
            </p:cNvPr>
            <p:cNvCxnSpPr>
              <a:cxnSpLocks/>
              <a:endCxn id="89" idx="6"/>
            </p:cNvCxnSpPr>
            <p:nvPr/>
          </p:nvCxnSpPr>
          <p:spPr>
            <a:xfrm flipH="1">
              <a:off x="7870527" y="4171213"/>
              <a:ext cx="848187" cy="3600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978F0E94-0D73-41C2-B141-8D88C5A502DF}"/>
                </a:ext>
              </a:extLst>
            </p:cNvPr>
            <p:cNvCxnSpPr>
              <a:cxnSpLocks/>
            </p:cNvCxnSpPr>
            <p:nvPr/>
          </p:nvCxnSpPr>
          <p:spPr>
            <a:xfrm flipH="1">
              <a:off x="8513320" y="4222402"/>
              <a:ext cx="205394" cy="104102"/>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E18EDC4B-1CDD-4249-8A3E-9CD6A0C76420}"/>
              </a:ext>
            </a:extLst>
          </p:cNvPr>
          <p:cNvSpPr/>
          <p:nvPr/>
        </p:nvSpPr>
        <p:spPr>
          <a:xfrm>
            <a:off x="2827506" y="2896645"/>
            <a:ext cx="2216199" cy="2775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CACFEBB-9C59-45EE-B611-02712E76333B}"/>
              </a:ext>
            </a:extLst>
          </p:cNvPr>
          <p:cNvSpPr/>
          <p:nvPr/>
        </p:nvSpPr>
        <p:spPr>
          <a:xfrm>
            <a:off x="5047946" y="2941768"/>
            <a:ext cx="2216199" cy="2775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0538773-04F0-4A51-A905-0D951D2EE533}"/>
              </a:ext>
            </a:extLst>
          </p:cNvPr>
          <p:cNvSpPr/>
          <p:nvPr/>
        </p:nvSpPr>
        <p:spPr>
          <a:xfrm>
            <a:off x="7226643" y="2923353"/>
            <a:ext cx="2216199" cy="2775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34903813"/>
      </p:ext>
    </p:extLst>
  </p:cSld>
  <p:clrMapOvr>
    <a:masterClrMapping/>
  </p:clrMapOvr>
  <mc:AlternateContent xmlns:mc="http://schemas.openxmlformats.org/markup-compatibility/2006" xmlns:p14="http://schemas.microsoft.com/office/powerpoint/2010/main">
    <mc:Choice Requires="p14">
      <p:transition spd="slow" p14:dur="2000" advTm="50929"/>
    </mc:Choice>
    <mc:Fallback xmlns="">
      <p:transition spd="slow" advTm="509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68" grpId="0" animBg="1"/>
      <p:bldP spid="68" grpId="1" animBg="1"/>
      <p:bldP spid="70" grpId="0" animBg="1"/>
      <p:bldP spid="70"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00F7-172D-41E7-A1C5-0277DF20FE22}"/>
              </a:ext>
            </a:extLst>
          </p:cNvPr>
          <p:cNvSpPr>
            <a:spLocks noGrp="1"/>
          </p:cNvSpPr>
          <p:nvPr>
            <p:ph type="title"/>
          </p:nvPr>
        </p:nvSpPr>
        <p:spPr/>
        <p:txBody>
          <a:bodyPr/>
          <a:lstStyle/>
          <a:p>
            <a:r>
              <a:rPr lang="en-US" dirty="0">
                <a:latin typeface="+mn-lt"/>
                <a:cs typeface="Calibri" panose="020F0502020204030204" pitchFamily="34" charset="0"/>
              </a:rPr>
              <a:t>Edge-Sampling has trouble with SPECULAR REFLECTIONS</a:t>
            </a:r>
          </a:p>
        </p:txBody>
      </p:sp>
      <p:pic>
        <p:nvPicPr>
          <p:cNvPr id="4" name="Picture 3">
            <a:extLst>
              <a:ext uri="{FF2B5EF4-FFF2-40B4-BE49-F238E27FC236}">
                <a16:creationId xmlns:a16="http://schemas.microsoft.com/office/drawing/2014/main" id="{349C206B-95F8-4860-8CB9-91A03D3F407D}"/>
              </a:ext>
            </a:extLst>
          </p:cNvPr>
          <p:cNvPicPr>
            <a:picLocks noChangeAspect="1"/>
          </p:cNvPicPr>
          <p:nvPr/>
        </p:nvPicPr>
        <p:blipFill rotWithShape="1">
          <a:blip r:embed="rId4">
            <a:extLst>
              <a:ext uri="{28A0092B-C50C-407E-A947-70E740481C1C}">
                <a14:useLocalDpi xmlns:a14="http://schemas.microsoft.com/office/drawing/2010/main" val="0"/>
              </a:ext>
            </a:extLst>
          </a:blip>
          <a:srcRect l="17222" t="6377" r="17372" b="6656"/>
          <a:stretch/>
        </p:blipFill>
        <p:spPr>
          <a:xfrm>
            <a:off x="2744719" y="1876018"/>
            <a:ext cx="3389035" cy="3379648"/>
          </a:xfrm>
          <a:prstGeom prst="rect">
            <a:avLst/>
          </a:prstGeom>
        </p:spPr>
      </p:pic>
      <mc:AlternateContent xmlns:mc="http://schemas.openxmlformats.org/markup-compatibility/2006" xmlns:am3d="http://schemas.microsoft.com/office/drawing/2017/model3d">
        <mc:Choice Requires="am3d">
          <p:graphicFrame>
            <p:nvGraphicFramePr>
              <p:cNvPr id="8" name="3D Model 7" descr="Camera">
                <a:extLst>
                  <a:ext uri="{FF2B5EF4-FFF2-40B4-BE49-F238E27FC236}">
                    <a16:creationId xmlns:a16="http://schemas.microsoft.com/office/drawing/2014/main" id="{29923735-8D3B-45AE-8642-117D3401B4D9}"/>
                  </a:ext>
                </a:extLst>
              </p:cNvPr>
              <p:cNvGraphicFramePr>
                <a:graphicFrameLocks noChangeAspect="1"/>
              </p:cNvGraphicFramePr>
              <p:nvPr>
                <p:extLst>
                  <p:ext uri="{D42A27DB-BD31-4B8C-83A1-F6EECF244321}">
                    <p14:modId xmlns:p14="http://schemas.microsoft.com/office/powerpoint/2010/main" val="1239027739"/>
                  </p:ext>
                </p:extLst>
              </p:nvPr>
            </p:nvGraphicFramePr>
            <p:xfrm>
              <a:off x="4064590" y="5775242"/>
              <a:ext cx="849487" cy="567296"/>
            </p:xfrm>
            <a:graphic>
              <a:graphicData uri="http://schemas.microsoft.com/office/drawing/2017/model3d">
                <am3d:model3d r:embed="rId5">
                  <am3d:spPr>
                    <a:xfrm>
                      <a:off x="0" y="0"/>
                      <a:ext cx="849487" cy="567296"/>
                    </a:xfrm>
                    <a:prstGeom prst="rect">
                      <a:avLst/>
                    </a:prstGeom>
                  </am3d:spPr>
                  <am3d:camera>
                    <am3d:pos x="0" y="0" z="61078722"/>
                    <am3d:up dx="0" dy="36000000" dz="0"/>
                    <am3d:lookAt x="0" y="0" z="0"/>
                    <am3d:perspective fov="2700000"/>
                  </am3d:camera>
                  <am3d:trans>
                    <am3d:meterPerModelUnit n="5696654" d="1000000"/>
                    <am3d:preTrans dx="0" dy="-10239108" dz="0"/>
                    <am3d:scale>
                      <am3d:sx n="1000000" d="1000000"/>
                      <am3d:sy n="1000000" d="1000000"/>
                      <am3d:sz n="1000000" d="1000000"/>
                    </am3d:scale>
                    <am3d:rot ax="7996278" ay="21619" az="10777081"/>
                    <am3d:postTrans dx="0" dy="0" dz="0"/>
                  </am3d:trans>
                  <am3d:raster rName="Office3DRenderer" rVer="16.0.8326">
                    <am3d:blip r:embed="rId6"/>
                  </am3d:raster>
                  <am3d:objViewport viewportSz="9276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 Model 7" descr="Camera">
                <a:extLst>
                  <a:ext uri="{FF2B5EF4-FFF2-40B4-BE49-F238E27FC236}">
                    <a16:creationId xmlns:a16="http://schemas.microsoft.com/office/drawing/2014/main" id="{29923735-8D3B-45AE-8642-117D3401B4D9}"/>
                  </a:ext>
                </a:extLst>
              </p:cNvPr>
              <p:cNvPicPr>
                <a:picLocks noGrp="1" noRot="1" noChangeAspect="1" noMove="1" noResize="1" noEditPoints="1" noAdjustHandles="1" noChangeArrowheads="1" noChangeShapeType="1" noCrop="1"/>
              </p:cNvPicPr>
              <p:nvPr/>
            </p:nvPicPr>
            <p:blipFill>
              <a:blip r:embed="rId7"/>
              <a:stretch>
                <a:fillRect/>
              </a:stretch>
            </p:blipFill>
            <p:spPr>
              <a:xfrm>
                <a:off x="4064590" y="5775242"/>
                <a:ext cx="849487" cy="567296"/>
              </a:xfrm>
              <a:prstGeom prst="rect">
                <a:avLst/>
              </a:prstGeom>
            </p:spPr>
          </p:pic>
        </mc:Fallback>
      </mc:AlternateContent>
      <p:grpSp>
        <p:nvGrpSpPr>
          <p:cNvPr id="23" name="Group 22">
            <a:extLst>
              <a:ext uri="{FF2B5EF4-FFF2-40B4-BE49-F238E27FC236}">
                <a16:creationId xmlns:a16="http://schemas.microsoft.com/office/drawing/2014/main" id="{5E92FC1B-9004-423E-95B9-1852DBD5A6FE}"/>
              </a:ext>
            </a:extLst>
          </p:cNvPr>
          <p:cNvGrpSpPr/>
          <p:nvPr/>
        </p:nvGrpSpPr>
        <p:grpSpPr>
          <a:xfrm>
            <a:off x="4489334" y="2532519"/>
            <a:ext cx="2538576" cy="549403"/>
            <a:chOff x="5371305" y="2829603"/>
            <a:chExt cx="2538576" cy="549403"/>
          </a:xfrm>
        </p:grpSpPr>
        <p:sp>
          <p:nvSpPr>
            <p:cNvPr id="48" name="Rectangle: Rounded Corners 47">
              <a:extLst>
                <a:ext uri="{FF2B5EF4-FFF2-40B4-BE49-F238E27FC236}">
                  <a16:creationId xmlns:a16="http://schemas.microsoft.com/office/drawing/2014/main" id="{3F471483-A3FF-4FA9-85FD-A46DB20242DE}"/>
                </a:ext>
              </a:extLst>
            </p:cNvPr>
            <p:cNvSpPr/>
            <p:nvPr/>
          </p:nvSpPr>
          <p:spPr>
            <a:xfrm>
              <a:off x="5371305" y="2829603"/>
              <a:ext cx="2538576" cy="549403"/>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E9DB632-5FE1-4399-908B-831C72A1D8EA}"/>
                </a:ext>
              </a:extLst>
            </p:cNvPr>
            <p:cNvSpPr txBox="1"/>
            <p:nvPr/>
          </p:nvSpPr>
          <p:spPr>
            <a:xfrm>
              <a:off x="5522532" y="2918556"/>
              <a:ext cx="2177519"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(Near-)Perfect Mirror</a:t>
              </a:r>
            </a:p>
          </p:txBody>
        </p:sp>
      </p:grpSp>
      <p:sp>
        <p:nvSpPr>
          <p:cNvPr id="3" name="Slide Number Placeholder 2">
            <a:extLst>
              <a:ext uri="{FF2B5EF4-FFF2-40B4-BE49-F238E27FC236}">
                <a16:creationId xmlns:a16="http://schemas.microsoft.com/office/drawing/2014/main" id="{B6A814C5-7BA6-4002-A1D1-63499D731372}"/>
              </a:ext>
            </a:extLst>
          </p:cNvPr>
          <p:cNvSpPr>
            <a:spLocks noGrp="1"/>
          </p:cNvSpPr>
          <p:nvPr>
            <p:ph type="sldNum" sz="quarter" idx="12"/>
          </p:nvPr>
        </p:nvSpPr>
        <p:spPr/>
        <p:txBody>
          <a:bodyPr/>
          <a:lstStyle/>
          <a:p>
            <a:fld id="{0C554033-6015-43E8-A0C2-4A11C3BD7F39}" type="slidenum">
              <a:rPr lang="en-US" smtClean="0"/>
              <a:t>13</a:t>
            </a:fld>
            <a:endParaRPr lang="en-US"/>
          </a:p>
        </p:txBody>
      </p:sp>
      <p:cxnSp>
        <p:nvCxnSpPr>
          <p:cNvPr id="25" name="Straight Connector 24">
            <a:extLst>
              <a:ext uri="{FF2B5EF4-FFF2-40B4-BE49-F238E27FC236}">
                <a16:creationId xmlns:a16="http://schemas.microsoft.com/office/drawing/2014/main" id="{3396B711-AEA4-4730-B37A-F789FB2AF4A1}"/>
              </a:ext>
            </a:extLst>
          </p:cNvPr>
          <p:cNvCxnSpPr>
            <a:cxnSpLocks/>
          </p:cNvCxnSpPr>
          <p:nvPr/>
        </p:nvCxnSpPr>
        <p:spPr>
          <a:xfrm>
            <a:off x="3308350" y="4400506"/>
            <a:ext cx="393700" cy="4699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hidden="1">
            <a:extLst>
              <a:ext uri="{FF2B5EF4-FFF2-40B4-BE49-F238E27FC236}">
                <a16:creationId xmlns:a16="http://schemas.microsoft.com/office/drawing/2014/main" id="{1038228A-5506-450B-BE76-469FED33DD5F}"/>
              </a:ext>
            </a:extLst>
          </p:cNvPr>
          <p:cNvCxnSpPr>
            <a:cxnSpLocks/>
          </p:cNvCxnSpPr>
          <p:nvPr/>
        </p:nvCxnSpPr>
        <p:spPr>
          <a:xfrm flipH="1" flipV="1">
            <a:off x="3412214" y="5163845"/>
            <a:ext cx="874682" cy="567297"/>
          </a:xfrm>
          <a:prstGeom prst="straightConnector1">
            <a:avLst/>
          </a:prstGeom>
          <a:ln w="28575">
            <a:solidFill>
              <a:schemeClr val="accent2">
                <a:lumMod val="40000"/>
                <a:lumOff val="60000"/>
              </a:schemeClr>
            </a:solidFill>
            <a:tailEnd type="triangle"/>
          </a:ln>
        </p:spPr>
        <p:style>
          <a:lnRef idx="2">
            <a:schemeClr val="dk1"/>
          </a:lnRef>
          <a:fillRef idx="0">
            <a:schemeClr val="dk1"/>
          </a:fillRef>
          <a:effectRef idx="1">
            <a:schemeClr val="dk1"/>
          </a:effectRef>
          <a:fontRef idx="minor">
            <a:schemeClr val="tx1"/>
          </a:fontRef>
        </p:style>
      </p:cxnSp>
      <p:sp>
        <p:nvSpPr>
          <p:cNvPr id="9" name="Oval 8" hidden="1">
            <a:extLst>
              <a:ext uri="{FF2B5EF4-FFF2-40B4-BE49-F238E27FC236}">
                <a16:creationId xmlns:a16="http://schemas.microsoft.com/office/drawing/2014/main" id="{9B15EF1E-AE63-4367-ADA7-AA3EA1BAC07C}"/>
              </a:ext>
            </a:extLst>
          </p:cNvPr>
          <p:cNvSpPr/>
          <p:nvPr/>
        </p:nvSpPr>
        <p:spPr>
          <a:xfrm>
            <a:off x="3357362" y="5054143"/>
            <a:ext cx="109702" cy="109702"/>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hidden="1">
            <a:extLst>
              <a:ext uri="{FF2B5EF4-FFF2-40B4-BE49-F238E27FC236}">
                <a16:creationId xmlns:a16="http://schemas.microsoft.com/office/drawing/2014/main" id="{4772FE27-A22C-4190-8D6A-4C872A89019A}"/>
              </a:ext>
            </a:extLst>
          </p:cNvPr>
          <p:cNvCxnSpPr>
            <a:cxnSpLocks/>
            <a:stCxn id="9" idx="0"/>
            <a:endCxn id="46" idx="4"/>
          </p:cNvCxnSpPr>
          <p:nvPr/>
        </p:nvCxnSpPr>
        <p:spPr>
          <a:xfrm flipV="1">
            <a:off x="3412213" y="4585061"/>
            <a:ext cx="0" cy="469082"/>
          </a:xfrm>
          <a:prstGeom prst="straightConnector1">
            <a:avLst/>
          </a:prstGeom>
          <a:ln w="28575">
            <a:solidFill>
              <a:schemeClr val="accent2">
                <a:lumMod val="40000"/>
                <a:lumOff val="60000"/>
              </a:schemeClr>
            </a:solidFill>
            <a:tailEnd type="triangle"/>
          </a:ln>
        </p:spPr>
        <p:style>
          <a:lnRef idx="2">
            <a:schemeClr val="dk1"/>
          </a:lnRef>
          <a:fillRef idx="0">
            <a:schemeClr val="dk1"/>
          </a:fillRef>
          <a:effectRef idx="1">
            <a:schemeClr val="dk1"/>
          </a:effectRef>
          <a:fontRef idx="minor">
            <a:schemeClr val="tx1"/>
          </a:fontRef>
        </p:style>
      </p:cxnSp>
      <p:sp>
        <p:nvSpPr>
          <p:cNvPr id="46" name="Oval 45" hidden="1">
            <a:extLst>
              <a:ext uri="{FF2B5EF4-FFF2-40B4-BE49-F238E27FC236}">
                <a16:creationId xmlns:a16="http://schemas.microsoft.com/office/drawing/2014/main" id="{E9A3606F-21E9-44F9-8C24-12E753F2078E}"/>
              </a:ext>
            </a:extLst>
          </p:cNvPr>
          <p:cNvSpPr/>
          <p:nvPr/>
        </p:nvSpPr>
        <p:spPr>
          <a:xfrm>
            <a:off x="3357362" y="4475359"/>
            <a:ext cx="109702" cy="109702"/>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303C006E-20F6-482A-BAE8-4CEBF2AF9497}"/>
              </a:ext>
            </a:extLst>
          </p:cNvPr>
          <p:cNvCxnSpPr>
            <a:cxnSpLocks/>
            <a:endCxn id="48" idx="2"/>
          </p:cNvCxnSpPr>
          <p:nvPr/>
        </p:nvCxnSpPr>
        <p:spPr>
          <a:xfrm flipV="1">
            <a:off x="5729320" y="3081922"/>
            <a:ext cx="29302" cy="1905355"/>
          </a:xfrm>
          <a:prstGeom prst="straightConnector1">
            <a:avLst/>
          </a:prstGeom>
          <a:ln w="19050">
            <a:solidFill>
              <a:schemeClr val="bg1"/>
            </a:solidFill>
            <a:prstDash val="dash"/>
            <a:headEnd type="triangle"/>
            <a:tailEnd type="none"/>
          </a:ln>
        </p:spPr>
        <p:style>
          <a:lnRef idx="2">
            <a:schemeClr val="dk1"/>
          </a:lnRef>
          <a:fillRef idx="0">
            <a:schemeClr val="dk1"/>
          </a:fillRef>
          <a:effectRef idx="1">
            <a:schemeClr val="dk1"/>
          </a:effectRef>
          <a:fontRef idx="minor">
            <a:schemeClr val="tx1"/>
          </a:fontRef>
        </p:style>
      </p:cxnSp>
      <p:sp>
        <p:nvSpPr>
          <p:cNvPr id="52" name="Oval 51">
            <a:extLst>
              <a:ext uri="{FF2B5EF4-FFF2-40B4-BE49-F238E27FC236}">
                <a16:creationId xmlns:a16="http://schemas.microsoft.com/office/drawing/2014/main" id="{43013FDE-7F26-420B-AB42-C8085C267C0E}"/>
              </a:ext>
            </a:extLst>
          </p:cNvPr>
          <p:cNvSpPr/>
          <p:nvPr/>
        </p:nvSpPr>
        <p:spPr>
          <a:xfrm>
            <a:off x="3389103" y="4500864"/>
            <a:ext cx="109702" cy="109702"/>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0006CC8-F205-4E26-A711-AA8715E86450}"/>
              </a:ext>
            </a:extLst>
          </p:cNvPr>
          <p:cNvGrpSpPr/>
          <p:nvPr/>
        </p:nvGrpSpPr>
        <p:grpSpPr>
          <a:xfrm>
            <a:off x="3229394" y="4594501"/>
            <a:ext cx="348557" cy="1349055"/>
            <a:chOff x="3229394" y="4594501"/>
            <a:chExt cx="348557" cy="1349055"/>
          </a:xfrm>
        </p:grpSpPr>
        <p:cxnSp>
          <p:nvCxnSpPr>
            <p:cNvPr id="14" name="Straight Arrow Connector 13">
              <a:extLst>
                <a:ext uri="{FF2B5EF4-FFF2-40B4-BE49-F238E27FC236}">
                  <a16:creationId xmlns:a16="http://schemas.microsoft.com/office/drawing/2014/main" id="{5FA22ADB-9079-4491-907D-1E7959FBAB32}"/>
                </a:ext>
              </a:extLst>
            </p:cNvPr>
            <p:cNvCxnSpPr>
              <a:cxnSpLocks/>
              <a:stCxn id="52" idx="3"/>
              <a:endCxn id="53" idx="0"/>
            </p:cNvCxnSpPr>
            <p:nvPr/>
          </p:nvCxnSpPr>
          <p:spPr>
            <a:xfrm flipH="1">
              <a:off x="3284245" y="4594501"/>
              <a:ext cx="120923" cy="41482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135B02D5-2140-44C3-A097-8718D656B411}"/>
                </a:ext>
              </a:extLst>
            </p:cNvPr>
            <p:cNvSpPr/>
            <p:nvPr/>
          </p:nvSpPr>
          <p:spPr>
            <a:xfrm>
              <a:off x="3229394" y="5009329"/>
              <a:ext cx="109702" cy="109702"/>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96C69567-440A-47BB-879B-DEE0AE2C1B8F}"/>
                </a:ext>
              </a:extLst>
            </p:cNvPr>
            <p:cNvCxnSpPr>
              <a:cxnSpLocks/>
              <a:stCxn id="53" idx="4"/>
            </p:cNvCxnSpPr>
            <p:nvPr/>
          </p:nvCxnSpPr>
          <p:spPr>
            <a:xfrm>
              <a:off x="3284245" y="5119031"/>
              <a:ext cx="293706" cy="8245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EBDBE1CB-F003-4E95-B7BC-CFCFB82D2E69}"/>
              </a:ext>
            </a:extLst>
          </p:cNvPr>
          <p:cNvGrpSpPr/>
          <p:nvPr/>
        </p:nvGrpSpPr>
        <p:grpSpPr>
          <a:xfrm>
            <a:off x="3476346" y="4594501"/>
            <a:ext cx="1267104" cy="960955"/>
            <a:chOff x="3482740" y="4594501"/>
            <a:chExt cx="1267104" cy="960955"/>
          </a:xfrm>
        </p:grpSpPr>
        <p:cxnSp>
          <p:nvCxnSpPr>
            <p:cNvPr id="59" name="Straight Arrow Connector 58">
              <a:extLst>
                <a:ext uri="{FF2B5EF4-FFF2-40B4-BE49-F238E27FC236}">
                  <a16:creationId xmlns:a16="http://schemas.microsoft.com/office/drawing/2014/main" id="{9C7D0E08-5095-4772-8070-72FCEEBFDA07}"/>
                </a:ext>
              </a:extLst>
            </p:cNvPr>
            <p:cNvCxnSpPr>
              <a:cxnSpLocks/>
            </p:cNvCxnSpPr>
            <p:nvPr/>
          </p:nvCxnSpPr>
          <p:spPr>
            <a:xfrm>
              <a:off x="3482740" y="4594501"/>
              <a:ext cx="192406" cy="4346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A24CBBC5-2457-4FF9-8075-9BB5D942AAEE}"/>
                </a:ext>
              </a:extLst>
            </p:cNvPr>
            <p:cNvSpPr/>
            <p:nvPr/>
          </p:nvSpPr>
          <p:spPr>
            <a:xfrm>
              <a:off x="3639528" y="5032731"/>
              <a:ext cx="109702" cy="109702"/>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id="{231DD0B4-3E33-4278-B9BD-178B3B39E05A}"/>
                </a:ext>
              </a:extLst>
            </p:cNvPr>
            <p:cNvCxnSpPr>
              <a:cxnSpLocks/>
              <a:stCxn id="62" idx="5"/>
            </p:cNvCxnSpPr>
            <p:nvPr/>
          </p:nvCxnSpPr>
          <p:spPr>
            <a:xfrm>
              <a:off x="3733165" y="5126368"/>
              <a:ext cx="1016679" cy="4290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13892193-5950-4852-96DE-07F4B749E3A5}"/>
              </a:ext>
            </a:extLst>
          </p:cNvPr>
          <p:cNvGrpSpPr/>
          <p:nvPr/>
        </p:nvGrpSpPr>
        <p:grpSpPr>
          <a:xfrm>
            <a:off x="7360662" y="1755210"/>
            <a:ext cx="3389035" cy="2653423"/>
            <a:chOff x="7360662" y="1755210"/>
            <a:chExt cx="3389035" cy="2653423"/>
          </a:xfrm>
        </p:grpSpPr>
        <p:sp>
          <p:nvSpPr>
            <p:cNvPr id="28" name="Rectangle 27">
              <a:extLst>
                <a:ext uri="{FF2B5EF4-FFF2-40B4-BE49-F238E27FC236}">
                  <a16:creationId xmlns:a16="http://schemas.microsoft.com/office/drawing/2014/main" id="{BB06FF07-11AF-4908-BC5C-3B135AC69234}"/>
                </a:ext>
              </a:extLst>
            </p:cNvPr>
            <p:cNvSpPr/>
            <p:nvPr/>
          </p:nvSpPr>
          <p:spPr>
            <a:xfrm>
              <a:off x="7360662" y="1755210"/>
              <a:ext cx="3389035" cy="265342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F245562-91F8-4B0A-98D7-67EEE59645BA}"/>
                </a:ext>
              </a:extLst>
            </p:cNvPr>
            <p:cNvSpPr txBox="1"/>
            <p:nvPr/>
          </p:nvSpPr>
          <p:spPr>
            <a:xfrm>
              <a:off x="8274516" y="1771783"/>
              <a:ext cx="1561326" cy="307777"/>
            </a:xfrm>
            <a:prstGeom prst="rect">
              <a:avLst/>
            </a:prstGeom>
            <a:noFill/>
          </p:spPr>
          <p:txBody>
            <a:bodyPr wrap="none" rtlCol="0">
              <a:spAutoFit/>
            </a:bodyPr>
            <a:lstStyle/>
            <a:p>
              <a:pPr algn="ctr"/>
              <a:r>
                <a:rPr lang="en-US" sz="1400" i="1" dirty="0">
                  <a:latin typeface="Calibri" panose="020F0502020204030204" pitchFamily="34" charset="0"/>
                  <a:cs typeface="Calibri" panose="020F0502020204030204" pitchFamily="34" charset="0"/>
                </a:rPr>
                <a:t>Rendering Caustics</a:t>
              </a:r>
              <a:endParaRPr lang="en-US" sz="1400" dirty="0">
                <a:latin typeface="Calibri" panose="020F0502020204030204" pitchFamily="34" charset="0"/>
                <a:cs typeface="Calibri" panose="020F0502020204030204" pitchFamily="34" charset="0"/>
              </a:endParaRPr>
            </a:p>
          </p:txBody>
        </p:sp>
        <p:pic>
          <p:nvPicPr>
            <p:cNvPr id="1026" name="Picture 2" descr="Comparison of bidirectional path tracing to Metropolis Light Transport....  | Download Scientific Diagram">
              <a:extLst>
                <a:ext uri="{FF2B5EF4-FFF2-40B4-BE49-F238E27FC236}">
                  <a16:creationId xmlns:a16="http://schemas.microsoft.com/office/drawing/2014/main" id="{53053C07-EBE3-4A82-942F-2561DD4831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3642" y="2189775"/>
              <a:ext cx="3109656" cy="20836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9C140608-397C-4EF5-BE06-2665200F774B}"/>
              </a:ext>
            </a:extLst>
          </p:cNvPr>
          <p:cNvGrpSpPr/>
          <p:nvPr/>
        </p:nvGrpSpPr>
        <p:grpSpPr>
          <a:xfrm>
            <a:off x="7626518" y="2667345"/>
            <a:ext cx="2857321" cy="2257391"/>
            <a:chOff x="7689693" y="4085147"/>
            <a:chExt cx="2857321" cy="2257391"/>
          </a:xfrm>
        </p:grpSpPr>
        <p:grpSp>
          <p:nvGrpSpPr>
            <p:cNvPr id="31" name="Group 30">
              <a:extLst>
                <a:ext uri="{FF2B5EF4-FFF2-40B4-BE49-F238E27FC236}">
                  <a16:creationId xmlns:a16="http://schemas.microsoft.com/office/drawing/2014/main" id="{10696220-9931-4FB7-B913-41408DE3CC6A}"/>
                </a:ext>
              </a:extLst>
            </p:cNvPr>
            <p:cNvGrpSpPr/>
            <p:nvPr/>
          </p:nvGrpSpPr>
          <p:grpSpPr>
            <a:xfrm>
              <a:off x="7689693" y="4085147"/>
              <a:ext cx="2857321" cy="2257391"/>
              <a:chOff x="1544813" y="4309422"/>
              <a:chExt cx="2857321" cy="2257391"/>
            </a:xfrm>
          </p:grpSpPr>
          <p:sp>
            <p:nvSpPr>
              <p:cNvPr id="32" name="Rectangle 31">
                <a:extLst>
                  <a:ext uri="{FF2B5EF4-FFF2-40B4-BE49-F238E27FC236}">
                    <a16:creationId xmlns:a16="http://schemas.microsoft.com/office/drawing/2014/main" id="{E00FBF4E-FD41-4FB6-A1D4-A67EF42B596F}"/>
                  </a:ext>
                </a:extLst>
              </p:cNvPr>
              <p:cNvSpPr/>
              <p:nvPr/>
            </p:nvSpPr>
            <p:spPr>
              <a:xfrm>
                <a:off x="1544813" y="4309422"/>
                <a:ext cx="2857321" cy="225739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AFA34B4-D2B3-4FAC-8F74-ABCFDEDBCF2E}"/>
                  </a:ext>
                </a:extLst>
              </p:cNvPr>
              <p:cNvSpPr txBox="1"/>
              <p:nvPr/>
            </p:nvSpPr>
            <p:spPr>
              <a:xfrm>
                <a:off x="2107183" y="4309422"/>
                <a:ext cx="1732589" cy="738664"/>
              </a:xfrm>
              <a:prstGeom prst="rect">
                <a:avLst/>
              </a:prstGeom>
              <a:noFill/>
            </p:spPr>
            <p:txBody>
              <a:bodyPr wrap="none" rtlCol="0">
                <a:spAutoFit/>
              </a:bodyPr>
              <a:lstStyle/>
              <a:p>
                <a:pPr algn="ctr"/>
                <a:r>
                  <a:rPr lang="en-US" sz="1400" i="1" dirty="0">
                    <a:latin typeface="Calibri" panose="020F0502020204030204" pitchFamily="34" charset="0"/>
                    <a:cs typeface="Calibri" panose="020F0502020204030204" pitchFamily="34" charset="0"/>
                  </a:rPr>
                  <a:t>Manifold-Exploration</a:t>
                </a:r>
              </a:p>
              <a:p>
                <a:pPr algn="ctr"/>
                <a:r>
                  <a:rPr lang="en-US" sz="1400" i="1" dirty="0">
                    <a:latin typeface="Calibri" panose="020F0502020204030204" pitchFamily="34" charset="0"/>
                    <a:cs typeface="Calibri" panose="020F0502020204030204" pitchFamily="34" charset="0"/>
                  </a:rPr>
                  <a:t>MLT</a:t>
                </a:r>
              </a:p>
              <a:p>
                <a:pPr algn="ctr"/>
                <a:r>
                  <a:rPr lang="en-US" sz="1400" dirty="0">
                    <a:latin typeface="Calibri" panose="020F0502020204030204" pitchFamily="34" charset="0"/>
                    <a:cs typeface="Calibri" panose="020F0502020204030204" pitchFamily="34" charset="0"/>
                  </a:rPr>
                  <a:t>[Jakob 2012]</a:t>
                </a:r>
              </a:p>
            </p:txBody>
          </p:sp>
        </p:grpSp>
        <p:pic>
          <p:nvPicPr>
            <p:cNvPr id="5" name="Picture 4">
              <a:extLst>
                <a:ext uri="{FF2B5EF4-FFF2-40B4-BE49-F238E27FC236}">
                  <a16:creationId xmlns:a16="http://schemas.microsoft.com/office/drawing/2014/main" id="{2F72BAC2-1C49-40FE-9141-7C0535359E96}"/>
                </a:ext>
              </a:extLst>
            </p:cNvPr>
            <p:cNvPicPr>
              <a:picLocks noChangeAspect="1"/>
            </p:cNvPicPr>
            <p:nvPr/>
          </p:nvPicPr>
          <p:blipFill>
            <a:blip r:embed="rId9"/>
            <a:stretch>
              <a:fillRect/>
            </a:stretch>
          </p:blipFill>
          <p:spPr>
            <a:xfrm>
              <a:off x="8125855" y="4803342"/>
              <a:ext cx="1946471" cy="1428981"/>
            </a:xfrm>
            <a:prstGeom prst="rect">
              <a:avLst/>
            </a:prstGeom>
          </p:spPr>
        </p:pic>
      </p:grpSp>
      <p:grpSp>
        <p:nvGrpSpPr>
          <p:cNvPr id="17" name="Group 16">
            <a:extLst>
              <a:ext uri="{FF2B5EF4-FFF2-40B4-BE49-F238E27FC236}">
                <a16:creationId xmlns:a16="http://schemas.microsoft.com/office/drawing/2014/main" id="{1876145F-96D8-4D0E-9B1E-2918874B7AA6}"/>
              </a:ext>
            </a:extLst>
          </p:cNvPr>
          <p:cNvGrpSpPr/>
          <p:nvPr/>
        </p:nvGrpSpPr>
        <p:grpSpPr>
          <a:xfrm>
            <a:off x="3381794" y="4610566"/>
            <a:ext cx="1006850" cy="1290172"/>
            <a:chOff x="3381794" y="4610566"/>
            <a:chExt cx="1006850" cy="1290172"/>
          </a:xfrm>
        </p:grpSpPr>
        <p:cxnSp>
          <p:nvCxnSpPr>
            <p:cNvPr id="43" name="Straight Arrow Connector 42">
              <a:extLst>
                <a:ext uri="{FF2B5EF4-FFF2-40B4-BE49-F238E27FC236}">
                  <a16:creationId xmlns:a16="http://schemas.microsoft.com/office/drawing/2014/main" id="{1FD1D1E4-4605-4CDA-BCBB-45C791BB9F70}"/>
                </a:ext>
              </a:extLst>
            </p:cNvPr>
            <p:cNvCxnSpPr>
              <a:cxnSpLocks/>
              <a:stCxn id="52" idx="4"/>
              <a:endCxn id="44" idx="0"/>
            </p:cNvCxnSpPr>
            <p:nvPr/>
          </p:nvCxnSpPr>
          <p:spPr>
            <a:xfrm flipH="1">
              <a:off x="3436645" y="4610566"/>
              <a:ext cx="7309" cy="436507"/>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451664ED-BE61-4DCC-A758-C0819D0988ED}"/>
                </a:ext>
              </a:extLst>
            </p:cNvPr>
            <p:cNvSpPr/>
            <p:nvPr/>
          </p:nvSpPr>
          <p:spPr>
            <a:xfrm>
              <a:off x="3381794" y="5047073"/>
              <a:ext cx="109702" cy="109702"/>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5A85A05B-CD2E-468C-9797-A4910B31195E}"/>
                </a:ext>
              </a:extLst>
            </p:cNvPr>
            <p:cNvCxnSpPr>
              <a:cxnSpLocks/>
              <a:stCxn id="44" idx="5"/>
            </p:cNvCxnSpPr>
            <p:nvPr/>
          </p:nvCxnSpPr>
          <p:spPr>
            <a:xfrm>
              <a:off x="3475431" y="5140710"/>
              <a:ext cx="913213" cy="76002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6EB616A-B38E-4A20-A4CF-F11F2C48ECB4}"/>
              </a:ext>
            </a:extLst>
          </p:cNvPr>
          <p:cNvGrpSpPr/>
          <p:nvPr/>
        </p:nvGrpSpPr>
        <p:grpSpPr>
          <a:xfrm>
            <a:off x="8062680" y="3384880"/>
            <a:ext cx="2857321" cy="2257391"/>
            <a:chOff x="8062680" y="3384880"/>
            <a:chExt cx="2857321" cy="2257391"/>
          </a:xfrm>
        </p:grpSpPr>
        <p:sp>
          <p:nvSpPr>
            <p:cNvPr id="38" name="Rectangle 37">
              <a:extLst>
                <a:ext uri="{FF2B5EF4-FFF2-40B4-BE49-F238E27FC236}">
                  <a16:creationId xmlns:a16="http://schemas.microsoft.com/office/drawing/2014/main" id="{3B97306B-75B0-4D74-8742-416DC5960C82}"/>
                </a:ext>
              </a:extLst>
            </p:cNvPr>
            <p:cNvSpPr/>
            <p:nvPr/>
          </p:nvSpPr>
          <p:spPr>
            <a:xfrm>
              <a:off x="8062680" y="3384880"/>
              <a:ext cx="2857321" cy="225739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7602EE3-92DF-4889-9D11-0ADEC48A42D1}"/>
                </a:ext>
              </a:extLst>
            </p:cNvPr>
            <p:cNvSpPr txBox="1"/>
            <p:nvPr/>
          </p:nvSpPr>
          <p:spPr>
            <a:xfrm>
              <a:off x="8150181" y="3384880"/>
              <a:ext cx="2682337" cy="738664"/>
            </a:xfrm>
            <a:prstGeom prst="rect">
              <a:avLst/>
            </a:prstGeom>
            <a:noFill/>
          </p:spPr>
          <p:txBody>
            <a:bodyPr wrap="none" rtlCol="0">
              <a:spAutoFit/>
            </a:bodyPr>
            <a:lstStyle/>
            <a:p>
              <a:pPr algn="ctr"/>
              <a:r>
                <a:rPr lang="en-US" sz="1400" i="1" dirty="0">
                  <a:latin typeface="Calibri" panose="020F0502020204030204" pitchFamily="34" charset="0"/>
                  <a:cs typeface="Calibri" panose="020F0502020204030204" pitchFamily="34" charset="0"/>
                </a:rPr>
                <a:t>Natural Constraint Representation</a:t>
              </a:r>
            </a:p>
            <a:p>
              <a:pPr algn="ctr"/>
              <a:r>
                <a:rPr lang="en-US" sz="1400" i="1" dirty="0">
                  <a:latin typeface="Calibri" panose="020F0502020204030204" pitchFamily="34" charset="0"/>
                  <a:cs typeface="Calibri" panose="020F0502020204030204" pitchFamily="34" charset="0"/>
                </a:rPr>
                <a:t>for MLT</a:t>
              </a:r>
            </a:p>
            <a:p>
              <a:pPr algn="ctr"/>
              <a:r>
                <a:rPr lang="en-US" sz="1400" dirty="0">
                  <a:latin typeface="Calibri" panose="020F0502020204030204" pitchFamily="34" charset="0"/>
                  <a:cs typeface="Calibri" panose="020F0502020204030204" pitchFamily="34" charset="0"/>
                </a:rPr>
                <a:t>[</a:t>
              </a:r>
              <a:r>
                <a:rPr lang="en-US" sz="1400" dirty="0" err="1">
                  <a:latin typeface="Calibri" panose="020F0502020204030204" pitchFamily="34" charset="0"/>
                  <a:cs typeface="Calibri" panose="020F0502020204030204" pitchFamily="34" charset="0"/>
                </a:rPr>
                <a:t>Kaplanyan</a:t>
              </a:r>
              <a:r>
                <a:rPr lang="en-US" sz="1400" dirty="0">
                  <a:latin typeface="Calibri" panose="020F0502020204030204" pitchFamily="34" charset="0"/>
                  <a:cs typeface="Calibri" panose="020F0502020204030204" pitchFamily="34" charset="0"/>
                </a:rPr>
                <a:t> 2014]</a:t>
              </a:r>
            </a:p>
          </p:txBody>
        </p:sp>
        <p:pic>
          <p:nvPicPr>
            <p:cNvPr id="11" name="Picture 10">
              <a:extLst>
                <a:ext uri="{FF2B5EF4-FFF2-40B4-BE49-F238E27FC236}">
                  <a16:creationId xmlns:a16="http://schemas.microsoft.com/office/drawing/2014/main" id="{AA2F8A82-020C-40ED-8DD2-C2A7F2EFA3B3}"/>
                </a:ext>
              </a:extLst>
            </p:cNvPr>
            <p:cNvPicPr>
              <a:picLocks noChangeAspect="1"/>
            </p:cNvPicPr>
            <p:nvPr/>
          </p:nvPicPr>
          <p:blipFill>
            <a:blip r:embed="rId10"/>
            <a:stretch>
              <a:fillRect/>
            </a:stretch>
          </p:blipFill>
          <p:spPr>
            <a:xfrm>
              <a:off x="8599168" y="4123544"/>
              <a:ext cx="1784343" cy="1336587"/>
            </a:xfrm>
            <a:prstGeom prst="rect">
              <a:avLst/>
            </a:prstGeom>
          </p:spPr>
        </p:pic>
      </p:grpSp>
    </p:spTree>
    <p:custDataLst>
      <p:tags r:id="rId1"/>
    </p:custDataLst>
    <p:extLst>
      <p:ext uri="{BB962C8B-B14F-4D97-AF65-F5344CB8AC3E}">
        <p14:creationId xmlns:p14="http://schemas.microsoft.com/office/powerpoint/2010/main" val="1928733278"/>
      </p:ext>
    </p:extLst>
  </p:cSld>
  <p:clrMapOvr>
    <a:masterClrMapping/>
  </p:clrMapOvr>
  <mc:AlternateContent xmlns:mc="http://schemas.openxmlformats.org/markup-compatibility/2006" xmlns:p14="http://schemas.microsoft.com/office/powerpoint/2010/main">
    <mc:Choice Requires="p14">
      <p:transition spd="slow" p14:dur="2000" advTm="25878"/>
    </mc:Choice>
    <mc:Fallback xmlns="">
      <p:transition spd="slow" advTm="258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10E98E7-5400-4AFC-AC19-4BE61A81B2B9}"/>
              </a:ext>
            </a:extLst>
          </p:cNvPr>
          <p:cNvSpPr/>
          <p:nvPr/>
        </p:nvSpPr>
        <p:spPr>
          <a:xfrm>
            <a:off x="1943695" y="2453314"/>
            <a:ext cx="3126004" cy="246966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Closeup-animation">
            <a:hlinkClick r:id="" action="ppaction://media"/>
            <a:extLst>
              <a:ext uri="{FF2B5EF4-FFF2-40B4-BE49-F238E27FC236}">
                <a16:creationId xmlns:a16="http://schemas.microsoft.com/office/drawing/2014/main" id="{80442AF7-8F45-4359-AB21-2A05BAADF576}"/>
              </a:ext>
            </a:extLst>
          </p:cNvPr>
          <p:cNvPicPr>
            <a:picLocks noGrp="1" noChangeAspect="1"/>
          </p:cNvPicPr>
          <p:nvPr>
            <p:ph idx="1"/>
            <a:videoFile r:link="rId2"/>
            <p:extLst>
              <p:ext uri="{DAA4B4D4-6D71-4841-9C94-3DE7FCFB9230}">
                <p14:media xmlns:p14="http://schemas.microsoft.com/office/powerpoint/2010/main" r:embed="rId3">
                  <p14:trim end="1388"/>
                </p14:media>
              </p:ext>
            </p:extLst>
          </p:nvPr>
        </p:nvPicPr>
        <p:blipFill rotWithShape="1">
          <a:blip r:embed="rId6"/>
          <a:srcRect l="22153" r="21909"/>
          <a:stretch>
            <a:fillRect/>
          </a:stretch>
        </p:blipFill>
        <p:spPr>
          <a:xfrm>
            <a:off x="5910653" y="2479957"/>
            <a:ext cx="2452026" cy="2465649"/>
          </a:xfrm>
          <a:ln w="19050">
            <a:solidFill>
              <a:schemeClr val="tx1"/>
            </a:solidFill>
          </a:ln>
        </p:spPr>
      </p:pic>
      <p:sp>
        <p:nvSpPr>
          <p:cNvPr id="2" name="Title 1">
            <a:extLst>
              <a:ext uri="{FF2B5EF4-FFF2-40B4-BE49-F238E27FC236}">
                <a16:creationId xmlns:a16="http://schemas.microsoft.com/office/drawing/2014/main" id="{E814252D-8C48-4B3A-AB06-54D5D62EAB6D}"/>
              </a:ext>
            </a:extLst>
          </p:cNvPr>
          <p:cNvSpPr>
            <a:spLocks noGrp="1"/>
          </p:cNvSpPr>
          <p:nvPr>
            <p:ph type="title"/>
          </p:nvPr>
        </p:nvSpPr>
        <p:spPr/>
        <p:txBody>
          <a:bodyPr/>
          <a:lstStyle/>
          <a:p>
            <a:r>
              <a:rPr lang="en-US" dirty="0" err="1">
                <a:latin typeface="+mn-lt"/>
              </a:rPr>
              <a:t>AreA</a:t>
            </a:r>
            <a:r>
              <a:rPr lang="en-US" dirty="0">
                <a:latin typeface="+mn-lt"/>
              </a:rPr>
              <a:t>-Sampling</a:t>
            </a:r>
          </a:p>
        </p:txBody>
      </p:sp>
      <p:grpSp>
        <p:nvGrpSpPr>
          <p:cNvPr id="11" name="Group 10">
            <a:extLst>
              <a:ext uri="{FF2B5EF4-FFF2-40B4-BE49-F238E27FC236}">
                <a16:creationId xmlns:a16="http://schemas.microsoft.com/office/drawing/2014/main" id="{B04C4C40-F8D1-4FCE-AA8B-7F0C0913EAF0}"/>
              </a:ext>
            </a:extLst>
          </p:cNvPr>
          <p:cNvGrpSpPr/>
          <p:nvPr/>
        </p:nvGrpSpPr>
        <p:grpSpPr>
          <a:xfrm>
            <a:off x="6172660" y="3139975"/>
            <a:ext cx="1734174" cy="1562073"/>
            <a:chOff x="7170186" y="3638739"/>
            <a:chExt cx="1734174" cy="1562073"/>
          </a:xfrm>
        </p:grpSpPr>
        <p:sp>
          <p:nvSpPr>
            <p:cNvPr id="5" name="Oval 4">
              <a:extLst>
                <a:ext uri="{FF2B5EF4-FFF2-40B4-BE49-F238E27FC236}">
                  <a16:creationId xmlns:a16="http://schemas.microsoft.com/office/drawing/2014/main" id="{617CCAFF-DFE3-436A-9AA8-923679116EB9}"/>
                </a:ext>
              </a:extLst>
            </p:cNvPr>
            <p:cNvSpPr/>
            <p:nvPr/>
          </p:nvSpPr>
          <p:spPr>
            <a:xfrm>
              <a:off x="7170186" y="4497579"/>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FBFE5D2-41A3-4C0A-B4CA-E6A4206B6ECD}"/>
                </a:ext>
              </a:extLst>
            </p:cNvPr>
            <p:cNvSpPr/>
            <p:nvPr/>
          </p:nvSpPr>
          <p:spPr>
            <a:xfrm>
              <a:off x="8736972" y="4186908"/>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DBB16D4-B2CA-435B-9039-2D921F6D5D8F}"/>
                </a:ext>
              </a:extLst>
            </p:cNvPr>
            <p:cNvSpPr/>
            <p:nvPr/>
          </p:nvSpPr>
          <p:spPr>
            <a:xfrm>
              <a:off x="7636162" y="3638739"/>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B3B75F6-6ACC-4901-8CA1-90068A1816CA}"/>
                </a:ext>
              </a:extLst>
            </p:cNvPr>
            <p:cNvSpPr/>
            <p:nvPr/>
          </p:nvSpPr>
          <p:spPr>
            <a:xfrm>
              <a:off x="7808226" y="4800054"/>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C8D2FDB8-150C-4DE8-9295-DCCECDE4C910}"/>
                </a:ext>
              </a:extLst>
            </p:cNvPr>
            <p:cNvSpPr/>
            <p:nvPr/>
          </p:nvSpPr>
          <p:spPr>
            <a:xfrm>
              <a:off x="8105558" y="4093948"/>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7F1C4BA-33FF-4122-A467-91333421CBB1}"/>
                </a:ext>
              </a:extLst>
            </p:cNvPr>
            <p:cNvSpPr/>
            <p:nvPr/>
          </p:nvSpPr>
          <p:spPr>
            <a:xfrm>
              <a:off x="8669263" y="5033424"/>
              <a:ext cx="167388" cy="167388"/>
            </a:xfrm>
            <a:prstGeom prst="ellipse">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4865176-BA0A-407D-9549-D41148F48422}"/>
              </a:ext>
            </a:extLst>
          </p:cNvPr>
          <p:cNvSpPr txBox="1"/>
          <p:nvPr/>
        </p:nvSpPr>
        <p:spPr>
          <a:xfrm>
            <a:off x="1972591" y="2537008"/>
            <a:ext cx="3068212" cy="738664"/>
          </a:xfrm>
          <a:prstGeom prst="rect">
            <a:avLst/>
          </a:prstGeom>
          <a:noFill/>
        </p:spPr>
        <p:txBody>
          <a:bodyPr wrap="none" rtlCol="0">
            <a:spAutoFit/>
          </a:bodyPr>
          <a:lstStyle/>
          <a:p>
            <a:pPr algn="ctr"/>
            <a:r>
              <a:rPr lang="en-US" sz="1400" i="1" dirty="0" err="1">
                <a:latin typeface="Calibri" panose="020F0502020204030204" pitchFamily="34" charset="0"/>
                <a:cs typeface="Calibri" panose="020F0502020204030204" pitchFamily="34" charset="0"/>
              </a:rPr>
              <a:t>Reparameterizing</a:t>
            </a:r>
            <a:r>
              <a:rPr lang="en-US" sz="1400" i="1" dirty="0">
                <a:latin typeface="Calibri" panose="020F0502020204030204" pitchFamily="34" charset="0"/>
                <a:cs typeface="Calibri" panose="020F0502020204030204" pitchFamily="34" charset="0"/>
              </a:rPr>
              <a:t> Discontinuous </a:t>
            </a:r>
          </a:p>
          <a:p>
            <a:pPr algn="ctr"/>
            <a:r>
              <a:rPr lang="en-US" sz="1400" i="1" dirty="0">
                <a:latin typeface="Calibri" panose="020F0502020204030204" pitchFamily="34" charset="0"/>
                <a:cs typeface="Calibri" panose="020F0502020204030204" pitchFamily="34" charset="0"/>
              </a:rPr>
              <a:t>Integrands  for Differentiable Rendering</a:t>
            </a:r>
          </a:p>
          <a:p>
            <a:pPr algn="ctr"/>
            <a:r>
              <a:rPr lang="en-US" sz="1400" dirty="0">
                <a:latin typeface="Calibri" panose="020F0502020204030204" pitchFamily="34" charset="0"/>
                <a:cs typeface="Calibri" panose="020F0502020204030204" pitchFamily="34" charset="0"/>
              </a:rPr>
              <a:t>[</a:t>
            </a:r>
            <a:r>
              <a:rPr lang="en-US" sz="1400" dirty="0" err="1">
                <a:latin typeface="Calibri" panose="020F0502020204030204" pitchFamily="34" charset="0"/>
                <a:cs typeface="Calibri" panose="020F0502020204030204" pitchFamily="34" charset="0"/>
              </a:rPr>
              <a:t>Loubet</a:t>
            </a:r>
            <a:r>
              <a:rPr lang="en-US" sz="1400" dirty="0">
                <a:latin typeface="Calibri" panose="020F0502020204030204" pitchFamily="34" charset="0"/>
                <a:cs typeface="Calibri" panose="020F0502020204030204" pitchFamily="34" charset="0"/>
              </a:rPr>
              <a:t> 2019]</a:t>
            </a:r>
          </a:p>
        </p:txBody>
      </p:sp>
      <p:grpSp>
        <p:nvGrpSpPr>
          <p:cNvPr id="12" name="Group 11" hidden="1">
            <a:extLst>
              <a:ext uri="{FF2B5EF4-FFF2-40B4-BE49-F238E27FC236}">
                <a16:creationId xmlns:a16="http://schemas.microsoft.com/office/drawing/2014/main" id="{C1ABAD2B-F9F9-4C71-80EE-F0AFC6FE822B}"/>
              </a:ext>
            </a:extLst>
          </p:cNvPr>
          <p:cNvGrpSpPr/>
          <p:nvPr/>
        </p:nvGrpSpPr>
        <p:grpSpPr>
          <a:xfrm>
            <a:off x="2407325" y="2269498"/>
            <a:ext cx="7377349" cy="4198776"/>
            <a:chOff x="2407325" y="2269498"/>
            <a:chExt cx="7377349" cy="4198776"/>
          </a:xfrm>
        </p:grpSpPr>
        <p:grpSp>
          <p:nvGrpSpPr>
            <p:cNvPr id="50" name="Group 49">
              <a:extLst>
                <a:ext uri="{FF2B5EF4-FFF2-40B4-BE49-F238E27FC236}">
                  <a16:creationId xmlns:a16="http://schemas.microsoft.com/office/drawing/2014/main" id="{E28F5F88-3F2C-4C2D-A536-030D917288FA}"/>
                </a:ext>
              </a:extLst>
            </p:cNvPr>
            <p:cNvGrpSpPr/>
            <p:nvPr/>
          </p:nvGrpSpPr>
          <p:grpSpPr>
            <a:xfrm>
              <a:off x="2407325" y="2269498"/>
              <a:ext cx="7377349" cy="4198776"/>
              <a:chOff x="2407325" y="2269498"/>
              <a:chExt cx="7377349" cy="4198776"/>
            </a:xfrm>
          </p:grpSpPr>
          <p:sp>
            <p:nvSpPr>
              <p:cNvPr id="51" name="Rectangle 50">
                <a:extLst>
                  <a:ext uri="{FF2B5EF4-FFF2-40B4-BE49-F238E27FC236}">
                    <a16:creationId xmlns:a16="http://schemas.microsoft.com/office/drawing/2014/main" id="{BA7823CB-20C6-46D7-8434-AA53AB1A77F5}"/>
                  </a:ext>
                </a:extLst>
              </p:cNvPr>
              <p:cNvSpPr/>
              <p:nvPr/>
            </p:nvSpPr>
            <p:spPr>
              <a:xfrm>
                <a:off x="2407325" y="2269498"/>
                <a:ext cx="7377349" cy="419877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8F6973F2-E16A-4251-A272-C9F69B610E42}"/>
                  </a:ext>
                </a:extLst>
              </p:cNvPr>
              <p:cNvSpPr txBox="1"/>
              <p:nvPr/>
            </p:nvSpPr>
            <p:spPr>
              <a:xfrm>
                <a:off x="4388448" y="2299882"/>
                <a:ext cx="3415102" cy="369332"/>
              </a:xfrm>
              <a:prstGeom prst="rect">
                <a:avLst/>
              </a:prstGeom>
              <a:noFill/>
            </p:spPr>
            <p:txBody>
              <a:bodyPr wrap="none" rtlCol="0">
                <a:spAutoFit/>
              </a:bodyPr>
              <a:lstStyle/>
              <a:p>
                <a:r>
                  <a:rPr lang="en-US" u="sng" dirty="0">
                    <a:latin typeface="Calibri" panose="020F0502020204030204" pitchFamily="34" charset="0"/>
                    <a:cs typeface="Calibri" panose="020F0502020204030204" pitchFamily="34" charset="0"/>
                  </a:rPr>
                  <a:t>Challenges for Reparameterization</a:t>
                </a:r>
              </a:p>
            </p:txBody>
          </p:sp>
        </p:grpSp>
        <p:pic>
          <p:nvPicPr>
            <p:cNvPr id="59" name="Picture 58">
              <a:extLst>
                <a:ext uri="{FF2B5EF4-FFF2-40B4-BE49-F238E27FC236}">
                  <a16:creationId xmlns:a16="http://schemas.microsoft.com/office/drawing/2014/main" id="{E8A7D876-5FCB-40EF-92F1-A93A8D3063FC}"/>
                </a:ext>
              </a:extLst>
            </p:cNvPr>
            <p:cNvPicPr>
              <a:picLocks noChangeAspect="1"/>
            </p:cNvPicPr>
            <p:nvPr/>
          </p:nvPicPr>
          <p:blipFill>
            <a:blip r:embed="rId7"/>
            <a:stretch>
              <a:fillRect/>
            </a:stretch>
          </p:blipFill>
          <p:spPr>
            <a:xfrm>
              <a:off x="3188856" y="2926752"/>
              <a:ext cx="2323128" cy="2323128"/>
            </a:xfrm>
            <a:prstGeom prst="rect">
              <a:avLst/>
            </a:prstGeom>
          </p:spPr>
        </p:pic>
        <p:pic>
          <p:nvPicPr>
            <p:cNvPr id="60" name="Picture 59">
              <a:extLst>
                <a:ext uri="{FF2B5EF4-FFF2-40B4-BE49-F238E27FC236}">
                  <a16:creationId xmlns:a16="http://schemas.microsoft.com/office/drawing/2014/main" id="{03D2941D-D55F-4997-A320-BD42D29A3859}"/>
                </a:ext>
              </a:extLst>
            </p:cNvPr>
            <p:cNvPicPr>
              <a:picLocks noChangeAspect="1"/>
            </p:cNvPicPr>
            <p:nvPr/>
          </p:nvPicPr>
          <p:blipFill>
            <a:blip r:embed="rId8"/>
            <a:stretch>
              <a:fillRect/>
            </a:stretch>
          </p:blipFill>
          <p:spPr>
            <a:xfrm>
              <a:off x="6698639" y="2926752"/>
              <a:ext cx="2323128" cy="2329672"/>
            </a:xfrm>
            <a:prstGeom prst="rect">
              <a:avLst/>
            </a:prstGeom>
          </p:spPr>
        </p:pic>
        <p:sp>
          <p:nvSpPr>
            <p:cNvPr id="61" name="TextBox 60">
              <a:extLst>
                <a:ext uri="{FF2B5EF4-FFF2-40B4-BE49-F238E27FC236}">
                  <a16:creationId xmlns:a16="http://schemas.microsoft.com/office/drawing/2014/main" id="{993D3D77-BBD4-4DE9-83A9-2A41181C6F14}"/>
                </a:ext>
              </a:extLst>
            </p:cNvPr>
            <p:cNvSpPr txBox="1"/>
            <p:nvPr/>
          </p:nvSpPr>
          <p:spPr>
            <a:xfrm>
              <a:off x="3248279" y="5366111"/>
              <a:ext cx="5679233"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In general, </a:t>
              </a:r>
              <a:r>
                <a:rPr lang="en-US" dirty="0" err="1">
                  <a:latin typeface="Calibri" panose="020F0502020204030204" pitchFamily="34" charset="0"/>
                  <a:cs typeface="Calibri" panose="020F0502020204030204" pitchFamily="34" charset="0"/>
                </a:rPr>
                <a:t>Loubet</a:t>
              </a:r>
              <a:r>
                <a:rPr lang="en-US" dirty="0">
                  <a:latin typeface="Calibri" panose="020F0502020204030204" pitchFamily="34" charset="0"/>
                  <a:cs typeface="Calibri" panose="020F0502020204030204" pitchFamily="34" charset="0"/>
                </a:rPr>
                <a:t> 2019 does not </a:t>
              </a:r>
              <a:r>
                <a:rPr lang="en-US" i="1" dirty="0">
                  <a:latin typeface="Calibri" panose="020F0502020204030204" pitchFamily="34" charset="0"/>
                  <a:cs typeface="Calibri" panose="020F0502020204030204" pitchFamily="34" charset="0"/>
                </a:rPr>
                <a:t>remove</a:t>
              </a:r>
              <a:r>
                <a:rPr lang="en-US" dirty="0">
                  <a:latin typeface="Calibri" panose="020F0502020204030204" pitchFamily="34" charset="0"/>
                  <a:cs typeface="Calibri" panose="020F0502020204030204" pitchFamily="34" charset="0"/>
                </a:rPr>
                <a:t> all discontinuities</a:t>
              </a:r>
              <a:endParaRPr lang="en-US" i="1" dirty="0">
                <a:latin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D322CCEB-B033-47F2-A7DA-018B1F0E2B7D}"/>
                </a:ext>
              </a:extLst>
            </p:cNvPr>
            <p:cNvSpPr txBox="1"/>
            <p:nvPr/>
          </p:nvSpPr>
          <p:spPr>
            <a:xfrm>
              <a:off x="4493259" y="5693363"/>
              <a:ext cx="3205479" cy="646331"/>
            </a:xfrm>
            <a:prstGeom prst="rect">
              <a:avLst/>
            </a:prstGeom>
            <a:noFill/>
          </p:spPr>
          <p:txBody>
            <a:bodyPr wrap="square" rtlCol="0">
              <a:spAutoFit/>
            </a:bodyPr>
            <a:lstStyle/>
            <a:p>
              <a:r>
                <a:rPr lang="en-US" i="1" dirty="0">
                  <a:solidFill>
                    <a:schemeClr val="accent5"/>
                  </a:solidFill>
                  <a:latin typeface="Calibri" panose="020F0502020204030204" pitchFamily="34" charset="0"/>
                  <a:cs typeface="Calibri" panose="020F0502020204030204" pitchFamily="34" charset="0"/>
                </a:rPr>
                <a:t>+ Fast (No inversion needed)</a:t>
              </a:r>
            </a:p>
            <a:p>
              <a:r>
                <a:rPr lang="en-US" i="1" dirty="0">
                  <a:solidFill>
                    <a:srgbClr val="D4270A"/>
                  </a:solidFill>
                  <a:latin typeface="Calibri" panose="020F0502020204030204" pitchFamily="34" charset="0"/>
                  <a:cs typeface="Calibri" panose="020F0502020204030204" pitchFamily="34" charset="0"/>
                </a:rPr>
                <a:t>- Approximate method</a:t>
              </a:r>
            </a:p>
          </p:txBody>
        </p:sp>
      </p:grpSp>
      <p:sp>
        <p:nvSpPr>
          <p:cNvPr id="3" name="Slide Number Placeholder 2">
            <a:extLst>
              <a:ext uri="{FF2B5EF4-FFF2-40B4-BE49-F238E27FC236}">
                <a16:creationId xmlns:a16="http://schemas.microsoft.com/office/drawing/2014/main" id="{D8BC3B9B-FAD9-4B4F-844F-23C1A47759FA}"/>
              </a:ext>
            </a:extLst>
          </p:cNvPr>
          <p:cNvSpPr>
            <a:spLocks noGrp="1"/>
          </p:cNvSpPr>
          <p:nvPr>
            <p:ph type="sldNum" sz="quarter" idx="12"/>
          </p:nvPr>
        </p:nvSpPr>
        <p:spPr>
          <a:xfrm>
            <a:off x="10837333" y="6470704"/>
            <a:ext cx="973667" cy="274320"/>
          </a:xfrm>
        </p:spPr>
        <p:txBody>
          <a:bodyPr/>
          <a:lstStyle/>
          <a:p>
            <a:fld id="{0C554033-6015-43E8-A0C2-4A11C3BD7F39}" type="slidenum">
              <a:rPr lang="en-US" smtClean="0"/>
              <a:t>14</a:t>
            </a:fld>
            <a:endParaRPr lang="en-US"/>
          </a:p>
        </p:txBody>
      </p:sp>
      <p:pic>
        <p:nvPicPr>
          <p:cNvPr id="13" name="Picture 12">
            <a:extLst>
              <a:ext uri="{FF2B5EF4-FFF2-40B4-BE49-F238E27FC236}">
                <a16:creationId xmlns:a16="http://schemas.microsoft.com/office/drawing/2014/main" id="{E78F9C07-3564-4AFA-A56A-ECF1B11F3D7D}"/>
              </a:ext>
            </a:extLst>
          </p:cNvPr>
          <p:cNvPicPr>
            <a:picLocks noChangeAspect="1"/>
          </p:cNvPicPr>
          <p:nvPr/>
        </p:nvPicPr>
        <p:blipFill>
          <a:blip r:embed="rId9"/>
          <a:stretch>
            <a:fillRect/>
          </a:stretch>
        </p:blipFill>
        <p:spPr>
          <a:xfrm>
            <a:off x="2109641" y="3359366"/>
            <a:ext cx="2838380" cy="1421625"/>
          </a:xfrm>
          <a:prstGeom prst="rect">
            <a:avLst/>
          </a:prstGeom>
        </p:spPr>
      </p:pic>
      <p:sp>
        <p:nvSpPr>
          <p:cNvPr id="34" name="Rectangle: Rounded Corners 33">
            <a:extLst>
              <a:ext uri="{FF2B5EF4-FFF2-40B4-BE49-F238E27FC236}">
                <a16:creationId xmlns:a16="http://schemas.microsoft.com/office/drawing/2014/main" id="{E130AFC0-1E4F-413F-8614-1871312CE1B1}"/>
              </a:ext>
            </a:extLst>
          </p:cNvPr>
          <p:cNvSpPr/>
          <p:nvPr/>
        </p:nvSpPr>
        <p:spPr>
          <a:xfrm>
            <a:off x="5910653" y="1452550"/>
            <a:ext cx="5366947" cy="731384"/>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Transform samples with </a:t>
            </a:r>
            <a:r>
              <a:rPr lang="el-GR" sz="2000" b="1" dirty="0">
                <a:solidFill>
                  <a:schemeClr val="tx1"/>
                </a:solidFill>
                <a:latin typeface="Calibri" panose="020F0502020204030204" pitchFamily="34" charset="0"/>
                <a:cs typeface="Calibri" panose="020F0502020204030204" pitchFamily="34" charset="0"/>
              </a:rPr>
              <a:t>θ</a:t>
            </a:r>
            <a:r>
              <a:rPr lang="en-US" sz="2000" dirty="0">
                <a:solidFill>
                  <a:schemeClr val="tx1"/>
                </a:solidFill>
                <a:latin typeface="Calibri" panose="020F0502020204030204" pitchFamily="34" charset="0"/>
                <a:cs typeface="Calibri" panose="020F0502020204030204" pitchFamily="34" charset="0"/>
              </a:rPr>
              <a:t>. Avoids discontinuities. </a:t>
            </a:r>
          </a:p>
        </p:txBody>
      </p:sp>
      <p:sp>
        <p:nvSpPr>
          <p:cNvPr id="14" name="Arrow: Down 13">
            <a:extLst>
              <a:ext uri="{FF2B5EF4-FFF2-40B4-BE49-F238E27FC236}">
                <a16:creationId xmlns:a16="http://schemas.microsoft.com/office/drawing/2014/main" id="{5258555E-F73D-4F00-B95D-ADA909888BE2}"/>
              </a:ext>
            </a:extLst>
          </p:cNvPr>
          <p:cNvSpPr/>
          <p:nvPr/>
        </p:nvSpPr>
        <p:spPr>
          <a:xfrm>
            <a:off x="6970996" y="2289885"/>
            <a:ext cx="452015" cy="634531"/>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E4ABB71F-1834-46A5-AE56-A0A56D420E96}"/>
              </a:ext>
            </a:extLst>
          </p:cNvPr>
          <p:cNvSpPr/>
          <p:nvPr/>
        </p:nvSpPr>
        <p:spPr>
          <a:xfrm>
            <a:off x="6345632" y="5202283"/>
            <a:ext cx="4620045" cy="731384"/>
          </a:xfrm>
          <a:prstGeom prst="roundRect">
            <a:avLst>
              <a:gd name="adj" fmla="val 6725"/>
            </a:avLst>
          </a:prstGeom>
          <a:solidFill>
            <a:srgbClr val="FFCC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Heuristic Approximation!</a:t>
            </a:r>
          </a:p>
          <a:p>
            <a:pPr algn="ctr"/>
            <a:r>
              <a:rPr lang="en-US" sz="2000" dirty="0">
                <a:solidFill>
                  <a:schemeClr val="tx1"/>
                </a:solidFill>
                <a:latin typeface="Calibri" panose="020F0502020204030204" pitchFamily="34" charset="0"/>
                <a:cs typeface="Calibri" panose="020F0502020204030204" pitchFamily="34" charset="0"/>
              </a:rPr>
              <a:t>May not work for all samples. </a:t>
            </a:r>
          </a:p>
        </p:txBody>
      </p:sp>
      <p:sp>
        <p:nvSpPr>
          <p:cNvPr id="37" name="Arrow: Down 36">
            <a:extLst>
              <a:ext uri="{FF2B5EF4-FFF2-40B4-BE49-F238E27FC236}">
                <a16:creationId xmlns:a16="http://schemas.microsoft.com/office/drawing/2014/main" id="{B24541D8-055B-45F7-B451-AEAFCC2BE089}"/>
              </a:ext>
            </a:extLst>
          </p:cNvPr>
          <p:cNvSpPr/>
          <p:nvPr/>
        </p:nvSpPr>
        <p:spPr>
          <a:xfrm rot="8444840">
            <a:off x="8448639" y="3035915"/>
            <a:ext cx="452015" cy="228301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85570059"/>
      </p:ext>
    </p:extLst>
  </p:cSld>
  <p:clrMapOvr>
    <a:masterClrMapping/>
  </p:clrMapOvr>
  <mc:AlternateContent xmlns:mc="http://schemas.openxmlformats.org/markup-compatibility/2006" xmlns:p14="http://schemas.microsoft.com/office/powerpoint/2010/main">
    <mc:Choice Requires="p14">
      <p:transition spd="slow" p14:dur="2000" advTm="37203"/>
    </mc:Choice>
    <mc:Fallback xmlns="">
      <p:transition spd="slow" advTm="372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0" fill="hold"/>
                                        <p:tgtEl>
                                          <p:spTgt spid="32"/>
                                        </p:tgtEl>
                                      </p:cBhvr>
                                    </p:cmd>
                                  </p:childTnLst>
                                </p:cTn>
                              </p:par>
                              <p:par>
                                <p:cTn id="11" presetID="0" presetClass="path" presetSubtype="0" accel="50746" decel="49254" fill="hold" nodeType="withEffect">
                                  <p:stCondLst>
                                    <p:cond delay="0"/>
                                  </p:stCondLst>
                                  <p:childTnLst>
                                    <p:animMotion origin="layout" path="M -3.75E-6 7.40741E-7 L 0.00013 -0.08195 " pathEditMode="relative" rAng="0" ptsTypes="AA">
                                      <p:cBhvr>
                                        <p:cTn id="12" dur="670" fill="hold"/>
                                        <p:tgtEl>
                                          <p:spTgt spid="11"/>
                                        </p:tgtEl>
                                        <p:attrNameLst>
                                          <p:attrName>ppt_x</p:attrName>
                                          <p:attrName>ppt_y</p:attrName>
                                        </p:attrNameLst>
                                      </p:cBhvr>
                                      <p:rCtr x="0" y="-4097"/>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2"/>
                </p:tgtEl>
              </p:cMediaNode>
            </p:video>
          </p:childTnLst>
        </p:cTn>
      </p:par>
    </p:tnLst>
    <p:bldLst>
      <p:bldP spid="34" grpId="0" animBg="1"/>
      <p:bldP spid="14" grpId="0" animBg="1"/>
      <p:bldP spid="36" grpId="0" animBg="1"/>
      <p:bldP spid="37" grpId="0" animBg="1"/>
    </p:bldLst>
  </p:timing>
  <p:extLst>
    <p:ext uri="{E180D4A7-C9FB-4DFB-919C-405C955672EB}">
      <p14:showEvtLst xmlns:p14="http://schemas.microsoft.com/office/powerpoint/2010/main">
        <p14:playEvt time="14882" objId="32"/>
        <p14:stopEvt time="15669" objId="3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8890-62DC-401D-9754-DA9EA9E51BD5}"/>
              </a:ext>
            </a:extLst>
          </p:cNvPr>
          <p:cNvSpPr>
            <a:spLocks noGrp="1"/>
          </p:cNvSpPr>
          <p:nvPr>
            <p:ph type="title"/>
          </p:nvPr>
        </p:nvSpPr>
        <p:spPr/>
        <p:txBody>
          <a:bodyPr>
            <a:normAutofit/>
          </a:bodyPr>
          <a:lstStyle/>
          <a:p>
            <a:r>
              <a:rPr lang="en-US" sz="3200" dirty="0">
                <a:latin typeface="+mn-lt"/>
              </a:rPr>
              <a:t>Summary Of methods</a:t>
            </a:r>
          </a:p>
        </p:txBody>
      </p:sp>
      <p:sp>
        <p:nvSpPr>
          <p:cNvPr id="3" name="Slide Number Placeholder 2">
            <a:extLst>
              <a:ext uri="{FF2B5EF4-FFF2-40B4-BE49-F238E27FC236}">
                <a16:creationId xmlns:a16="http://schemas.microsoft.com/office/drawing/2014/main" id="{02B598D4-C1C7-43B3-BC66-682D940AE2A1}"/>
              </a:ext>
            </a:extLst>
          </p:cNvPr>
          <p:cNvSpPr>
            <a:spLocks noGrp="1"/>
          </p:cNvSpPr>
          <p:nvPr>
            <p:ph type="sldNum" sz="quarter" idx="12"/>
          </p:nvPr>
        </p:nvSpPr>
        <p:spPr>
          <a:xfrm>
            <a:off x="10837333" y="6470704"/>
            <a:ext cx="973667" cy="274320"/>
          </a:xfrm>
        </p:spPr>
        <p:txBody>
          <a:bodyPr/>
          <a:lstStyle/>
          <a:p>
            <a:fld id="{0C554033-6015-43E8-A0C2-4A11C3BD7F39}" type="slidenum">
              <a:rPr lang="en-US" smtClean="0"/>
              <a:t>15</a:t>
            </a:fld>
            <a:endParaRPr lang="en-US"/>
          </a:p>
        </p:txBody>
      </p:sp>
      <p:sp>
        <p:nvSpPr>
          <p:cNvPr id="10" name="Rectangle: Rounded Corners 9">
            <a:extLst>
              <a:ext uri="{FF2B5EF4-FFF2-40B4-BE49-F238E27FC236}">
                <a16:creationId xmlns:a16="http://schemas.microsoft.com/office/drawing/2014/main" id="{6809E7E1-05D1-41E2-97BA-1BC0845BCF48}"/>
              </a:ext>
            </a:extLst>
          </p:cNvPr>
          <p:cNvSpPr/>
          <p:nvPr/>
        </p:nvSpPr>
        <p:spPr>
          <a:xfrm>
            <a:off x="4548347" y="1720093"/>
            <a:ext cx="3387910" cy="4814055"/>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CC78097-5DF5-4F66-AF29-CFFFE3A3FFF7}"/>
              </a:ext>
            </a:extLst>
          </p:cNvPr>
          <p:cNvSpPr/>
          <p:nvPr/>
        </p:nvSpPr>
        <p:spPr>
          <a:xfrm>
            <a:off x="8122153" y="1720092"/>
            <a:ext cx="3387910" cy="4814055"/>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5AA2F75-F6B4-4C5E-B8F1-EBE2105DFA38}"/>
              </a:ext>
            </a:extLst>
          </p:cNvPr>
          <p:cNvGrpSpPr/>
          <p:nvPr/>
        </p:nvGrpSpPr>
        <p:grpSpPr>
          <a:xfrm>
            <a:off x="974541" y="1720093"/>
            <a:ext cx="3387910" cy="4814055"/>
            <a:chOff x="974541" y="1720093"/>
            <a:chExt cx="3387910" cy="4814055"/>
          </a:xfrm>
        </p:grpSpPr>
        <p:sp>
          <p:nvSpPr>
            <p:cNvPr id="9" name="Rectangle: Rounded Corners 8">
              <a:extLst>
                <a:ext uri="{FF2B5EF4-FFF2-40B4-BE49-F238E27FC236}">
                  <a16:creationId xmlns:a16="http://schemas.microsoft.com/office/drawing/2014/main" id="{F277231D-3821-4069-9368-423848AA0750}"/>
                </a:ext>
              </a:extLst>
            </p:cNvPr>
            <p:cNvSpPr/>
            <p:nvPr/>
          </p:nvSpPr>
          <p:spPr>
            <a:xfrm>
              <a:off x="974541" y="1720093"/>
              <a:ext cx="3387910" cy="4814055"/>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92BBDA6-498A-4CB8-A1CF-7C21C15DDBE4}"/>
                </a:ext>
              </a:extLst>
            </p:cNvPr>
            <p:cNvPicPr>
              <a:picLocks noChangeAspect="1"/>
            </p:cNvPicPr>
            <p:nvPr/>
          </p:nvPicPr>
          <p:blipFill>
            <a:blip r:embed="rId4"/>
            <a:stretch>
              <a:fillRect/>
            </a:stretch>
          </p:blipFill>
          <p:spPr>
            <a:xfrm>
              <a:off x="1146733" y="4281509"/>
              <a:ext cx="3037918" cy="881440"/>
            </a:xfrm>
            <a:prstGeom prst="rect">
              <a:avLst/>
            </a:prstGeom>
          </p:spPr>
        </p:pic>
        <p:pic>
          <p:nvPicPr>
            <p:cNvPr id="13" name="Picture 12">
              <a:extLst>
                <a:ext uri="{FF2B5EF4-FFF2-40B4-BE49-F238E27FC236}">
                  <a16:creationId xmlns:a16="http://schemas.microsoft.com/office/drawing/2014/main" id="{2858F640-4479-47F0-907F-45CC0F414CB0}"/>
                </a:ext>
              </a:extLst>
            </p:cNvPr>
            <p:cNvPicPr>
              <a:picLocks noChangeAspect="1"/>
            </p:cNvPicPr>
            <p:nvPr/>
          </p:nvPicPr>
          <p:blipFill>
            <a:blip r:embed="rId5"/>
            <a:stretch>
              <a:fillRect/>
            </a:stretch>
          </p:blipFill>
          <p:spPr>
            <a:xfrm>
              <a:off x="1555913" y="2675533"/>
              <a:ext cx="2225167" cy="1428226"/>
            </a:xfrm>
            <a:prstGeom prst="rect">
              <a:avLst/>
            </a:prstGeom>
          </p:spPr>
        </p:pic>
        <p:sp>
          <p:nvSpPr>
            <p:cNvPr id="14" name="TextBox 13">
              <a:extLst>
                <a:ext uri="{FF2B5EF4-FFF2-40B4-BE49-F238E27FC236}">
                  <a16:creationId xmlns:a16="http://schemas.microsoft.com/office/drawing/2014/main" id="{B08CDC2D-AD8A-42C2-AC1C-515D2174E97B}"/>
                </a:ext>
              </a:extLst>
            </p:cNvPr>
            <p:cNvSpPr txBox="1"/>
            <p:nvPr/>
          </p:nvSpPr>
          <p:spPr>
            <a:xfrm>
              <a:off x="1186530" y="1900166"/>
              <a:ext cx="2998121" cy="461665"/>
            </a:xfrm>
            <a:prstGeom prst="rect">
              <a:avLst/>
            </a:prstGeom>
            <a:noFill/>
          </p:spPr>
          <p:txBody>
            <a:bodyPr wrap="square" rtlCol="0">
              <a:spAutoFit/>
            </a:bodyPr>
            <a:lstStyle/>
            <a:p>
              <a:pPr algn="ctr"/>
              <a:r>
                <a:rPr lang="en-US" sz="2400" u="sng" dirty="0">
                  <a:latin typeface="Calibri" panose="020F0502020204030204" pitchFamily="34" charset="0"/>
                  <a:cs typeface="Calibri" panose="020F0502020204030204" pitchFamily="34" charset="0"/>
                </a:rPr>
                <a:t>Rasterization</a:t>
              </a:r>
              <a:endParaRPr lang="en-US" u="sng" dirty="0">
                <a:latin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30B0D7-F022-4802-A66F-D7043EC942EC}"/>
              </a:ext>
            </a:extLst>
          </p:cNvPr>
          <p:cNvSpPr txBox="1"/>
          <p:nvPr/>
        </p:nvSpPr>
        <p:spPr>
          <a:xfrm>
            <a:off x="4743242" y="1900166"/>
            <a:ext cx="2998121" cy="461665"/>
          </a:xfrm>
          <a:prstGeom prst="rect">
            <a:avLst/>
          </a:prstGeom>
          <a:noFill/>
        </p:spPr>
        <p:txBody>
          <a:bodyPr wrap="square" rtlCol="0">
            <a:spAutoFit/>
          </a:bodyPr>
          <a:lstStyle/>
          <a:p>
            <a:pPr algn="ctr"/>
            <a:r>
              <a:rPr lang="en-US" sz="2400" u="sng" dirty="0">
                <a:latin typeface="Calibri" panose="020F0502020204030204" pitchFamily="34" charset="0"/>
                <a:cs typeface="Calibri" panose="020F0502020204030204" pitchFamily="34" charset="0"/>
              </a:rPr>
              <a:t>Edge-sampling</a:t>
            </a:r>
          </a:p>
        </p:txBody>
      </p:sp>
      <p:sp>
        <p:nvSpPr>
          <p:cNvPr id="17" name="TextBox 16">
            <a:extLst>
              <a:ext uri="{FF2B5EF4-FFF2-40B4-BE49-F238E27FC236}">
                <a16:creationId xmlns:a16="http://schemas.microsoft.com/office/drawing/2014/main" id="{BD726214-AC20-41F0-849E-BDFDD08CBFC3}"/>
              </a:ext>
            </a:extLst>
          </p:cNvPr>
          <p:cNvSpPr txBox="1"/>
          <p:nvPr/>
        </p:nvSpPr>
        <p:spPr>
          <a:xfrm>
            <a:off x="8375442" y="1900166"/>
            <a:ext cx="2998121" cy="461665"/>
          </a:xfrm>
          <a:prstGeom prst="rect">
            <a:avLst/>
          </a:prstGeom>
          <a:noFill/>
        </p:spPr>
        <p:txBody>
          <a:bodyPr wrap="square" rtlCol="0">
            <a:spAutoFit/>
          </a:bodyPr>
          <a:lstStyle/>
          <a:p>
            <a:pPr algn="ctr"/>
            <a:r>
              <a:rPr lang="en-US" sz="2400" u="sng" dirty="0">
                <a:latin typeface="Calibri" panose="020F0502020204030204" pitchFamily="34" charset="0"/>
                <a:cs typeface="Calibri" panose="020F0502020204030204" pitchFamily="34" charset="0"/>
              </a:rPr>
              <a:t>Area-sampling</a:t>
            </a:r>
          </a:p>
        </p:txBody>
      </p:sp>
      <p:sp>
        <p:nvSpPr>
          <p:cNvPr id="18" name="TextBox 17">
            <a:extLst>
              <a:ext uri="{FF2B5EF4-FFF2-40B4-BE49-F238E27FC236}">
                <a16:creationId xmlns:a16="http://schemas.microsoft.com/office/drawing/2014/main" id="{5A393A97-297E-4EF0-88F3-80C63E0345D7}"/>
              </a:ext>
            </a:extLst>
          </p:cNvPr>
          <p:cNvSpPr txBox="1"/>
          <p:nvPr/>
        </p:nvSpPr>
        <p:spPr>
          <a:xfrm>
            <a:off x="1146733" y="5671254"/>
            <a:ext cx="3037918" cy="369332"/>
          </a:xfrm>
          <a:prstGeom prst="rect">
            <a:avLst/>
          </a:prstGeom>
          <a:noFill/>
        </p:spPr>
        <p:txBody>
          <a:bodyPr wrap="square" rtlCol="0">
            <a:spAutoFit/>
          </a:bodyPr>
          <a:lstStyle/>
          <a:p>
            <a:pPr algn="ctr"/>
            <a:r>
              <a:rPr lang="en-US" dirty="0">
                <a:solidFill>
                  <a:srgbClr val="C00000"/>
                </a:solidFill>
                <a:latin typeface="Calibri" panose="020F0502020204030204" pitchFamily="34" charset="0"/>
                <a:cs typeface="Calibri" panose="020F0502020204030204" pitchFamily="34" charset="0"/>
              </a:rPr>
              <a:t>- Approximate visibility</a:t>
            </a:r>
          </a:p>
        </p:txBody>
      </p:sp>
      <p:sp>
        <p:nvSpPr>
          <p:cNvPr id="19" name="TextBox 18">
            <a:extLst>
              <a:ext uri="{FF2B5EF4-FFF2-40B4-BE49-F238E27FC236}">
                <a16:creationId xmlns:a16="http://schemas.microsoft.com/office/drawing/2014/main" id="{9987AD9B-6CBB-4CF1-B62A-BE347216E559}"/>
              </a:ext>
            </a:extLst>
          </p:cNvPr>
          <p:cNvSpPr txBox="1"/>
          <p:nvPr/>
        </p:nvSpPr>
        <p:spPr>
          <a:xfrm>
            <a:off x="1146733" y="5339313"/>
            <a:ext cx="3037918" cy="369332"/>
          </a:xfrm>
          <a:prstGeom prst="rect">
            <a:avLst/>
          </a:prstGeom>
          <a:noFill/>
        </p:spPr>
        <p:txBody>
          <a:bodyPr wrap="square" rtlCol="0">
            <a:spAutoFit/>
          </a:bodyPr>
          <a:lstStyle/>
          <a:p>
            <a:pPr algn="ctr"/>
            <a:r>
              <a:rPr lang="en-US" dirty="0">
                <a:solidFill>
                  <a:schemeClr val="accent5"/>
                </a:solidFill>
                <a:latin typeface="Calibri" panose="020F0502020204030204" pitchFamily="34" charset="0"/>
                <a:cs typeface="Calibri" panose="020F0502020204030204" pitchFamily="34" charset="0"/>
              </a:rPr>
              <a:t>+ Fast</a:t>
            </a:r>
          </a:p>
        </p:txBody>
      </p:sp>
      <p:sp>
        <p:nvSpPr>
          <p:cNvPr id="20" name="TextBox 19">
            <a:extLst>
              <a:ext uri="{FF2B5EF4-FFF2-40B4-BE49-F238E27FC236}">
                <a16:creationId xmlns:a16="http://schemas.microsoft.com/office/drawing/2014/main" id="{DD545265-1C71-4167-8384-3ACC9A333540}"/>
              </a:ext>
            </a:extLst>
          </p:cNvPr>
          <p:cNvSpPr txBox="1"/>
          <p:nvPr/>
        </p:nvSpPr>
        <p:spPr>
          <a:xfrm>
            <a:off x="1146733" y="6017910"/>
            <a:ext cx="3037918" cy="369332"/>
          </a:xfrm>
          <a:prstGeom prst="rect">
            <a:avLst/>
          </a:prstGeom>
          <a:noFill/>
        </p:spPr>
        <p:txBody>
          <a:bodyPr wrap="square" rtlCol="0">
            <a:spAutoFit/>
          </a:bodyPr>
          <a:lstStyle/>
          <a:p>
            <a:pPr algn="ctr"/>
            <a:r>
              <a:rPr lang="en-US" dirty="0">
                <a:solidFill>
                  <a:srgbClr val="C00000"/>
                </a:solidFill>
                <a:latin typeface="Calibri" panose="020F0502020204030204" pitchFamily="34" charset="0"/>
                <a:cs typeface="Calibri" panose="020F0502020204030204" pitchFamily="34" charset="0"/>
              </a:rPr>
              <a:t>- No secondary effects</a:t>
            </a:r>
          </a:p>
        </p:txBody>
      </p:sp>
      <p:sp>
        <p:nvSpPr>
          <p:cNvPr id="21" name="TextBox 20">
            <a:extLst>
              <a:ext uri="{FF2B5EF4-FFF2-40B4-BE49-F238E27FC236}">
                <a16:creationId xmlns:a16="http://schemas.microsoft.com/office/drawing/2014/main" id="{C095D5DD-0ED9-4DA3-B635-930C78AAC40C}"/>
              </a:ext>
            </a:extLst>
          </p:cNvPr>
          <p:cNvSpPr txBox="1"/>
          <p:nvPr/>
        </p:nvSpPr>
        <p:spPr>
          <a:xfrm>
            <a:off x="4720490" y="5876878"/>
            <a:ext cx="3037918" cy="369332"/>
          </a:xfrm>
          <a:prstGeom prst="rect">
            <a:avLst/>
          </a:prstGeom>
          <a:noFill/>
        </p:spPr>
        <p:txBody>
          <a:bodyPr wrap="square" rtlCol="0">
            <a:spAutoFit/>
          </a:bodyPr>
          <a:lstStyle/>
          <a:p>
            <a:pPr algn="ctr"/>
            <a:r>
              <a:rPr lang="en-US" dirty="0">
                <a:solidFill>
                  <a:srgbClr val="C00000"/>
                </a:solidFill>
                <a:latin typeface="Calibri" panose="020F0502020204030204" pitchFamily="34" charset="0"/>
                <a:cs typeface="Calibri" panose="020F0502020204030204" pitchFamily="34" charset="0"/>
              </a:rPr>
              <a:t>- No perfect </a:t>
            </a:r>
            <a:r>
              <a:rPr lang="en-US" dirty="0" err="1">
                <a:solidFill>
                  <a:srgbClr val="C00000"/>
                </a:solidFill>
                <a:latin typeface="Calibri" panose="020F0502020204030204" pitchFamily="34" charset="0"/>
                <a:cs typeface="Calibri" panose="020F0502020204030204" pitchFamily="34" charset="0"/>
              </a:rPr>
              <a:t>specularities</a:t>
            </a:r>
            <a:endParaRPr lang="en-US" dirty="0">
              <a:solidFill>
                <a:srgbClr val="C00000"/>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33F93C8D-4B34-4AA8-BB86-CDCAC5C4E8A1}"/>
              </a:ext>
            </a:extLst>
          </p:cNvPr>
          <p:cNvSpPr txBox="1"/>
          <p:nvPr/>
        </p:nvSpPr>
        <p:spPr>
          <a:xfrm>
            <a:off x="4668257" y="5338276"/>
            <a:ext cx="3037918" cy="369332"/>
          </a:xfrm>
          <a:prstGeom prst="rect">
            <a:avLst/>
          </a:prstGeom>
          <a:noFill/>
        </p:spPr>
        <p:txBody>
          <a:bodyPr wrap="square" rtlCol="0">
            <a:spAutoFit/>
          </a:bodyPr>
          <a:lstStyle/>
          <a:p>
            <a:pPr algn="ctr"/>
            <a:r>
              <a:rPr lang="en-US" dirty="0">
                <a:solidFill>
                  <a:schemeClr val="accent5"/>
                </a:solidFill>
                <a:latin typeface="Calibri" panose="020F0502020204030204" pitchFamily="34" charset="0"/>
                <a:cs typeface="Calibri" panose="020F0502020204030204" pitchFamily="34" charset="0"/>
              </a:rPr>
              <a:t>+ Exact derivative</a:t>
            </a:r>
          </a:p>
        </p:txBody>
      </p:sp>
      <p:sp>
        <p:nvSpPr>
          <p:cNvPr id="25" name="TextBox 24">
            <a:extLst>
              <a:ext uri="{FF2B5EF4-FFF2-40B4-BE49-F238E27FC236}">
                <a16:creationId xmlns:a16="http://schemas.microsoft.com/office/drawing/2014/main" id="{855423B7-C98F-4BDE-80B7-9DC8304A81D3}"/>
              </a:ext>
            </a:extLst>
          </p:cNvPr>
          <p:cNvSpPr txBox="1"/>
          <p:nvPr/>
        </p:nvSpPr>
        <p:spPr>
          <a:xfrm>
            <a:off x="4668257" y="5626627"/>
            <a:ext cx="3037918" cy="369332"/>
          </a:xfrm>
          <a:prstGeom prst="rect">
            <a:avLst/>
          </a:prstGeom>
          <a:noFill/>
        </p:spPr>
        <p:txBody>
          <a:bodyPr wrap="square" rtlCol="0">
            <a:spAutoFit/>
          </a:bodyPr>
          <a:lstStyle/>
          <a:p>
            <a:pPr algn="ctr"/>
            <a:r>
              <a:rPr lang="en-US" dirty="0">
                <a:solidFill>
                  <a:srgbClr val="C00000"/>
                </a:solidFill>
                <a:latin typeface="Calibri" panose="020F0502020204030204" pitchFamily="34" charset="0"/>
                <a:cs typeface="Calibri" panose="020F0502020204030204" pitchFamily="34" charset="0"/>
              </a:rPr>
              <a:t>- Depth complexity </a:t>
            </a:r>
          </a:p>
        </p:txBody>
      </p:sp>
      <p:pic>
        <p:nvPicPr>
          <p:cNvPr id="26" name="Picture 25">
            <a:extLst>
              <a:ext uri="{FF2B5EF4-FFF2-40B4-BE49-F238E27FC236}">
                <a16:creationId xmlns:a16="http://schemas.microsoft.com/office/drawing/2014/main" id="{2479F7E0-8749-4177-B235-47F08A0CA1D2}"/>
              </a:ext>
            </a:extLst>
          </p:cNvPr>
          <p:cNvPicPr>
            <a:picLocks noChangeAspect="1"/>
          </p:cNvPicPr>
          <p:nvPr/>
        </p:nvPicPr>
        <p:blipFill>
          <a:blip r:embed="rId6"/>
          <a:stretch>
            <a:fillRect/>
          </a:stretch>
        </p:blipFill>
        <p:spPr>
          <a:xfrm>
            <a:off x="5119250" y="2610649"/>
            <a:ext cx="2240400" cy="1218119"/>
          </a:xfrm>
          <a:prstGeom prst="rect">
            <a:avLst/>
          </a:prstGeom>
        </p:spPr>
      </p:pic>
      <p:pic>
        <p:nvPicPr>
          <p:cNvPr id="27" name="Screen Shot 2020-09-23 at 14.09.17.png" descr="Screen Shot 2020-09-23 at 14.09.17.png">
            <a:extLst>
              <a:ext uri="{FF2B5EF4-FFF2-40B4-BE49-F238E27FC236}">
                <a16:creationId xmlns:a16="http://schemas.microsoft.com/office/drawing/2014/main" id="{10651D45-D815-4252-B876-134B77DAD9E6}"/>
              </a:ext>
            </a:extLst>
          </p:cNvPr>
          <p:cNvPicPr>
            <a:picLocks noChangeAspect="1"/>
          </p:cNvPicPr>
          <p:nvPr/>
        </p:nvPicPr>
        <p:blipFill>
          <a:blip r:embed="rId7">
            <a:extLst/>
          </a:blip>
          <a:stretch>
            <a:fillRect/>
          </a:stretch>
        </p:blipFill>
        <p:spPr>
          <a:xfrm>
            <a:off x="5119249" y="4077586"/>
            <a:ext cx="2240401" cy="1116611"/>
          </a:xfrm>
          <a:prstGeom prst="rect">
            <a:avLst/>
          </a:prstGeom>
          <a:ln w="12700">
            <a:miter lim="400000"/>
          </a:ln>
        </p:spPr>
      </p:pic>
      <p:pic>
        <p:nvPicPr>
          <p:cNvPr id="29" name="Picture 28">
            <a:extLst>
              <a:ext uri="{FF2B5EF4-FFF2-40B4-BE49-F238E27FC236}">
                <a16:creationId xmlns:a16="http://schemas.microsoft.com/office/drawing/2014/main" id="{A4272069-78BC-444E-9759-1D744DD98146}"/>
              </a:ext>
            </a:extLst>
          </p:cNvPr>
          <p:cNvPicPr>
            <a:picLocks noChangeAspect="1"/>
          </p:cNvPicPr>
          <p:nvPr/>
        </p:nvPicPr>
        <p:blipFill>
          <a:blip r:embed="rId8"/>
          <a:stretch>
            <a:fillRect/>
          </a:stretch>
        </p:blipFill>
        <p:spPr>
          <a:xfrm>
            <a:off x="8396918" y="3270042"/>
            <a:ext cx="2838380" cy="1421625"/>
          </a:xfrm>
          <a:prstGeom prst="rect">
            <a:avLst/>
          </a:prstGeom>
        </p:spPr>
      </p:pic>
      <p:sp>
        <p:nvSpPr>
          <p:cNvPr id="30" name="TextBox 29">
            <a:extLst>
              <a:ext uri="{FF2B5EF4-FFF2-40B4-BE49-F238E27FC236}">
                <a16:creationId xmlns:a16="http://schemas.microsoft.com/office/drawing/2014/main" id="{0D7894CF-17DF-4BD5-9CD1-0B407A721416}"/>
              </a:ext>
            </a:extLst>
          </p:cNvPr>
          <p:cNvSpPr txBox="1"/>
          <p:nvPr/>
        </p:nvSpPr>
        <p:spPr>
          <a:xfrm>
            <a:off x="8355543" y="5824373"/>
            <a:ext cx="3037918" cy="369332"/>
          </a:xfrm>
          <a:prstGeom prst="rect">
            <a:avLst/>
          </a:prstGeom>
          <a:noFill/>
        </p:spPr>
        <p:txBody>
          <a:bodyPr wrap="square" rtlCol="0">
            <a:spAutoFit/>
          </a:bodyPr>
          <a:lstStyle/>
          <a:p>
            <a:pPr algn="ctr"/>
            <a:r>
              <a:rPr lang="en-US" dirty="0">
                <a:solidFill>
                  <a:srgbClr val="C00000"/>
                </a:solidFill>
                <a:latin typeface="Calibri" panose="020F0502020204030204" pitchFamily="34" charset="0"/>
                <a:cs typeface="Calibri" panose="020F0502020204030204" pitchFamily="34" charset="0"/>
              </a:rPr>
              <a:t>- Approximate derivative</a:t>
            </a:r>
          </a:p>
        </p:txBody>
      </p:sp>
      <p:sp>
        <p:nvSpPr>
          <p:cNvPr id="31" name="TextBox 30">
            <a:extLst>
              <a:ext uri="{FF2B5EF4-FFF2-40B4-BE49-F238E27FC236}">
                <a16:creationId xmlns:a16="http://schemas.microsoft.com/office/drawing/2014/main" id="{443DDBB2-6F7E-42B5-A0E2-3C6BA3EA8CA9}"/>
              </a:ext>
            </a:extLst>
          </p:cNvPr>
          <p:cNvSpPr txBox="1"/>
          <p:nvPr/>
        </p:nvSpPr>
        <p:spPr>
          <a:xfrm>
            <a:off x="8297149" y="5341967"/>
            <a:ext cx="3037918" cy="369332"/>
          </a:xfrm>
          <a:prstGeom prst="rect">
            <a:avLst/>
          </a:prstGeom>
          <a:noFill/>
        </p:spPr>
        <p:txBody>
          <a:bodyPr wrap="square" rtlCol="0">
            <a:spAutoFit/>
          </a:bodyPr>
          <a:lstStyle/>
          <a:p>
            <a:pPr algn="ctr"/>
            <a:r>
              <a:rPr lang="en-US" dirty="0">
                <a:solidFill>
                  <a:schemeClr val="accent5"/>
                </a:solidFill>
                <a:latin typeface="Calibri" panose="020F0502020204030204" pitchFamily="34" charset="0"/>
                <a:cs typeface="Calibri" panose="020F0502020204030204" pitchFamily="34" charset="0"/>
              </a:rPr>
              <a:t>+ Fast (No complex sampling)</a:t>
            </a:r>
          </a:p>
        </p:txBody>
      </p:sp>
      <p:sp>
        <p:nvSpPr>
          <p:cNvPr id="23" name="TextBox 22">
            <a:extLst>
              <a:ext uri="{FF2B5EF4-FFF2-40B4-BE49-F238E27FC236}">
                <a16:creationId xmlns:a16="http://schemas.microsoft.com/office/drawing/2014/main" id="{45CCC6B2-C646-4B0C-AA68-FD7F58CCC837}"/>
              </a:ext>
            </a:extLst>
          </p:cNvPr>
          <p:cNvSpPr txBox="1"/>
          <p:nvPr/>
        </p:nvSpPr>
        <p:spPr>
          <a:xfrm>
            <a:off x="4703445" y="6138218"/>
            <a:ext cx="3037918" cy="369332"/>
          </a:xfrm>
          <a:prstGeom prst="rect">
            <a:avLst/>
          </a:prstGeom>
          <a:noFill/>
        </p:spPr>
        <p:txBody>
          <a:bodyPr wrap="square" rtlCol="0">
            <a:spAutoFit/>
          </a:bodyPr>
          <a:lstStyle/>
          <a:p>
            <a:pPr algn="ctr"/>
            <a:r>
              <a:rPr lang="en-US" dirty="0">
                <a:solidFill>
                  <a:srgbClr val="C00000"/>
                </a:solidFill>
                <a:latin typeface="Calibri" panose="020F0502020204030204" pitchFamily="34" charset="0"/>
                <a:cs typeface="Calibri" panose="020F0502020204030204" pitchFamily="34" charset="0"/>
              </a:rPr>
              <a:t>- Complex data structures</a:t>
            </a:r>
          </a:p>
        </p:txBody>
      </p:sp>
    </p:spTree>
    <p:custDataLst>
      <p:tags r:id="rId1"/>
    </p:custDataLst>
    <p:extLst>
      <p:ext uri="{BB962C8B-B14F-4D97-AF65-F5344CB8AC3E}">
        <p14:creationId xmlns:p14="http://schemas.microsoft.com/office/powerpoint/2010/main" val="1797699279"/>
      </p:ext>
    </p:extLst>
  </p:cSld>
  <p:clrMapOvr>
    <a:masterClrMapping/>
  </p:clrMapOvr>
  <mc:AlternateContent xmlns:mc="http://schemas.openxmlformats.org/markup-compatibility/2006" xmlns:p14="http://schemas.microsoft.com/office/powerpoint/2010/main">
    <mc:Choice Requires="p14">
      <p:transition spd="slow" p14:dur="2000" advTm="25164"/>
    </mc:Choice>
    <mc:Fallback xmlns="">
      <p:transition spd="slow" advTm="251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p:bldP spid="17" grpId="0"/>
      <p:bldP spid="18" grpId="0"/>
      <p:bldP spid="19" grpId="0"/>
      <p:bldP spid="20" grpId="0"/>
      <p:bldP spid="21" grpId="0"/>
      <p:bldP spid="22" grpId="0"/>
      <p:bldP spid="25" grpId="0"/>
      <p:bldP spid="30" grpId="0"/>
      <p:bldP spid="3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7813B6-AFCC-4B1B-8745-46DBE6F9B0E3}"/>
              </a:ext>
            </a:extLst>
          </p:cNvPr>
          <p:cNvSpPr>
            <a:spLocks noGrp="1"/>
          </p:cNvSpPr>
          <p:nvPr>
            <p:ph type="sldNum" sz="quarter" idx="12"/>
          </p:nvPr>
        </p:nvSpPr>
        <p:spPr/>
        <p:txBody>
          <a:bodyPr/>
          <a:lstStyle/>
          <a:p>
            <a:fld id="{0C554033-6015-43E8-A0C2-4A11C3BD7F39}" type="slidenum">
              <a:rPr lang="en-US" smtClean="0"/>
              <a:t>16</a:t>
            </a:fld>
            <a:endParaRPr lang="en-US"/>
          </a:p>
        </p:txBody>
      </p:sp>
      <p:sp>
        <p:nvSpPr>
          <p:cNvPr id="7" name="Title 1">
            <a:extLst>
              <a:ext uri="{FF2B5EF4-FFF2-40B4-BE49-F238E27FC236}">
                <a16:creationId xmlns:a16="http://schemas.microsoft.com/office/drawing/2014/main" id="{035A5080-5AB3-4BAC-875F-16A8477B5F42}"/>
              </a:ext>
            </a:extLst>
          </p:cNvPr>
          <p:cNvSpPr txBox="1">
            <a:spLocks/>
          </p:cNvSpPr>
          <p:nvPr/>
        </p:nvSpPr>
        <p:spPr>
          <a:xfrm>
            <a:off x="1117261" y="2679192"/>
            <a:ext cx="9720072" cy="1499616"/>
          </a:xfrm>
          <a:prstGeom prst="rect">
            <a:avLst/>
          </a:prstGeom>
        </p:spPr>
        <p:txBody>
          <a:bodyP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US" sz="5400" dirty="0">
                <a:latin typeface="+mn-lt"/>
              </a:rPr>
              <a:t>Our Approach</a:t>
            </a:r>
          </a:p>
        </p:txBody>
      </p:sp>
    </p:spTree>
    <p:extLst>
      <p:ext uri="{BB962C8B-B14F-4D97-AF65-F5344CB8AC3E}">
        <p14:creationId xmlns:p14="http://schemas.microsoft.com/office/powerpoint/2010/main" val="362700155"/>
      </p:ext>
    </p:extLst>
  </p:cSld>
  <p:clrMapOvr>
    <a:masterClrMapping/>
  </p:clrMapOvr>
  <mc:AlternateContent xmlns:mc="http://schemas.openxmlformats.org/markup-compatibility/2006" xmlns:p14="http://schemas.microsoft.com/office/powerpoint/2010/main">
    <mc:Choice Requires="p14">
      <p:transition spd="slow" p14:dur="2000" advTm="9454"/>
    </mc:Choice>
    <mc:Fallback xmlns="">
      <p:transition spd="slow" advTm="945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81BA0-23D1-4BDA-A8F3-BF278D397E4D}"/>
              </a:ext>
            </a:extLst>
          </p:cNvPr>
          <p:cNvSpPr>
            <a:spLocks noGrp="1"/>
          </p:cNvSpPr>
          <p:nvPr>
            <p:ph type="title"/>
          </p:nvPr>
        </p:nvSpPr>
        <p:spPr>
          <a:xfrm>
            <a:off x="1024128" y="585216"/>
            <a:ext cx="9720072" cy="1499616"/>
          </a:xfrm>
        </p:spPr>
        <p:txBody>
          <a:bodyPr/>
          <a:lstStyle/>
          <a:p>
            <a:r>
              <a:rPr lang="en-US" dirty="0"/>
              <a:t>The Reynolds Transport Theorem</a:t>
            </a:r>
            <a:endParaRPr lang="en-US" dirty="0">
              <a:latin typeface="+mn-lt"/>
            </a:endParaRPr>
          </a:p>
        </p:txBody>
      </p:sp>
      <p:pic>
        <p:nvPicPr>
          <p:cNvPr id="8" name="Picture 7">
            <a:extLst>
              <a:ext uri="{FF2B5EF4-FFF2-40B4-BE49-F238E27FC236}">
                <a16:creationId xmlns:a16="http://schemas.microsoft.com/office/drawing/2014/main" id="{B503B7F2-636D-4B3C-AA98-90463AAB5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904" y="2278667"/>
            <a:ext cx="2469661" cy="2469661"/>
          </a:xfrm>
          <a:prstGeom prst="rect">
            <a:avLst/>
          </a:prstGeom>
          <a:ln w="19050">
            <a:solidFill>
              <a:schemeClr val="tx1">
                <a:lumMod val="95000"/>
              </a:schemeClr>
            </a:solidFill>
          </a:ln>
        </p:spPr>
      </p:pic>
      <p:sp>
        <p:nvSpPr>
          <p:cNvPr id="26" name="Freeform: Shape 25">
            <a:extLst>
              <a:ext uri="{FF2B5EF4-FFF2-40B4-BE49-F238E27FC236}">
                <a16:creationId xmlns:a16="http://schemas.microsoft.com/office/drawing/2014/main" id="{33519C16-F1BF-45CD-97B6-C80E9E0F8FA3}"/>
              </a:ext>
            </a:extLst>
          </p:cNvPr>
          <p:cNvSpPr/>
          <p:nvPr/>
        </p:nvSpPr>
        <p:spPr>
          <a:xfrm>
            <a:off x="4752685" y="2315297"/>
            <a:ext cx="2088865" cy="1640779"/>
          </a:xfrm>
          <a:custGeom>
            <a:avLst/>
            <a:gdLst>
              <a:gd name="connsiteX0" fmla="*/ 0 w 3387969"/>
              <a:gd name="connsiteY0" fmla="*/ 849923 h 2086707"/>
              <a:gd name="connsiteX1" fmla="*/ 1283677 w 3387969"/>
              <a:gd name="connsiteY1" fmla="*/ 2086707 h 2086707"/>
              <a:gd name="connsiteX2" fmla="*/ 3387969 w 3387969"/>
              <a:gd name="connsiteY2" fmla="*/ 164123 h 2086707"/>
              <a:gd name="connsiteX3" fmla="*/ 3387969 w 3387969"/>
              <a:gd name="connsiteY3" fmla="*/ 0 h 2086707"/>
              <a:gd name="connsiteX4" fmla="*/ 11723 w 3387969"/>
              <a:gd name="connsiteY4" fmla="*/ 5861 h 2086707"/>
              <a:gd name="connsiteX5" fmla="*/ 0 w 3387969"/>
              <a:gd name="connsiteY5" fmla="*/ 849923 h 2086707"/>
              <a:gd name="connsiteX0" fmla="*/ 2827 w 3376459"/>
              <a:gd name="connsiteY0" fmla="*/ 842779 h 2086707"/>
              <a:gd name="connsiteX1" fmla="*/ 1272167 w 3376459"/>
              <a:gd name="connsiteY1" fmla="*/ 2086707 h 2086707"/>
              <a:gd name="connsiteX2" fmla="*/ 3376459 w 3376459"/>
              <a:gd name="connsiteY2" fmla="*/ 164123 h 2086707"/>
              <a:gd name="connsiteX3" fmla="*/ 3376459 w 3376459"/>
              <a:gd name="connsiteY3" fmla="*/ 0 h 2086707"/>
              <a:gd name="connsiteX4" fmla="*/ 213 w 3376459"/>
              <a:gd name="connsiteY4" fmla="*/ 5861 h 2086707"/>
              <a:gd name="connsiteX5" fmla="*/ 2827 w 3376459"/>
              <a:gd name="connsiteY5" fmla="*/ 842779 h 2086707"/>
              <a:gd name="connsiteX0" fmla="*/ 0 w 3383190"/>
              <a:gd name="connsiteY0" fmla="*/ 847542 h 2086707"/>
              <a:gd name="connsiteX1" fmla="*/ 1278898 w 3383190"/>
              <a:gd name="connsiteY1" fmla="*/ 2086707 h 2086707"/>
              <a:gd name="connsiteX2" fmla="*/ 3383190 w 3383190"/>
              <a:gd name="connsiteY2" fmla="*/ 164123 h 2086707"/>
              <a:gd name="connsiteX3" fmla="*/ 3383190 w 3383190"/>
              <a:gd name="connsiteY3" fmla="*/ 0 h 2086707"/>
              <a:gd name="connsiteX4" fmla="*/ 6944 w 3383190"/>
              <a:gd name="connsiteY4" fmla="*/ 5861 h 2086707"/>
              <a:gd name="connsiteX5" fmla="*/ 0 w 3383190"/>
              <a:gd name="connsiteY5" fmla="*/ 847542 h 2086707"/>
              <a:gd name="connsiteX0" fmla="*/ 0 w 3383190"/>
              <a:gd name="connsiteY0" fmla="*/ 847542 h 2086707"/>
              <a:gd name="connsiteX1" fmla="*/ 1278898 w 3383190"/>
              <a:gd name="connsiteY1" fmla="*/ 2086707 h 2086707"/>
              <a:gd name="connsiteX2" fmla="*/ 3383190 w 3383190"/>
              <a:gd name="connsiteY2" fmla="*/ 164123 h 2086707"/>
              <a:gd name="connsiteX3" fmla="*/ 3383190 w 3383190"/>
              <a:gd name="connsiteY3" fmla="*/ 0 h 2086707"/>
              <a:gd name="connsiteX4" fmla="*/ 6944 w 3383190"/>
              <a:gd name="connsiteY4" fmla="*/ 5861 h 2086707"/>
              <a:gd name="connsiteX5" fmla="*/ 0 w 3383190"/>
              <a:gd name="connsiteY5" fmla="*/ 847542 h 2086707"/>
              <a:gd name="connsiteX0" fmla="*/ 0 w 3383190"/>
              <a:gd name="connsiteY0" fmla="*/ 847542 h 2086707"/>
              <a:gd name="connsiteX1" fmla="*/ 1278898 w 3383190"/>
              <a:gd name="connsiteY1" fmla="*/ 2086707 h 2086707"/>
              <a:gd name="connsiteX2" fmla="*/ 3383190 w 3383190"/>
              <a:gd name="connsiteY2" fmla="*/ 164123 h 2086707"/>
              <a:gd name="connsiteX3" fmla="*/ 3383190 w 3383190"/>
              <a:gd name="connsiteY3" fmla="*/ 0 h 2086707"/>
              <a:gd name="connsiteX4" fmla="*/ 6944 w 3383190"/>
              <a:gd name="connsiteY4" fmla="*/ 5861 h 2086707"/>
              <a:gd name="connsiteX5" fmla="*/ 0 w 3383190"/>
              <a:gd name="connsiteY5" fmla="*/ 847542 h 2086707"/>
              <a:gd name="connsiteX0" fmla="*/ 2939 w 3386129"/>
              <a:gd name="connsiteY0" fmla="*/ 847542 h 2086707"/>
              <a:gd name="connsiteX1" fmla="*/ 1281837 w 3386129"/>
              <a:gd name="connsiteY1" fmla="*/ 2086707 h 2086707"/>
              <a:gd name="connsiteX2" fmla="*/ 3386129 w 3386129"/>
              <a:gd name="connsiteY2" fmla="*/ 164123 h 2086707"/>
              <a:gd name="connsiteX3" fmla="*/ 3386129 w 3386129"/>
              <a:gd name="connsiteY3" fmla="*/ 0 h 2086707"/>
              <a:gd name="connsiteX4" fmla="*/ 325 w 3386129"/>
              <a:gd name="connsiteY4" fmla="*/ 5861 h 2086707"/>
              <a:gd name="connsiteX5" fmla="*/ 2939 w 3386129"/>
              <a:gd name="connsiteY5" fmla="*/ 847542 h 2086707"/>
              <a:gd name="connsiteX0" fmla="*/ 676 w 3383866"/>
              <a:gd name="connsiteY0" fmla="*/ 847542 h 2086707"/>
              <a:gd name="connsiteX1" fmla="*/ 1279574 w 3383866"/>
              <a:gd name="connsiteY1" fmla="*/ 2086707 h 2086707"/>
              <a:gd name="connsiteX2" fmla="*/ 3383866 w 3383866"/>
              <a:gd name="connsiteY2" fmla="*/ 164123 h 2086707"/>
              <a:gd name="connsiteX3" fmla="*/ 3383866 w 3383866"/>
              <a:gd name="connsiteY3" fmla="*/ 0 h 2086707"/>
              <a:gd name="connsiteX4" fmla="*/ 451 w 3383866"/>
              <a:gd name="connsiteY4" fmla="*/ 5861 h 2086707"/>
              <a:gd name="connsiteX5" fmla="*/ 676 w 3383866"/>
              <a:gd name="connsiteY5" fmla="*/ 847542 h 2086707"/>
              <a:gd name="connsiteX0" fmla="*/ 676 w 3383866"/>
              <a:gd name="connsiteY0" fmla="*/ 847542 h 2086707"/>
              <a:gd name="connsiteX1" fmla="*/ 1279574 w 3383866"/>
              <a:gd name="connsiteY1" fmla="*/ 2086707 h 2086707"/>
              <a:gd name="connsiteX2" fmla="*/ 3383866 w 3383866"/>
              <a:gd name="connsiteY2" fmla="*/ 164123 h 2086707"/>
              <a:gd name="connsiteX3" fmla="*/ 3383866 w 3383866"/>
              <a:gd name="connsiteY3" fmla="*/ 0 h 2086707"/>
              <a:gd name="connsiteX4" fmla="*/ 451 w 3383866"/>
              <a:gd name="connsiteY4" fmla="*/ 5861 h 2086707"/>
              <a:gd name="connsiteX5" fmla="*/ 676 w 3383866"/>
              <a:gd name="connsiteY5" fmla="*/ 847542 h 2086707"/>
              <a:gd name="connsiteX0" fmla="*/ 676 w 3540270"/>
              <a:gd name="connsiteY0" fmla="*/ 876481 h 2108503"/>
              <a:gd name="connsiteX1" fmla="*/ 1272406 w 3540270"/>
              <a:gd name="connsiteY1" fmla="*/ 2108503 h 2108503"/>
              <a:gd name="connsiteX2" fmla="*/ 3383866 w 3540270"/>
              <a:gd name="connsiteY2" fmla="*/ 193062 h 2108503"/>
              <a:gd name="connsiteX3" fmla="*/ 3383866 w 3540270"/>
              <a:gd name="connsiteY3" fmla="*/ 28939 h 2108503"/>
              <a:gd name="connsiteX4" fmla="*/ 451 w 3540270"/>
              <a:gd name="connsiteY4" fmla="*/ 34800 h 2108503"/>
              <a:gd name="connsiteX5" fmla="*/ 676 w 3540270"/>
              <a:gd name="connsiteY5" fmla="*/ 876481 h 2108503"/>
              <a:gd name="connsiteX0" fmla="*/ 676 w 3540624"/>
              <a:gd name="connsiteY0" fmla="*/ 875994 h 2100872"/>
              <a:gd name="connsiteX1" fmla="*/ 1267627 w 3540624"/>
              <a:gd name="connsiteY1" fmla="*/ 2100872 h 2100872"/>
              <a:gd name="connsiteX2" fmla="*/ 3383866 w 3540624"/>
              <a:gd name="connsiteY2" fmla="*/ 192575 h 2100872"/>
              <a:gd name="connsiteX3" fmla="*/ 3383866 w 3540624"/>
              <a:gd name="connsiteY3" fmla="*/ 28452 h 2100872"/>
              <a:gd name="connsiteX4" fmla="*/ 451 w 3540624"/>
              <a:gd name="connsiteY4" fmla="*/ 34313 h 2100872"/>
              <a:gd name="connsiteX5" fmla="*/ 676 w 3540624"/>
              <a:gd name="connsiteY5" fmla="*/ 875994 h 2100872"/>
              <a:gd name="connsiteX0" fmla="*/ 676 w 3539916"/>
              <a:gd name="connsiteY0" fmla="*/ 876808 h 2113592"/>
              <a:gd name="connsiteX1" fmla="*/ 1277185 w 3539916"/>
              <a:gd name="connsiteY1" fmla="*/ 2113592 h 2113592"/>
              <a:gd name="connsiteX2" fmla="*/ 3383866 w 3539916"/>
              <a:gd name="connsiteY2" fmla="*/ 193389 h 2113592"/>
              <a:gd name="connsiteX3" fmla="*/ 3383866 w 3539916"/>
              <a:gd name="connsiteY3" fmla="*/ 29266 h 2113592"/>
              <a:gd name="connsiteX4" fmla="*/ 451 w 3539916"/>
              <a:gd name="connsiteY4" fmla="*/ 35127 h 2113592"/>
              <a:gd name="connsiteX5" fmla="*/ 676 w 3539916"/>
              <a:gd name="connsiteY5" fmla="*/ 876808 h 2113592"/>
              <a:gd name="connsiteX0" fmla="*/ 676 w 3540447"/>
              <a:gd name="connsiteY0" fmla="*/ 876319 h 2105959"/>
              <a:gd name="connsiteX1" fmla="*/ 1270016 w 3540447"/>
              <a:gd name="connsiteY1" fmla="*/ 2105959 h 2105959"/>
              <a:gd name="connsiteX2" fmla="*/ 3383866 w 3540447"/>
              <a:gd name="connsiteY2" fmla="*/ 192900 h 2105959"/>
              <a:gd name="connsiteX3" fmla="*/ 3383866 w 3540447"/>
              <a:gd name="connsiteY3" fmla="*/ 28777 h 2105959"/>
              <a:gd name="connsiteX4" fmla="*/ 451 w 3540447"/>
              <a:gd name="connsiteY4" fmla="*/ 34638 h 2105959"/>
              <a:gd name="connsiteX5" fmla="*/ 676 w 3540447"/>
              <a:gd name="connsiteY5" fmla="*/ 876319 h 2105959"/>
              <a:gd name="connsiteX0" fmla="*/ 676 w 3540447"/>
              <a:gd name="connsiteY0" fmla="*/ 876319 h 2105959"/>
              <a:gd name="connsiteX1" fmla="*/ 1270016 w 3540447"/>
              <a:gd name="connsiteY1" fmla="*/ 2105959 h 2105959"/>
              <a:gd name="connsiteX2" fmla="*/ 3383866 w 3540447"/>
              <a:gd name="connsiteY2" fmla="*/ 192900 h 2105959"/>
              <a:gd name="connsiteX3" fmla="*/ 3383866 w 3540447"/>
              <a:gd name="connsiteY3" fmla="*/ 28777 h 2105959"/>
              <a:gd name="connsiteX4" fmla="*/ 451 w 3540447"/>
              <a:gd name="connsiteY4" fmla="*/ 34638 h 2105959"/>
              <a:gd name="connsiteX5" fmla="*/ 676 w 3540447"/>
              <a:gd name="connsiteY5" fmla="*/ 876319 h 2105959"/>
              <a:gd name="connsiteX0" fmla="*/ 676 w 3384332"/>
              <a:gd name="connsiteY0" fmla="*/ 847542 h 2077182"/>
              <a:gd name="connsiteX1" fmla="*/ 1270016 w 3384332"/>
              <a:gd name="connsiteY1" fmla="*/ 2077182 h 2077182"/>
              <a:gd name="connsiteX2" fmla="*/ 3383866 w 3384332"/>
              <a:gd name="connsiteY2" fmla="*/ 164123 h 2077182"/>
              <a:gd name="connsiteX3" fmla="*/ 3383866 w 3384332"/>
              <a:gd name="connsiteY3" fmla="*/ 0 h 2077182"/>
              <a:gd name="connsiteX4" fmla="*/ 451 w 3384332"/>
              <a:gd name="connsiteY4" fmla="*/ 5861 h 2077182"/>
              <a:gd name="connsiteX5" fmla="*/ 676 w 3384332"/>
              <a:gd name="connsiteY5" fmla="*/ 847542 h 2077182"/>
              <a:gd name="connsiteX0" fmla="*/ 676 w 3384332"/>
              <a:gd name="connsiteY0" fmla="*/ 847542 h 2084332"/>
              <a:gd name="connsiteX1" fmla="*/ 1274795 w 3384332"/>
              <a:gd name="connsiteY1" fmla="*/ 2084332 h 2084332"/>
              <a:gd name="connsiteX2" fmla="*/ 3383866 w 3384332"/>
              <a:gd name="connsiteY2" fmla="*/ 164123 h 2084332"/>
              <a:gd name="connsiteX3" fmla="*/ 3383866 w 3384332"/>
              <a:gd name="connsiteY3" fmla="*/ 0 h 2084332"/>
              <a:gd name="connsiteX4" fmla="*/ 451 w 3384332"/>
              <a:gd name="connsiteY4" fmla="*/ 5861 h 2084332"/>
              <a:gd name="connsiteX5" fmla="*/ 676 w 3384332"/>
              <a:gd name="connsiteY5" fmla="*/ 847542 h 2084332"/>
              <a:gd name="connsiteX0" fmla="*/ 0 w 3386045"/>
              <a:gd name="connsiteY0" fmla="*/ 857075 h 2084332"/>
              <a:gd name="connsiteX1" fmla="*/ 1276508 w 3386045"/>
              <a:gd name="connsiteY1" fmla="*/ 2084332 h 2084332"/>
              <a:gd name="connsiteX2" fmla="*/ 3385579 w 3386045"/>
              <a:gd name="connsiteY2" fmla="*/ 164123 h 2084332"/>
              <a:gd name="connsiteX3" fmla="*/ 3385579 w 3386045"/>
              <a:gd name="connsiteY3" fmla="*/ 0 h 2084332"/>
              <a:gd name="connsiteX4" fmla="*/ 2164 w 3386045"/>
              <a:gd name="connsiteY4" fmla="*/ 5861 h 2084332"/>
              <a:gd name="connsiteX5" fmla="*/ 0 w 3386045"/>
              <a:gd name="connsiteY5" fmla="*/ 857075 h 2084332"/>
              <a:gd name="connsiteX0" fmla="*/ 29976 w 3416021"/>
              <a:gd name="connsiteY0" fmla="*/ 863512 h 2090769"/>
              <a:gd name="connsiteX1" fmla="*/ 1306484 w 3416021"/>
              <a:gd name="connsiteY1" fmla="*/ 2090769 h 2090769"/>
              <a:gd name="connsiteX2" fmla="*/ 3415555 w 3416021"/>
              <a:gd name="connsiteY2" fmla="*/ 170560 h 2090769"/>
              <a:gd name="connsiteX3" fmla="*/ 3415555 w 3416021"/>
              <a:gd name="connsiteY3" fmla="*/ 6437 h 2090769"/>
              <a:gd name="connsiteX4" fmla="*/ 79 w 3416021"/>
              <a:gd name="connsiteY4" fmla="*/ 0 h 2090769"/>
              <a:gd name="connsiteX5" fmla="*/ 29976 w 3416021"/>
              <a:gd name="connsiteY5" fmla="*/ 863512 h 2090769"/>
              <a:gd name="connsiteX0" fmla="*/ 39824 w 3425869"/>
              <a:gd name="connsiteY0" fmla="*/ 857075 h 2084332"/>
              <a:gd name="connsiteX1" fmla="*/ 1316332 w 3425869"/>
              <a:gd name="connsiteY1" fmla="*/ 2084332 h 2084332"/>
              <a:gd name="connsiteX2" fmla="*/ 3425403 w 3425869"/>
              <a:gd name="connsiteY2" fmla="*/ 164123 h 2084332"/>
              <a:gd name="connsiteX3" fmla="*/ 3425403 w 3425869"/>
              <a:gd name="connsiteY3" fmla="*/ 0 h 2084332"/>
              <a:gd name="connsiteX4" fmla="*/ 62 w 3425869"/>
              <a:gd name="connsiteY4" fmla="*/ 10780 h 2084332"/>
              <a:gd name="connsiteX5" fmla="*/ 39824 w 3425869"/>
              <a:gd name="connsiteY5" fmla="*/ 857075 h 2084332"/>
              <a:gd name="connsiteX0" fmla="*/ 37362 w 3423407"/>
              <a:gd name="connsiteY0" fmla="*/ 857075 h 2084332"/>
              <a:gd name="connsiteX1" fmla="*/ 1313870 w 3423407"/>
              <a:gd name="connsiteY1" fmla="*/ 2084332 h 2084332"/>
              <a:gd name="connsiteX2" fmla="*/ 3422941 w 3423407"/>
              <a:gd name="connsiteY2" fmla="*/ 164123 h 2084332"/>
              <a:gd name="connsiteX3" fmla="*/ 3422941 w 3423407"/>
              <a:gd name="connsiteY3" fmla="*/ 0 h 2084332"/>
              <a:gd name="connsiteX4" fmla="*/ 66 w 3423407"/>
              <a:gd name="connsiteY4" fmla="*/ 5861 h 2084332"/>
              <a:gd name="connsiteX5" fmla="*/ 37362 w 3423407"/>
              <a:gd name="connsiteY5" fmla="*/ 857075 h 2084332"/>
              <a:gd name="connsiteX0" fmla="*/ 37362 w 3423407"/>
              <a:gd name="connsiteY0" fmla="*/ 857075 h 2084332"/>
              <a:gd name="connsiteX1" fmla="*/ 1313870 w 3423407"/>
              <a:gd name="connsiteY1" fmla="*/ 2084332 h 2084332"/>
              <a:gd name="connsiteX2" fmla="*/ 3422941 w 3423407"/>
              <a:gd name="connsiteY2" fmla="*/ 164123 h 2084332"/>
              <a:gd name="connsiteX3" fmla="*/ 3422941 w 3423407"/>
              <a:gd name="connsiteY3" fmla="*/ 0 h 2084332"/>
              <a:gd name="connsiteX4" fmla="*/ 66 w 3423407"/>
              <a:gd name="connsiteY4" fmla="*/ 3400 h 2084332"/>
              <a:gd name="connsiteX5" fmla="*/ 37362 w 3423407"/>
              <a:gd name="connsiteY5" fmla="*/ 857075 h 2084332"/>
              <a:gd name="connsiteX0" fmla="*/ 25056 w 3411101"/>
              <a:gd name="connsiteY0" fmla="*/ 857075 h 2084332"/>
              <a:gd name="connsiteX1" fmla="*/ 1301564 w 3411101"/>
              <a:gd name="connsiteY1" fmla="*/ 2084332 h 2084332"/>
              <a:gd name="connsiteX2" fmla="*/ 3410635 w 3411101"/>
              <a:gd name="connsiteY2" fmla="*/ 164123 h 2084332"/>
              <a:gd name="connsiteX3" fmla="*/ 3410635 w 3411101"/>
              <a:gd name="connsiteY3" fmla="*/ 0 h 2084332"/>
              <a:gd name="connsiteX4" fmla="*/ 92 w 3411101"/>
              <a:gd name="connsiteY4" fmla="*/ 3400 h 2084332"/>
              <a:gd name="connsiteX5" fmla="*/ 25056 w 3411101"/>
              <a:gd name="connsiteY5" fmla="*/ 857075 h 2084332"/>
              <a:gd name="connsiteX0" fmla="*/ 0 w 3420572"/>
              <a:gd name="connsiteY0" fmla="*/ 842317 h 2084332"/>
              <a:gd name="connsiteX1" fmla="*/ 1311035 w 3420572"/>
              <a:gd name="connsiteY1" fmla="*/ 2084332 h 2084332"/>
              <a:gd name="connsiteX2" fmla="*/ 3420106 w 3420572"/>
              <a:gd name="connsiteY2" fmla="*/ 164123 h 2084332"/>
              <a:gd name="connsiteX3" fmla="*/ 3420106 w 3420572"/>
              <a:gd name="connsiteY3" fmla="*/ 0 h 2084332"/>
              <a:gd name="connsiteX4" fmla="*/ 9563 w 3420572"/>
              <a:gd name="connsiteY4" fmla="*/ 3400 h 2084332"/>
              <a:gd name="connsiteX5" fmla="*/ 0 w 3420572"/>
              <a:gd name="connsiteY5" fmla="*/ 842317 h 2084332"/>
              <a:gd name="connsiteX0" fmla="*/ 748 w 3411455"/>
              <a:gd name="connsiteY0" fmla="*/ 842317 h 2084332"/>
              <a:gd name="connsiteX1" fmla="*/ 1301918 w 3411455"/>
              <a:gd name="connsiteY1" fmla="*/ 2084332 h 2084332"/>
              <a:gd name="connsiteX2" fmla="*/ 3410989 w 3411455"/>
              <a:gd name="connsiteY2" fmla="*/ 164123 h 2084332"/>
              <a:gd name="connsiteX3" fmla="*/ 3410989 w 3411455"/>
              <a:gd name="connsiteY3" fmla="*/ 0 h 2084332"/>
              <a:gd name="connsiteX4" fmla="*/ 446 w 3411455"/>
              <a:gd name="connsiteY4" fmla="*/ 3400 h 2084332"/>
              <a:gd name="connsiteX5" fmla="*/ 748 w 3411455"/>
              <a:gd name="connsiteY5" fmla="*/ 842317 h 2084332"/>
              <a:gd name="connsiteX0" fmla="*/ 748 w 3420925"/>
              <a:gd name="connsiteY0" fmla="*/ 842317 h 2084332"/>
              <a:gd name="connsiteX1" fmla="*/ 1301918 w 3420925"/>
              <a:gd name="connsiteY1" fmla="*/ 2084332 h 2084332"/>
              <a:gd name="connsiteX2" fmla="*/ 3420854 w 3420925"/>
              <a:gd name="connsiteY2" fmla="*/ 178882 h 2084332"/>
              <a:gd name="connsiteX3" fmla="*/ 3410989 w 3420925"/>
              <a:gd name="connsiteY3" fmla="*/ 0 h 2084332"/>
              <a:gd name="connsiteX4" fmla="*/ 446 w 3420925"/>
              <a:gd name="connsiteY4" fmla="*/ 3400 h 2084332"/>
              <a:gd name="connsiteX5" fmla="*/ 748 w 3420925"/>
              <a:gd name="connsiteY5" fmla="*/ 842317 h 2084332"/>
              <a:gd name="connsiteX0" fmla="*/ 748 w 3413651"/>
              <a:gd name="connsiteY0" fmla="*/ 842317 h 2084332"/>
              <a:gd name="connsiteX1" fmla="*/ 1301918 w 3413651"/>
              <a:gd name="connsiteY1" fmla="*/ 2084332 h 2084332"/>
              <a:gd name="connsiteX2" fmla="*/ 3413456 w 3413651"/>
              <a:gd name="connsiteY2" fmla="*/ 173962 h 2084332"/>
              <a:gd name="connsiteX3" fmla="*/ 3410989 w 3413651"/>
              <a:gd name="connsiteY3" fmla="*/ 0 h 2084332"/>
              <a:gd name="connsiteX4" fmla="*/ 446 w 3413651"/>
              <a:gd name="connsiteY4" fmla="*/ 3400 h 2084332"/>
              <a:gd name="connsiteX5" fmla="*/ 748 w 3413651"/>
              <a:gd name="connsiteY5" fmla="*/ 842317 h 2084332"/>
              <a:gd name="connsiteX0" fmla="*/ 748 w 3413651"/>
              <a:gd name="connsiteY0" fmla="*/ 842317 h 2084332"/>
              <a:gd name="connsiteX1" fmla="*/ 1301918 w 3413651"/>
              <a:gd name="connsiteY1" fmla="*/ 2084332 h 2084332"/>
              <a:gd name="connsiteX2" fmla="*/ 3413456 w 3413651"/>
              <a:gd name="connsiteY2" fmla="*/ 173962 h 2084332"/>
              <a:gd name="connsiteX3" fmla="*/ 3410989 w 3413651"/>
              <a:gd name="connsiteY3" fmla="*/ 0 h 2084332"/>
              <a:gd name="connsiteX4" fmla="*/ 446 w 3413651"/>
              <a:gd name="connsiteY4" fmla="*/ 3400 h 2084332"/>
              <a:gd name="connsiteX5" fmla="*/ 748 w 3413651"/>
              <a:gd name="connsiteY5" fmla="*/ 842317 h 2084332"/>
              <a:gd name="connsiteX0" fmla="*/ 748 w 3448005"/>
              <a:gd name="connsiteY0" fmla="*/ 842317 h 2084332"/>
              <a:gd name="connsiteX1" fmla="*/ 1301918 w 3448005"/>
              <a:gd name="connsiteY1" fmla="*/ 2084332 h 2084332"/>
              <a:gd name="connsiteX2" fmla="*/ 3447984 w 3448005"/>
              <a:gd name="connsiteY2" fmla="*/ 151825 h 2084332"/>
              <a:gd name="connsiteX3" fmla="*/ 3410989 w 3448005"/>
              <a:gd name="connsiteY3" fmla="*/ 0 h 2084332"/>
              <a:gd name="connsiteX4" fmla="*/ 446 w 3448005"/>
              <a:gd name="connsiteY4" fmla="*/ 3400 h 2084332"/>
              <a:gd name="connsiteX5" fmla="*/ 748 w 3448005"/>
              <a:gd name="connsiteY5" fmla="*/ 842317 h 2084332"/>
              <a:gd name="connsiteX0" fmla="*/ 748 w 3448179"/>
              <a:gd name="connsiteY0" fmla="*/ 842317 h 2084332"/>
              <a:gd name="connsiteX1" fmla="*/ 1301918 w 3448179"/>
              <a:gd name="connsiteY1" fmla="*/ 2084332 h 2084332"/>
              <a:gd name="connsiteX2" fmla="*/ 3447984 w 3448179"/>
              <a:gd name="connsiteY2" fmla="*/ 151825 h 2084332"/>
              <a:gd name="connsiteX3" fmla="*/ 3445516 w 3448179"/>
              <a:gd name="connsiteY3" fmla="*/ 0 h 2084332"/>
              <a:gd name="connsiteX4" fmla="*/ 446 w 3448179"/>
              <a:gd name="connsiteY4" fmla="*/ 3400 h 2084332"/>
              <a:gd name="connsiteX5" fmla="*/ 748 w 3448179"/>
              <a:gd name="connsiteY5" fmla="*/ 842317 h 2084332"/>
              <a:gd name="connsiteX0" fmla="*/ 748 w 3460314"/>
              <a:gd name="connsiteY0" fmla="*/ 842317 h 2084332"/>
              <a:gd name="connsiteX1" fmla="*/ 1301918 w 3460314"/>
              <a:gd name="connsiteY1" fmla="*/ 2084332 h 2084332"/>
              <a:gd name="connsiteX2" fmla="*/ 3447984 w 3460314"/>
              <a:gd name="connsiteY2" fmla="*/ 151825 h 2084332"/>
              <a:gd name="connsiteX3" fmla="*/ 3460314 w 3460314"/>
              <a:gd name="connsiteY3" fmla="*/ 0 h 2084332"/>
              <a:gd name="connsiteX4" fmla="*/ 446 w 3460314"/>
              <a:gd name="connsiteY4" fmla="*/ 3400 h 2084332"/>
              <a:gd name="connsiteX5" fmla="*/ 748 w 3460314"/>
              <a:gd name="connsiteY5" fmla="*/ 842317 h 2084332"/>
              <a:gd name="connsiteX0" fmla="*/ 748 w 3460780"/>
              <a:gd name="connsiteY0" fmla="*/ 842317 h 2084332"/>
              <a:gd name="connsiteX1" fmla="*/ 1301918 w 3460780"/>
              <a:gd name="connsiteY1" fmla="*/ 2084332 h 2084332"/>
              <a:gd name="connsiteX2" fmla="*/ 3460315 w 3460780"/>
              <a:gd name="connsiteY2" fmla="*/ 144446 h 2084332"/>
              <a:gd name="connsiteX3" fmla="*/ 3460314 w 3460780"/>
              <a:gd name="connsiteY3" fmla="*/ 0 h 2084332"/>
              <a:gd name="connsiteX4" fmla="*/ 446 w 3460780"/>
              <a:gd name="connsiteY4" fmla="*/ 3400 h 2084332"/>
              <a:gd name="connsiteX5" fmla="*/ 748 w 3460780"/>
              <a:gd name="connsiteY5" fmla="*/ 842317 h 2084332"/>
              <a:gd name="connsiteX0" fmla="*/ 748 w 3465370"/>
              <a:gd name="connsiteY0" fmla="*/ 842317 h 2084332"/>
              <a:gd name="connsiteX1" fmla="*/ 1301918 w 3465370"/>
              <a:gd name="connsiteY1" fmla="*/ 2084332 h 2084332"/>
              <a:gd name="connsiteX2" fmla="*/ 3465247 w 3465370"/>
              <a:gd name="connsiteY2" fmla="*/ 141987 h 2084332"/>
              <a:gd name="connsiteX3" fmla="*/ 3460314 w 3465370"/>
              <a:gd name="connsiteY3" fmla="*/ 0 h 2084332"/>
              <a:gd name="connsiteX4" fmla="*/ 446 w 3465370"/>
              <a:gd name="connsiteY4" fmla="*/ 3400 h 2084332"/>
              <a:gd name="connsiteX5" fmla="*/ 748 w 3465370"/>
              <a:gd name="connsiteY5" fmla="*/ 842317 h 2084332"/>
              <a:gd name="connsiteX0" fmla="*/ 748 w 3462975"/>
              <a:gd name="connsiteY0" fmla="*/ 842317 h 2084332"/>
              <a:gd name="connsiteX1" fmla="*/ 1301918 w 3462975"/>
              <a:gd name="connsiteY1" fmla="*/ 2084332 h 2084332"/>
              <a:gd name="connsiteX2" fmla="*/ 3462781 w 3462975"/>
              <a:gd name="connsiteY2" fmla="*/ 132148 h 2084332"/>
              <a:gd name="connsiteX3" fmla="*/ 3460314 w 3462975"/>
              <a:gd name="connsiteY3" fmla="*/ 0 h 2084332"/>
              <a:gd name="connsiteX4" fmla="*/ 446 w 3462975"/>
              <a:gd name="connsiteY4" fmla="*/ 3400 h 2084332"/>
              <a:gd name="connsiteX5" fmla="*/ 748 w 3462975"/>
              <a:gd name="connsiteY5" fmla="*/ 842317 h 2084332"/>
              <a:gd name="connsiteX0" fmla="*/ 748 w 3460314"/>
              <a:gd name="connsiteY0" fmla="*/ 842317 h 2084332"/>
              <a:gd name="connsiteX1" fmla="*/ 1301918 w 3460314"/>
              <a:gd name="connsiteY1" fmla="*/ 2084332 h 2084332"/>
              <a:gd name="connsiteX2" fmla="*/ 3457848 w 3460314"/>
              <a:gd name="connsiteY2" fmla="*/ 137068 h 2084332"/>
              <a:gd name="connsiteX3" fmla="*/ 3460314 w 3460314"/>
              <a:gd name="connsiteY3" fmla="*/ 0 h 2084332"/>
              <a:gd name="connsiteX4" fmla="*/ 446 w 3460314"/>
              <a:gd name="connsiteY4" fmla="*/ 3400 h 2084332"/>
              <a:gd name="connsiteX5" fmla="*/ 748 w 3460314"/>
              <a:gd name="connsiteY5" fmla="*/ 842317 h 2084332"/>
              <a:gd name="connsiteX0" fmla="*/ 748 w 3458043"/>
              <a:gd name="connsiteY0" fmla="*/ 842317 h 2084332"/>
              <a:gd name="connsiteX1" fmla="*/ 1301918 w 3458043"/>
              <a:gd name="connsiteY1" fmla="*/ 2084332 h 2084332"/>
              <a:gd name="connsiteX2" fmla="*/ 3457848 w 3458043"/>
              <a:gd name="connsiteY2" fmla="*/ 137068 h 2084332"/>
              <a:gd name="connsiteX3" fmla="*/ 3455381 w 3458043"/>
              <a:gd name="connsiteY3" fmla="*/ 0 h 2084332"/>
              <a:gd name="connsiteX4" fmla="*/ 446 w 3458043"/>
              <a:gd name="connsiteY4" fmla="*/ 3400 h 2084332"/>
              <a:gd name="connsiteX5" fmla="*/ 748 w 3458043"/>
              <a:gd name="connsiteY5" fmla="*/ 842317 h 2084332"/>
              <a:gd name="connsiteX0" fmla="*/ 748 w 3458043"/>
              <a:gd name="connsiteY0" fmla="*/ 842317 h 2094171"/>
              <a:gd name="connsiteX1" fmla="*/ 1316716 w 3458043"/>
              <a:gd name="connsiteY1" fmla="*/ 2094171 h 2094171"/>
              <a:gd name="connsiteX2" fmla="*/ 3457848 w 3458043"/>
              <a:gd name="connsiteY2" fmla="*/ 137068 h 2094171"/>
              <a:gd name="connsiteX3" fmla="*/ 3455381 w 3458043"/>
              <a:gd name="connsiteY3" fmla="*/ 0 h 2094171"/>
              <a:gd name="connsiteX4" fmla="*/ 446 w 3458043"/>
              <a:gd name="connsiteY4" fmla="*/ 3400 h 2094171"/>
              <a:gd name="connsiteX5" fmla="*/ 748 w 3458043"/>
              <a:gd name="connsiteY5" fmla="*/ 842317 h 2094171"/>
              <a:gd name="connsiteX0" fmla="*/ 748 w 3458043"/>
              <a:gd name="connsiteY0" fmla="*/ 842317 h 2118768"/>
              <a:gd name="connsiteX1" fmla="*/ 1289587 w 3458043"/>
              <a:gd name="connsiteY1" fmla="*/ 2118768 h 2118768"/>
              <a:gd name="connsiteX2" fmla="*/ 3457848 w 3458043"/>
              <a:gd name="connsiteY2" fmla="*/ 137068 h 2118768"/>
              <a:gd name="connsiteX3" fmla="*/ 3455381 w 3458043"/>
              <a:gd name="connsiteY3" fmla="*/ 0 h 2118768"/>
              <a:gd name="connsiteX4" fmla="*/ 446 w 3458043"/>
              <a:gd name="connsiteY4" fmla="*/ 3400 h 2118768"/>
              <a:gd name="connsiteX5" fmla="*/ 748 w 3458043"/>
              <a:gd name="connsiteY5" fmla="*/ 842317 h 2118768"/>
              <a:gd name="connsiteX0" fmla="*/ 748 w 3458043"/>
              <a:gd name="connsiteY0" fmla="*/ 842317 h 2108929"/>
              <a:gd name="connsiteX1" fmla="*/ 1301918 w 3458043"/>
              <a:gd name="connsiteY1" fmla="*/ 2108929 h 2108929"/>
              <a:gd name="connsiteX2" fmla="*/ 3457848 w 3458043"/>
              <a:gd name="connsiteY2" fmla="*/ 137068 h 2108929"/>
              <a:gd name="connsiteX3" fmla="*/ 3455381 w 3458043"/>
              <a:gd name="connsiteY3" fmla="*/ 0 h 2108929"/>
              <a:gd name="connsiteX4" fmla="*/ 446 w 3458043"/>
              <a:gd name="connsiteY4" fmla="*/ 3400 h 2108929"/>
              <a:gd name="connsiteX5" fmla="*/ 748 w 3458043"/>
              <a:gd name="connsiteY5" fmla="*/ 842317 h 2108929"/>
              <a:gd name="connsiteX0" fmla="*/ 748 w 3458043"/>
              <a:gd name="connsiteY0" fmla="*/ 842317 h 2108929"/>
              <a:gd name="connsiteX1" fmla="*/ 1296986 w 3458043"/>
              <a:gd name="connsiteY1" fmla="*/ 2108929 h 2108929"/>
              <a:gd name="connsiteX2" fmla="*/ 3457848 w 3458043"/>
              <a:gd name="connsiteY2" fmla="*/ 137068 h 2108929"/>
              <a:gd name="connsiteX3" fmla="*/ 3455381 w 3458043"/>
              <a:gd name="connsiteY3" fmla="*/ 0 h 2108929"/>
              <a:gd name="connsiteX4" fmla="*/ 446 w 3458043"/>
              <a:gd name="connsiteY4" fmla="*/ 3400 h 2108929"/>
              <a:gd name="connsiteX5" fmla="*/ 748 w 3458043"/>
              <a:gd name="connsiteY5" fmla="*/ 842317 h 2108929"/>
              <a:gd name="connsiteX0" fmla="*/ 748 w 3458043"/>
              <a:gd name="connsiteY0" fmla="*/ 842317 h 2106469"/>
              <a:gd name="connsiteX1" fmla="*/ 1301918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42317 h 2106469"/>
              <a:gd name="connsiteX0" fmla="*/ 748 w 3458043"/>
              <a:gd name="connsiteY0" fmla="*/ 842317 h 2106469"/>
              <a:gd name="connsiteX1" fmla="*/ 1299452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42317 h 2106469"/>
              <a:gd name="connsiteX0" fmla="*/ 748 w 3458043"/>
              <a:gd name="connsiteY0" fmla="*/ 864453 h 2106469"/>
              <a:gd name="connsiteX1" fmla="*/ 1299452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64453 h 2106469"/>
              <a:gd name="connsiteX0" fmla="*/ 748 w 3458043"/>
              <a:gd name="connsiteY0" fmla="*/ 857074 h 2106469"/>
              <a:gd name="connsiteX1" fmla="*/ 1299452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57074 h 2106469"/>
              <a:gd name="connsiteX0" fmla="*/ 91711 w 3549006"/>
              <a:gd name="connsiteY0" fmla="*/ 857074 h 2106469"/>
              <a:gd name="connsiteX1" fmla="*/ 1390415 w 3549006"/>
              <a:gd name="connsiteY1" fmla="*/ 2106469 h 2106469"/>
              <a:gd name="connsiteX2" fmla="*/ 3548811 w 3549006"/>
              <a:gd name="connsiteY2" fmla="*/ 137068 h 2106469"/>
              <a:gd name="connsiteX3" fmla="*/ 3546344 w 3549006"/>
              <a:gd name="connsiteY3" fmla="*/ 0 h 2106469"/>
              <a:gd name="connsiteX4" fmla="*/ 29 w 3549006"/>
              <a:gd name="connsiteY4" fmla="*/ 90394 h 2106469"/>
              <a:gd name="connsiteX5" fmla="*/ 91711 w 3549006"/>
              <a:gd name="connsiteY5" fmla="*/ 857074 h 2106469"/>
              <a:gd name="connsiteX0" fmla="*/ 4724 w 3549245"/>
              <a:gd name="connsiteY0" fmla="*/ 765937 h 2106469"/>
              <a:gd name="connsiteX1" fmla="*/ 1390654 w 3549245"/>
              <a:gd name="connsiteY1" fmla="*/ 2106469 h 2106469"/>
              <a:gd name="connsiteX2" fmla="*/ 3549050 w 3549245"/>
              <a:gd name="connsiteY2" fmla="*/ 137068 h 2106469"/>
              <a:gd name="connsiteX3" fmla="*/ 3546583 w 3549245"/>
              <a:gd name="connsiteY3" fmla="*/ 0 h 2106469"/>
              <a:gd name="connsiteX4" fmla="*/ 268 w 3549245"/>
              <a:gd name="connsiteY4" fmla="*/ 90394 h 2106469"/>
              <a:gd name="connsiteX5" fmla="*/ 4724 w 3549245"/>
              <a:gd name="connsiteY5" fmla="*/ 765937 h 2106469"/>
              <a:gd name="connsiteX0" fmla="*/ 747 w 3549422"/>
              <a:gd name="connsiteY0" fmla="*/ 765937 h 2106469"/>
              <a:gd name="connsiteX1" fmla="*/ 1390831 w 3549422"/>
              <a:gd name="connsiteY1" fmla="*/ 2106469 h 2106469"/>
              <a:gd name="connsiteX2" fmla="*/ 3549227 w 3549422"/>
              <a:gd name="connsiteY2" fmla="*/ 137068 h 2106469"/>
              <a:gd name="connsiteX3" fmla="*/ 3546760 w 3549422"/>
              <a:gd name="connsiteY3" fmla="*/ 0 h 2106469"/>
              <a:gd name="connsiteX4" fmla="*/ 445 w 3549422"/>
              <a:gd name="connsiteY4" fmla="*/ 90394 h 2106469"/>
              <a:gd name="connsiteX5" fmla="*/ 747 w 3549422"/>
              <a:gd name="connsiteY5" fmla="*/ 765937 h 2106469"/>
              <a:gd name="connsiteX0" fmla="*/ 747 w 3549422"/>
              <a:gd name="connsiteY0" fmla="*/ 765937 h 2657430"/>
              <a:gd name="connsiteX1" fmla="*/ 2113565 w 3549422"/>
              <a:gd name="connsiteY1" fmla="*/ 2657430 h 2657430"/>
              <a:gd name="connsiteX2" fmla="*/ 3549227 w 3549422"/>
              <a:gd name="connsiteY2" fmla="*/ 137068 h 2657430"/>
              <a:gd name="connsiteX3" fmla="*/ 3546760 w 3549422"/>
              <a:gd name="connsiteY3" fmla="*/ 0 h 2657430"/>
              <a:gd name="connsiteX4" fmla="*/ 445 w 3549422"/>
              <a:gd name="connsiteY4" fmla="*/ 90394 h 2657430"/>
              <a:gd name="connsiteX5" fmla="*/ 747 w 3549422"/>
              <a:gd name="connsiteY5" fmla="*/ 765937 h 2657430"/>
              <a:gd name="connsiteX0" fmla="*/ 747 w 3549422"/>
              <a:gd name="connsiteY0" fmla="*/ 765937 h 2669857"/>
              <a:gd name="connsiteX1" fmla="*/ 2113565 w 3549422"/>
              <a:gd name="connsiteY1" fmla="*/ 2669857 h 2669857"/>
              <a:gd name="connsiteX2" fmla="*/ 3549227 w 3549422"/>
              <a:gd name="connsiteY2" fmla="*/ 137068 h 2669857"/>
              <a:gd name="connsiteX3" fmla="*/ 3546760 w 3549422"/>
              <a:gd name="connsiteY3" fmla="*/ 0 h 2669857"/>
              <a:gd name="connsiteX4" fmla="*/ 445 w 3549422"/>
              <a:gd name="connsiteY4" fmla="*/ 90394 h 2669857"/>
              <a:gd name="connsiteX5" fmla="*/ 747 w 3549422"/>
              <a:gd name="connsiteY5" fmla="*/ 765937 h 2669857"/>
              <a:gd name="connsiteX0" fmla="*/ 747 w 3549422"/>
              <a:gd name="connsiteY0" fmla="*/ 765937 h 2645002"/>
              <a:gd name="connsiteX1" fmla="*/ 2101103 w 3549422"/>
              <a:gd name="connsiteY1" fmla="*/ 2645002 h 2645002"/>
              <a:gd name="connsiteX2" fmla="*/ 3549227 w 3549422"/>
              <a:gd name="connsiteY2" fmla="*/ 137068 h 2645002"/>
              <a:gd name="connsiteX3" fmla="*/ 3546760 w 3549422"/>
              <a:gd name="connsiteY3" fmla="*/ 0 h 2645002"/>
              <a:gd name="connsiteX4" fmla="*/ 445 w 3549422"/>
              <a:gd name="connsiteY4" fmla="*/ 90394 h 2645002"/>
              <a:gd name="connsiteX5" fmla="*/ 747 w 3549422"/>
              <a:gd name="connsiteY5" fmla="*/ 765937 h 2645002"/>
              <a:gd name="connsiteX0" fmla="*/ 747 w 3549422"/>
              <a:gd name="connsiteY0" fmla="*/ 765937 h 2628432"/>
              <a:gd name="connsiteX1" fmla="*/ 2105258 w 3549422"/>
              <a:gd name="connsiteY1" fmla="*/ 2628432 h 2628432"/>
              <a:gd name="connsiteX2" fmla="*/ 3549227 w 3549422"/>
              <a:gd name="connsiteY2" fmla="*/ 137068 h 2628432"/>
              <a:gd name="connsiteX3" fmla="*/ 3546760 w 3549422"/>
              <a:gd name="connsiteY3" fmla="*/ 0 h 2628432"/>
              <a:gd name="connsiteX4" fmla="*/ 445 w 3549422"/>
              <a:gd name="connsiteY4" fmla="*/ 90394 h 2628432"/>
              <a:gd name="connsiteX5" fmla="*/ 747 w 3549422"/>
              <a:gd name="connsiteY5" fmla="*/ 765937 h 2628432"/>
              <a:gd name="connsiteX0" fmla="*/ 747 w 3549422"/>
              <a:gd name="connsiteY0" fmla="*/ 765937 h 2640860"/>
              <a:gd name="connsiteX1" fmla="*/ 2101103 w 3549422"/>
              <a:gd name="connsiteY1" fmla="*/ 2640860 h 2640860"/>
              <a:gd name="connsiteX2" fmla="*/ 3549227 w 3549422"/>
              <a:gd name="connsiteY2" fmla="*/ 137068 h 2640860"/>
              <a:gd name="connsiteX3" fmla="*/ 3546760 w 3549422"/>
              <a:gd name="connsiteY3" fmla="*/ 0 h 2640860"/>
              <a:gd name="connsiteX4" fmla="*/ 445 w 3549422"/>
              <a:gd name="connsiteY4" fmla="*/ 90394 h 2640860"/>
              <a:gd name="connsiteX5" fmla="*/ 747 w 3549422"/>
              <a:gd name="connsiteY5" fmla="*/ 765937 h 2640860"/>
              <a:gd name="connsiteX0" fmla="*/ 747 w 3549422"/>
              <a:gd name="connsiteY0" fmla="*/ 765937 h 2640860"/>
              <a:gd name="connsiteX1" fmla="*/ 2105258 w 3549422"/>
              <a:gd name="connsiteY1" fmla="*/ 2640860 h 2640860"/>
              <a:gd name="connsiteX2" fmla="*/ 3549227 w 3549422"/>
              <a:gd name="connsiteY2" fmla="*/ 137068 h 2640860"/>
              <a:gd name="connsiteX3" fmla="*/ 3546760 w 3549422"/>
              <a:gd name="connsiteY3" fmla="*/ 0 h 2640860"/>
              <a:gd name="connsiteX4" fmla="*/ 445 w 3549422"/>
              <a:gd name="connsiteY4" fmla="*/ 90394 h 2640860"/>
              <a:gd name="connsiteX5" fmla="*/ 747 w 3549422"/>
              <a:gd name="connsiteY5" fmla="*/ 765937 h 2640860"/>
              <a:gd name="connsiteX0" fmla="*/ 747 w 3549422"/>
              <a:gd name="connsiteY0" fmla="*/ 765937 h 2636717"/>
              <a:gd name="connsiteX1" fmla="*/ 2101103 w 3549422"/>
              <a:gd name="connsiteY1" fmla="*/ 2636717 h 2636717"/>
              <a:gd name="connsiteX2" fmla="*/ 3549227 w 3549422"/>
              <a:gd name="connsiteY2" fmla="*/ 137068 h 2636717"/>
              <a:gd name="connsiteX3" fmla="*/ 3546760 w 3549422"/>
              <a:gd name="connsiteY3" fmla="*/ 0 h 2636717"/>
              <a:gd name="connsiteX4" fmla="*/ 445 w 3549422"/>
              <a:gd name="connsiteY4" fmla="*/ 90394 h 2636717"/>
              <a:gd name="connsiteX5" fmla="*/ 747 w 3549422"/>
              <a:gd name="connsiteY5" fmla="*/ 765937 h 2636717"/>
              <a:gd name="connsiteX0" fmla="*/ 747 w 3549229"/>
              <a:gd name="connsiteY0" fmla="*/ 675543 h 2546323"/>
              <a:gd name="connsiteX1" fmla="*/ 2101103 w 3549229"/>
              <a:gd name="connsiteY1" fmla="*/ 2546323 h 2546323"/>
              <a:gd name="connsiteX2" fmla="*/ 3549227 w 3549229"/>
              <a:gd name="connsiteY2" fmla="*/ 46674 h 2546323"/>
              <a:gd name="connsiteX3" fmla="*/ 3206161 w 3549229"/>
              <a:gd name="connsiteY3" fmla="*/ 9027 h 2546323"/>
              <a:gd name="connsiteX4" fmla="*/ 445 w 3549229"/>
              <a:gd name="connsiteY4" fmla="*/ 0 h 2546323"/>
              <a:gd name="connsiteX5" fmla="*/ 747 w 3549229"/>
              <a:gd name="connsiteY5" fmla="*/ 675543 h 2546323"/>
              <a:gd name="connsiteX0" fmla="*/ 747 w 3206161"/>
              <a:gd name="connsiteY0" fmla="*/ 675543 h 2546323"/>
              <a:gd name="connsiteX1" fmla="*/ 2101103 w 3206161"/>
              <a:gd name="connsiteY1" fmla="*/ 2546323 h 2546323"/>
              <a:gd name="connsiteX2" fmla="*/ 3133862 w 3206161"/>
              <a:gd name="connsiteY2" fmla="*/ 212376 h 2546323"/>
              <a:gd name="connsiteX3" fmla="*/ 3206161 w 3206161"/>
              <a:gd name="connsiteY3" fmla="*/ 9027 h 2546323"/>
              <a:gd name="connsiteX4" fmla="*/ 445 w 3206161"/>
              <a:gd name="connsiteY4" fmla="*/ 0 h 2546323"/>
              <a:gd name="connsiteX5" fmla="*/ 747 w 3206161"/>
              <a:gd name="connsiteY5" fmla="*/ 675543 h 2546323"/>
              <a:gd name="connsiteX0" fmla="*/ 747 w 3206161"/>
              <a:gd name="connsiteY0" fmla="*/ 675543 h 2546323"/>
              <a:gd name="connsiteX1" fmla="*/ 2101103 w 3206161"/>
              <a:gd name="connsiteY1" fmla="*/ 2546323 h 2546323"/>
              <a:gd name="connsiteX2" fmla="*/ 3206161 w 3206161"/>
              <a:gd name="connsiteY2" fmla="*/ 9027 h 2546323"/>
              <a:gd name="connsiteX3" fmla="*/ 445 w 3206161"/>
              <a:gd name="connsiteY3" fmla="*/ 0 h 2546323"/>
              <a:gd name="connsiteX4" fmla="*/ 747 w 3206161"/>
              <a:gd name="connsiteY4" fmla="*/ 675543 h 254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161" h="2546323">
                <a:moveTo>
                  <a:pt x="747" y="675543"/>
                </a:moveTo>
                <a:lnTo>
                  <a:pt x="2101103" y="2546323"/>
                </a:lnTo>
                <a:lnTo>
                  <a:pt x="3206161" y="9027"/>
                </a:lnTo>
                <a:lnTo>
                  <a:pt x="445" y="0"/>
                </a:lnTo>
                <a:cubicBezTo>
                  <a:pt x="-1509" y="275492"/>
                  <a:pt x="3784" y="380085"/>
                  <a:pt x="747" y="675543"/>
                </a:cubicBezTo>
                <a:close/>
              </a:path>
            </a:pathLst>
          </a:custGeom>
          <a:solidFill>
            <a:srgbClr val="FFE697"/>
          </a:solidFill>
          <a:ln w="38100">
            <a:no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Freeform: Shape 26">
            <a:extLst>
              <a:ext uri="{FF2B5EF4-FFF2-40B4-BE49-F238E27FC236}">
                <a16:creationId xmlns:a16="http://schemas.microsoft.com/office/drawing/2014/main" id="{BB6D1B3A-DC81-4B8B-BDB6-21F66B6E9C3E}"/>
              </a:ext>
            </a:extLst>
          </p:cNvPr>
          <p:cNvSpPr/>
          <p:nvPr/>
        </p:nvSpPr>
        <p:spPr>
          <a:xfrm>
            <a:off x="4752685" y="2871157"/>
            <a:ext cx="1335583" cy="1823278"/>
          </a:xfrm>
          <a:custGeom>
            <a:avLst/>
            <a:gdLst>
              <a:gd name="connsiteX0" fmla="*/ 0 w 1240632"/>
              <a:gd name="connsiteY0" fmla="*/ 0 h 2326481"/>
              <a:gd name="connsiteX1" fmla="*/ 1240632 w 1240632"/>
              <a:gd name="connsiteY1" fmla="*/ 1200150 h 2326481"/>
              <a:gd name="connsiteX2" fmla="*/ 0 w 1240632"/>
              <a:gd name="connsiteY2" fmla="*/ 2326481 h 2326481"/>
              <a:gd name="connsiteX3" fmla="*/ 0 w 1240632"/>
              <a:gd name="connsiteY3" fmla="*/ 0 h 2326481"/>
              <a:gd name="connsiteX0" fmla="*/ 11906 w 1240632"/>
              <a:gd name="connsiteY0" fmla="*/ 0 h 2297906"/>
              <a:gd name="connsiteX1" fmla="*/ 1240632 w 1240632"/>
              <a:gd name="connsiteY1" fmla="*/ 1171575 h 2297906"/>
              <a:gd name="connsiteX2" fmla="*/ 0 w 1240632"/>
              <a:gd name="connsiteY2" fmla="*/ 2297906 h 2297906"/>
              <a:gd name="connsiteX3" fmla="*/ 11906 w 1240632"/>
              <a:gd name="connsiteY3" fmla="*/ 0 h 2297906"/>
              <a:gd name="connsiteX0" fmla="*/ 21431 w 1240632"/>
              <a:gd name="connsiteY0" fmla="*/ 0 h 2290762"/>
              <a:gd name="connsiteX1" fmla="*/ 1240632 w 1240632"/>
              <a:gd name="connsiteY1" fmla="*/ 1164431 h 2290762"/>
              <a:gd name="connsiteX2" fmla="*/ 0 w 1240632"/>
              <a:gd name="connsiteY2" fmla="*/ 2290762 h 2290762"/>
              <a:gd name="connsiteX3" fmla="*/ 21431 w 1240632"/>
              <a:gd name="connsiteY3" fmla="*/ 0 h 2290762"/>
              <a:gd name="connsiteX0" fmla="*/ 21431 w 1240632"/>
              <a:gd name="connsiteY0" fmla="*/ 0 h 2283618"/>
              <a:gd name="connsiteX1" fmla="*/ 1240632 w 1240632"/>
              <a:gd name="connsiteY1" fmla="*/ 1157287 h 2283618"/>
              <a:gd name="connsiteX2" fmla="*/ 0 w 1240632"/>
              <a:gd name="connsiteY2" fmla="*/ 2283618 h 2283618"/>
              <a:gd name="connsiteX3" fmla="*/ 21431 w 1240632"/>
              <a:gd name="connsiteY3" fmla="*/ 0 h 2283618"/>
              <a:gd name="connsiteX0" fmla="*/ 21431 w 1240632"/>
              <a:gd name="connsiteY0" fmla="*/ 0 h 2283618"/>
              <a:gd name="connsiteX1" fmla="*/ 1240632 w 1240632"/>
              <a:gd name="connsiteY1" fmla="*/ 1157287 h 2283618"/>
              <a:gd name="connsiteX2" fmla="*/ 0 w 1240632"/>
              <a:gd name="connsiteY2" fmla="*/ 2283618 h 2283618"/>
              <a:gd name="connsiteX3" fmla="*/ 21431 w 1240632"/>
              <a:gd name="connsiteY3" fmla="*/ 0 h 2283618"/>
              <a:gd name="connsiteX0" fmla="*/ 4762 w 1223963"/>
              <a:gd name="connsiteY0" fmla="*/ 0 h 2255043"/>
              <a:gd name="connsiteX1" fmla="*/ 1223963 w 1223963"/>
              <a:gd name="connsiteY1" fmla="*/ 1157287 h 2255043"/>
              <a:gd name="connsiteX2" fmla="*/ 0 w 1223963"/>
              <a:gd name="connsiteY2" fmla="*/ 2255043 h 2255043"/>
              <a:gd name="connsiteX3" fmla="*/ 4762 w 1223963"/>
              <a:gd name="connsiteY3" fmla="*/ 0 h 2255043"/>
              <a:gd name="connsiteX0" fmla="*/ 779 w 1219980"/>
              <a:gd name="connsiteY0" fmla="*/ 0 h 2240755"/>
              <a:gd name="connsiteX1" fmla="*/ 1219980 w 1219980"/>
              <a:gd name="connsiteY1" fmla="*/ 1157287 h 2240755"/>
              <a:gd name="connsiteX2" fmla="*/ 5542 w 1219980"/>
              <a:gd name="connsiteY2" fmla="*/ 2240755 h 2240755"/>
              <a:gd name="connsiteX3" fmla="*/ 779 w 1219980"/>
              <a:gd name="connsiteY3" fmla="*/ 0 h 2240755"/>
              <a:gd name="connsiteX0" fmla="*/ 926 w 1220127"/>
              <a:gd name="connsiteY0" fmla="*/ 0 h 2233611"/>
              <a:gd name="connsiteX1" fmla="*/ 1220127 w 1220127"/>
              <a:gd name="connsiteY1" fmla="*/ 1157287 h 2233611"/>
              <a:gd name="connsiteX2" fmla="*/ 3308 w 1220127"/>
              <a:gd name="connsiteY2" fmla="*/ 2233611 h 2233611"/>
              <a:gd name="connsiteX3" fmla="*/ 926 w 1220127"/>
              <a:gd name="connsiteY3" fmla="*/ 0 h 2233611"/>
              <a:gd name="connsiteX0" fmla="*/ 926 w 1208220"/>
              <a:gd name="connsiteY0" fmla="*/ 0 h 2233611"/>
              <a:gd name="connsiteX1" fmla="*/ 1208220 w 1208220"/>
              <a:gd name="connsiteY1" fmla="*/ 1162050 h 2233611"/>
              <a:gd name="connsiteX2" fmla="*/ 3308 w 1208220"/>
              <a:gd name="connsiteY2" fmla="*/ 2233611 h 2233611"/>
              <a:gd name="connsiteX3" fmla="*/ 926 w 1208220"/>
              <a:gd name="connsiteY3" fmla="*/ 0 h 2233611"/>
              <a:gd name="connsiteX0" fmla="*/ 926 w 1205839"/>
              <a:gd name="connsiteY0" fmla="*/ 0 h 2233611"/>
              <a:gd name="connsiteX1" fmla="*/ 1205839 w 1205839"/>
              <a:gd name="connsiteY1" fmla="*/ 1154906 h 2233611"/>
              <a:gd name="connsiteX2" fmla="*/ 3308 w 1205839"/>
              <a:gd name="connsiteY2" fmla="*/ 2233611 h 2233611"/>
              <a:gd name="connsiteX3" fmla="*/ 926 w 1205839"/>
              <a:gd name="connsiteY3" fmla="*/ 0 h 2233611"/>
              <a:gd name="connsiteX0" fmla="*/ 926 w 1203458"/>
              <a:gd name="connsiteY0" fmla="*/ 0 h 2233611"/>
              <a:gd name="connsiteX1" fmla="*/ 1203458 w 1203458"/>
              <a:gd name="connsiteY1" fmla="*/ 1147762 h 2233611"/>
              <a:gd name="connsiteX2" fmla="*/ 3308 w 1203458"/>
              <a:gd name="connsiteY2" fmla="*/ 2233611 h 2233611"/>
              <a:gd name="connsiteX3" fmla="*/ 926 w 1203458"/>
              <a:gd name="connsiteY3" fmla="*/ 0 h 2233611"/>
              <a:gd name="connsiteX0" fmla="*/ 926 w 1184408"/>
              <a:gd name="connsiteY0" fmla="*/ 0 h 2233611"/>
              <a:gd name="connsiteX1" fmla="*/ 1184408 w 1184408"/>
              <a:gd name="connsiteY1" fmla="*/ 1157287 h 2233611"/>
              <a:gd name="connsiteX2" fmla="*/ 3308 w 1184408"/>
              <a:gd name="connsiteY2" fmla="*/ 2233611 h 2233611"/>
              <a:gd name="connsiteX3" fmla="*/ 926 w 1184408"/>
              <a:gd name="connsiteY3" fmla="*/ 0 h 2233611"/>
              <a:gd name="connsiteX0" fmla="*/ 926 w 1184408"/>
              <a:gd name="connsiteY0" fmla="*/ 0 h 2233611"/>
              <a:gd name="connsiteX1" fmla="*/ 1184408 w 1184408"/>
              <a:gd name="connsiteY1" fmla="*/ 1157287 h 2233611"/>
              <a:gd name="connsiteX2" fmla="*/ 3308 w 1184408"/>
              <a:gd name="connsiteY2" fmla="*/ 2233611 h 2233611"/>
              <a:gd name="connsiteX3" fmla="*/ 926 w 1184408"/>
              <a:gd name="connsiteY3" fmla="*/ 0 h 2233611"/>
              <a:gd name="connsiteX0" fmla="*/ 926 w 1193933"/>
              <a:gd name="connsiteY0" fmla="*/ 0 h 2233611"/>
              <a:gd name="connsiteX1" fmla="*/ 1193933 w 1193933"/>
              <a:gd name="connsiteY1" fmla="*/ 1150143 h 2233611"/>
              <a:gd name="connsiteX2" fmla="*/ 3308 w 1193933"/>
              <a:gd name="connsiteY2" fmla="*/ 2233611 h 2233611"/>
              <a:gd name="connsiteX3" fmla="*/ 926 w 1193933"/>
              <a:gd name="connsiteY3" fmla="*/ 0 h 2233611"/>
              <a:gd name="connsiteX0" fmla="*/ 926 w 1189170"/>
              <a:gd name="connsiteY0" fmla="*/ 0 h 2233611"/>
              <a:gd name="connsiteX1" fmla="*/ 1189170 w 1189170"/>
              <a:gd name="connsiteY1" fmla="*/ 1152524 h 2233611"/>
              <a:gd name="connsiteX2" fmla="*/ 3308 w 1189170"/>
              <a:gd name="connsiteY2" fmla="*/ 2233611 h 2233611"/>
              <a:gd name="connsiteX3" fmla="*/ 926 w 1189170"/>
              <a:gd name="connsiteY3" fmla="*/ 0 h 2233611"/>
              <a:gd name="connsiteX0" fmla="*/ 4761 w 1185862"/>
              <a:gd name="connsiteY0" fmla="*/ 0 h 2228849"/>
              <a:gd name="connsiteX1" fmla="*/ 1185862 w 1185862"/>
              <a:gd name="connsiteY1" fmla="*/ 1147762 h 2228849"/>
              <a:gd name="connsiteX2" fmla="*/ 0 w 1185862"/>
              <a:gd name="connsiteY2" fmla="*/ 2228849 h 2228849"/>
              <a:gd name="connsiteX3" fmla="*/ 4761 w 1185862"/>
              <a:gd name="connsiteY3" fmla="*/ 0 h 2228849"/>
              <a:gd name="connsiteX0" fmla="*/ 4761 w 1185862"/>
              <a:gd name="connsiteY0" fmla="*/ 0 h 2228849"/>
              <a:gd name="connsiteX1" fmla="*/ 1185862 w 1185862"/>
              <a:gd name="connsiteY1" fmla="*/ 1147762 h 2228849"/>
              <a:gd name="connsiteX2" fmla="*/ 0 w 1185862"/>
              <a:gd name="connsiteY2" fmla="*/ 2228849 h 2228849"/>
              <a:gd name="connsiteX3" fmla="*/ 4761 w 1185862"/>
              <a:gd name="connsiteY3" fmla="*/ 0 h 2228849"/>
              <a:gd name="connsiteX0" fmla="*/ 2380 w 1185862"/>
              <a:gd name="connsiteY0" fmla="*/ 0 h 2231230"/>
              <a:gd name="connsiteX1" fmla="*/ 1185862 w 1185862"/>
              <a:gd name="connsiteY1" fmla="*/ 1150143 h 2231230"/>
              <a:gd name="connsiteX2" fmla="*/ 0 w 1185862"/>
              <a:gd name="connsiteY2" fmla="*/ 2231230 h 2231230"/>
              <a:gd name="connsiteX3" fmla="*/ 2380 w 1185862"/>
              <a:gd name="connsiteY3" fmla="*/ 0 h 2231230"/>
              <a:gd name="connsiteX0" fmla="*/ 1145 w 1187008"/>
              <a:gd name="connsiteY0" fmla="*/ 0 h 2231230"/>
              <a:gd name="connsiteX1" fmla="*/ 1187008 w 1187008"/>
              <a:gd name="connsiteY1" fmla="*/ 1150143 h 2231230"/>
              <a:gd name="connsiteX2" fmla="*/ 1146 w 1187008"/>
              <a:gd name="connsiteY2" fmla="*/ 2231230 h 2231230"/>
              <a:gd name="connsiteX3" fmla="*/ 1145 w 1187008"/>
              <a:gd name="connsiteY3" fmla="*/ 0 h 2231230"/>
              <a:gd name="connsiteX0" fmla="*/ 2380 w 1185862"/>
              <a:gd name="connsiteY0" fmla="*/ 0 h 2231230"/>
              <a:gd name="connsiteX1" fmla="*/ 1185862 w 1185862"/>
              <a:gd name="connsiteY1" fmla="*/ 1150143 h 2231230"/>
              <a:gd name="connsiteX2" fmla="*/ 0 w 1185862"/>
              <a:gd name="connsiteY2" fmla="*/ 2231230 h 2231230"/>
              <a:gd name="connsiteX3" fmla="*/ 2380 w 1185862"/>
              <a:gd name="connsiteY3" fmla="*/ 0 h 2231230"/>
              <a:gd name="connsiteX0" fmla="*/ 2380 w 1204912"/>
              <a:gd name="connsiteY0" fmla="*/ 0 h 2231230"/>
              <a:gd name="connsiteX1" fmla="*/ 1204912 w 1204912"/>
              <a:gd name="connsiteY1" fmla="*/ 1157287 h 2231230"/>
              <a:gd name="connsiteX2" fmla="*/ 0 w 1204912"/>
              <a:gd name="connsiteY2" fmla="*/ 2231230 h 2231230"/>
              <a:gd name="connsiteX3" fmla="*/ 2380 w 1204912"/>
              <a:gd name="connsiteY3" fmla="*/ 0 h 2231230"/>
              <a:gd name="connsiteX0" fmla="*/ 2380 w 1204912"/>
              <a:gd name="connsiteY0" fmla="*/ 0 h 2231230"/>
              <a:gd name="connsiteX1" fmla="*/ 1204912 w 1204912"/>
              <a:gd name="connsiteY1" fmla="*/ 1157287 h 2231230"/>
              <a:gd name="connsiteX2" fmla="*/ 0 w 1204912"/>
              <a:gd name="connsiteY2" fmla="*/ 2231230 h 2231230"/>
              <a:gd name="connsiteX3" fmla="*/ 2380 w 1204912"/>
              <a:gd name="connsiteY3" fmla="*/ 0 h 2231230"/>
              <a:gd name="connsiteX0" fmla="*/ 2380 w 1200150"/>
              <a:gd name="connsiteY0" fmla="*/ 0 h 2231230"/>
              <a:gd name="connsiteX1" fmla="*/ 1200150 w 1200150"/>
              <a:gd name="connsiteY1" fmla="*/ 1152524 h 2231230"/>
              <a:gd name="connsiteX2" fmla="*/ 0 w 1200150"/>
              <a:gd name="connsiteY2" fmla="*/ 2231230 h 2231230"/>
              <a:gd name="connsiteX3" fmla="*/ 2380 w 1200150"/>
              <a:gd name="connsiteY3" fmla="*/ 0 h 2231230"/>
              <a:gd name="connsiteX0" fmla="*/ 2380 w 1197768"/>
              <a:gd name="connsiteY0" fmla="*/ 0 h 2231230"/>
              <a:gd name="connsiteX1" fmla="*/ 1197768 w 1197768"/>
              <a:gd name="connsiteY1" fmla="*/ 1145381 h 2231230"/>
              <a:gd name="connsiteX2" fmla="*/ 0 w 1197768"/>
              <a:gd name="connsiteY2" fmla="*/ 2231230 h 2231230"/>
              <a:gd name="connsiteX3" fmla="*/ 2380 w 1197768"/>
              <a:gd name="connsiteY3" fmla="*/ 0 h 2231230"/>
              <a:gd name="connsiteX0" fmla="*/ 2380 w 1193006"/>
              <a:gd name="connsiteY0" fmla="*/ 0 h 2231230"/>
              <a:gd name="connsiteX1" fmla="*/ 1193006 w 1193006"/>
              <a:gd name="connsiteY1" fmla="*/ 1152524 h 2231230"/>
              <a:gd name="connsiteX2" fmla="*/ 0 w 1193006"/>
              <a:gd name="connsiteY2" fmla="*/ 2231230 h 2231230"/>
              <a:gd name="connsiteX3" fmla="*/ 2380 w 1193006"/>
              <a:gd name="connsiteY3" fmla="*/ 0 h 2231230"/>
              <a:gd name="connsiteX0" fmla="*/ 2380 w 1193006"/>
              <a:gd name="connsiteY0" fmla="*/ 0 h 2231230"/>
              <a:gd name="connsiteX1" fmla="*/ 1193006 w 1193006"/>
              <a:gd name="connsiteY1" fmla="*/ 1150143 h 2231230"/>
              <a:gd name="connsiteX2" fmla="*/ 0 w 1193006"/>
              <a:gd name="connsiteY2" fmla="*/ 2231230 h 2231230"/>
              <a:gd name="connsiteX3" fmla="*/ 2380 w 1193006"/>
              <a:gd name="connsiteY3" fmla="*/ 0 h 2231230"/>
              <a:gd name="connsiteX0" fmla="*/ 2380 w 1195387"/>
              <a:gd name="connsiteY0" fmla="*/ 0 h 2231230"/>
              <a:gd name="connsiteX1" fmla="*/ 1195387 w 1195387"/>
              <a:gd name="connsiteY1" fmla="*/ 1150143 h 2231230"/>
              <a:gd name="connsiteX2" fmla="*/ 0 w 1195387"/>
              <a:gd name="connsiteY2" fmla="*/ 2231230 h 2231230"/>
              <a:gd name="connsiteX3" fmla="*/ 2380 w 1195387"/>
              <a:gd name="connsiteY3" fmla="*/ 0 h 2231230"/>
              <a:gd name="connsiteX0" fmla="*/ 2380 w 1195387"/>
              <a:gd name="connsiteY0" fmla="*/ 0 h 2231230"/>
              <a:gd name="connsiteX1" fmla="*/ 1195387 w 1195387"/>
              <a:gd name="connsiteY1" fmla="*/ 1152524 h 2231230"/>
              <a:gd name="connsiteX2" fmla="*/ 0 w 1195387"/>
              <a:gd name="connsiteY2" fmla="*/ 2231230 h 2231230"/>
              <a:gd name="connsiteX3" fmla="*/ 2380 w 1195387"/>
              <a:gd name="connsiteY3" fmla="*/ 0 h 2231230"/>
              <a:gd name="connsiteX0" fmla="*/ 2380 w 1195387"/>
              <a:gd name="connsiteY0" fmla="*/ 0 h 2231230"/>
              <a:gd name="connsiteX1" fmla="*/ 1195387 w 1195387"/>
              <a:gd name="connsiteY1" fmla="*/ 1150143 h 2231230"/>
              <a:gd name="connsiteX2" fmla="*/ 0 w 1195387"/>
              <a:gd name="connsiteY2" fmla="*/ 2231230 h 2231230"/>
              <a:gd name="connsiteX3" fmla="*/ 2380 w 1195387"/>
              <a:gd name="connsiteY3" fmla="*/ 0 h 2231230"/>
              <a:gd name="connsiteX0" fmla="*/ 2380 w 1193006"/>
              <a:gd name="connsiteY0" fmla="*/ 0 h 2231230"/>
              <a:gd name="connsiteX1" fmla="*/ 1193006 w 1193006"/>
              <a:gd name="connsiteY1" fmla="*/ 1150143 h 2231230"/>
              <a:gd name="connsiteX2" fmla="*/ 0 w 1193006"/>
              <a:gd name="connsiteY2" fmla="*/ 2231230 h 2231230"/>
              <a:gd name="connsiteX3" fmla="*/ 2380 w 1193006"/>
              <a:gd name="connsiteY3" fmla="*/ 0 h 2231230"/>
              <a:gd name="connsiteX0" fmla="*/ 2380 w 1193006"/>
              <a:gd name="connsiteY0" fmla="*/ 0 h 2235993"/>
              <a:gd name="connsiteX1" fmla="*/ 1193006 w 1193006"/>
              <a:gd name="connsiteY1" fmla="*/ 1150143 h 2235993"/>
              <a:gd name="connsiteX2" fmla="*/ 0 w 1193006"/>
              <a:gd name="connsiteY2" fmla="*/ 2235993 h 2235993"/>
              <a:gd name="connsiteX3" fmla="*/ 2380 w 1193006"/>
              <a:gd name="connsiteY3" fmla="*/ 0 h 2235993"/>
              <a:gd name="connsiteX0" fmla="*/ 779 w 1191405"/>
              <a:gd name="connsiteY0" fmla="*/ 0 h 2238374"/>
              <a:gd name="connsiteX1" fmla="*/ 1191405 w 1191405"/>
              <a:gd name="connsiteY1" fmla="*/ 1150143 h 2238374"/>
              <a:gd name="connsiteX2" fmla="*/ 5543 w 1191405"/>
              <a:gd name="connsiteY2" fmla="*/ 2238374 h 2238374"/>
              <a:gd name="connsiteX3" fmla="*/ 779 w 1191405"/>
              <a:gd name="connsiteY3" fmla="*/ 0 h 2238374"/>
              <a:gd name="connsiteX0" fmla="*/ 1145 w 1191771"/>
              <a:gd name="connsiteY0" fmla="*/ 0 h 2240755"/>
              <a:gd name="connsiteX1" fmla="*/ 1191771 w 1191771"/>
              <a:gd name="connsiteY1" fmla="*/ 1150143 h 2240755"/>
              <a:gd name="connsiteX2" fmla="*/ 1147 w 1191771"/>
              <a:gd name="connsiteY2" fmla="*/ 2240755 h 2240755"/>
              <a:gd name="connsiteX3" fmla="*/ 1145 w 1191771"/>
              <a:gd name="connsiteY3" fmla="*/ 0 h 2240755"/>
              <a:gd name="connsiteX0" fmla="*/ 4761 w 1195387"/>
              <a:gd name="connsiteY0" fmla="*/ 0 h 2240755"/>
              <a:gd name="connsiteX1" fmla="*/ 1195387 w 1195387"/>
              <a:gd name="connsiteY1" fmla="*/ 1150143 h 2240755"/>
              <a:gd name="connsiteX2" fmla="*/ 0 w 1195387"/>
              <a:gd name="connsiteY2" fmla="*/ 2240755 h 2240755"/>
              <a:gd name="connsiteX3" fmla="*/ 4761 w 1195387"/>
              <a:gd name="connsiteY3" fmla="*/ 0 h 2240755"/>
              <a:gd name="connsiteX0" fmla="*/ 925 w 1198695"/>
              <a:gd name="connsiteY0" fmla="*/ 0 h 2240755"/>
              <a:gd name="connsiteX1" fmla="*/ 1198695 w 1198695"/>
              <a:gd name="connsiteY1" fmla="*/ 1150143 h 2240755"/>
              <a:gd name="connsiteX2" fmla="*/ 3308 w 1198695"/>
              <a:gd name="connsiteY2" fmla="*/ 2240755 h 2240755"/>
              <a:gd name="connsiteX3" fmla="*/ 925 w 1198695"/>
              <a:gd name="connsiteY3" fmla="*/ 0 h 2240755"/>
              <a:gd name="connsiteX0" fmla="*/ 925 w 1198695"/>
              <a:gd name="connsiteY0" fmla="*/ 0 h 2240755"/>
              <a:gd name="connsiteX1" fmla="*/ 1198695 w 1198695"/>
              <a:gd name="connsiteY1" fmla="*/ 1150143 h 2240755"/>
              <a:gd name="connsiteX2" fmla="*/ 3308 w 1198695"/>
              <a:gd name="connsiteY2" fmla="*/ 2240755 h 2240755"/>
              <a:gd name="connsiteX3" fmla="*/ 925 w 1198695"/>
              <a:gd name="connsiteY3" fmla="*/ 0 h 2240755"/>
              <a:gd name="connsiteX0" fmla="*/ 925 w 1198695"/>
              <a:gd name="connsiteY0" fmla="*/ 0 h 2245518"/>
              <a:gd name="connsiteX1" fmla="*/ 1198695 w 1198695"/>
              <a:gd name="connsiteY1" fmla="*/ 1154906 h 2245518"/>
              <a:gd name="connsiteX2" fmla="*/ 3308 w 1198695"/>
              <a:gd name="connsiteY2" fmla="*/ 2245518 h 2245518"/>
              <a:gd name="connsiteX3" fmla="*/ 925 w 1198695"/>
              <a:gd name="connsiteY3" fmla="*/ 0 h 2245518"/>
              <a:gd name="connsiteX0" fmla="*/ 925 w 1198695"/>
              <a:gd name="connsiteY0" fmla="*/ 0 h 2252661"/>
              <a:gd name="connsiteX1" fmla="*/ 1198695 w 1198695"/>
              <a:gd name="connsiteY1" fmla="*/ 1162049 h 2252661"/>
              <a:gd name="connsiteX2" fmla="*/ 3308 w 1198695"/>
              <a:gd name="connsiteY2" fmla="*/ 2252661 h 2252661"/>
              <a:gd name="connsiteX3" fmla="*/ 925 w 1198695"/>
              <a:gd name="connsiteY3" fmla="*/ 0 h 2252661"/>
              <a:gd name="connsiteX0" fmla="*/ 925 w 1198695"/>
              <a:gd name="connsiteY0" fmla="*/ 0 h 2252661"/>
              <a:gd name="connsiteX1" fmla="*/ 1198695 w 1198695"/>
              <a:gd name="connsiteY1" fmla="*/ 1162049 h 2252661"/>
              <a:gd name="connsiteX2" fmla="*/ 3308 w 1198695"/>
              <a:gd name="connsiteY2" fmla="*/ 2252661 h 2252661"/>
              <a:gd name="connsiteX3" fmla="*/ 925 w 1198695"/>
              <a:gd name="connsiteY3" fmla="*/ 0 h 2252661"/>
              <a:gd name="connsiteX0" fmla="*/ 2379 w 1195387"/>
              <a:gd name="connsiteY0" fmla="*/ 0 h 2247899"/>
              <a:gd name="connsiteX1" fmla="*/ 1195387 w 1195387"/>
              <a:gd name="connsiteY1" fmla="*/ 1157287 h 2247899"/>
              <a:gd name="connsiteX2" fmla="*/ 0 w 1195387"/>
              <a:gd name="connsiteY2" fmla="*/ 2247899 h 2247899"/>
              <a:gd name="connsiteX3" fmla="*/ 2379 w 1195387"/>
              <a:gd name="connsiteY3" fmla="*/ 0 h 2247899"/>
              <a:gd name="connsiteX0" fmla="*/ 183 w 1249339"/>
              <a:gd name="connsiteY0" fmla="*/ 0 h 2267952"/>
              <a:gd name="connsiteX1" fmla="*/ 1249339 w 1249339"/>
              <a:gd name="connsiteY1" fmla="*/ 1177340 h 2267952"/>
              <a:gd name="connsiteX2" fmla="*/ 53952 w 1249339"/>
              <a:gd name="connsiteY2" fmla="*/ 2267952 h 2267952"/>
              <a:gd name="connsiteX3" fmla="*/ 183 w 1249339"/>
              <a:gd name="connsiteY3" fmla="*/ 0 h 2267952"/>
              <a:gd name="connsiteX0" fmla="*/ 154 w 1261342"/>
              <a:gd name="connsiteY0" fmla="*/ 0 h 2275973"/>
              <a:gd name="connsiteX1" fmla="*/ 1261342 w 1261342"/>
              <a:gd name="connsiteY1" fmla="*/ 1185361 h 2275973"/>
              <a:gd name="connsiteX2" fmla="*/ 65955 w 1261342"/>
              <a:gd name="connsiteY2" fmla="*/ 2275973 h 2275973"/>
              <a:gd name="connsiteX3" fmla="*/ 154 w 1261342"/>
              <a:gd name="connsiteY3" fmla="*/ 0 h 2275973"/>
              <a:gd name="connsiteX0" fmla="*/ 154 w 1261342"/>
              <a:gd name="connsiteY0" fmla="*/ 0 h 2288005"/>
              <a:gd name="connsiteX1" fmla="*/ 1261342 w 1261342"/>
              <a:gd name="connsiteY1" fmla="*/ 1197393 h 2288005"/>
              <a:gd name="connsiteX2" fmla="*/ 65955 w 1261342"/>
              <a:gd name="connsiteY2" fmla="*/ 2288005 h 2288005"/>
              <a:gd name="connsiteX3" fmla="*/ 154 w 1261342"/>
              <a:gd name="connsiteY3" fmla="*/ 0 h 2288005"/>
              <a:gd name="connsiteX0" fmla="*/ 154 w 1261342"/>
              <a:gd name="connsiteY0" fmla="*/ 0 h 2288005"/>
              <a:gd name="connsiteX1" fmla="*/ 1261342 w 1261342"/>
              <a:gd name="connsiteY1" fmla="*/ 1197393 h 2288005"/>
              <a:gd name="connsiteX2" fmla="*/ 65955 w 1261342"/>
              <a:gd name="connsiteY2" fmla="*/ 2288005 h 2288005"/>
              <a:gd name="connsiteX3" fmla="*/ 154 w 1261342"/>
              <a:gd name="connsiteY3" fmla="*/ 0 h 2288005"/>
              <a:gd name="connsiteX0" fmla="*/ 133 w 1273352"/>
              <a:gd name="connsiteY0" fmla="*/ 0 h 2283994"/>
              <a:gd name="connsiteX1" fmla="*/ 1273352 w 1273352"/>
              <a:gd name="connsiteY1" fmla="*/ 1193382 h 2283994"/>
              <a:gd name="connsiteX2" fmla="*/ 77965 w 1273352"/>
              <a:gd name="connsiteY2" fmla="*/ 2283994 h 2283994"/>
              <a:gd name="connsiteX3" fmla="*/ 133 w 1273352"/>
              <a:gd name="connsiteY3" fmla="*/ 0 h 2283994"/>
              <a:gd name="connsiteX0" fmla="*/ 141 w 1269350"/>
              <a:gd name="connsiteY0" fmla="*/ 0 h 2296026"/>
              <a:gd name="connsiteX1" fmla="*/ 1269350 w 1269350"/>
              <a:gd name="connsiteY1" fmla="*/ 1205414 h 2296026"/>
              <a:gd name="connsiteX2" fmla="*/ 73963 w 1269350"/>
              <a:gd name="connsiteY2" fmla="*/ 2296026 h 2296026"/>
              <a:gd name="connsiteX3" fmla="*/ 141 w 1269350"/>
              <a:gd name="connsiteY3" fmla="*/ 0 h 2296026"/>
              <a:gd name="connsiteX0" fmla="*/ 22430 w 1291639"/>
              <a:gd name="connsiteY0" fmla="*/ 0 h 2725152"/>
              <a:gd name="connsiteX1" fmla="*/ 1291639 w 1291639"/>
              <a:gd name="connsiteY1" fmla="*/ 1205414 h 2725152"/>
              <a:gd name="connsiteX2" fmla="*/ 0 w 1291639"/>
              <a:gd name="connsiteY2" fmla="*/ 2725152 h 2725152"/>
              <a:gd name="connsiteX3" fmla="*/ 22430 w 1291639"/>
              <a:gd name="connsiteY3" fmla="*/ 0 h 2725152"/>
              <a:gd name="connsiteX0" fmla="*/ 10398 w 1279607"/>
              <a:gd name="connsiteY0" fmla="*/ 0 h 2725152"/>
              <a:gd name="connsiteX1" fmla="*/ 1279607 w 1279607"/>
              <a:gd name="connsiteY1" fmla="*/ 1205414 h 2725152"/>
              <a:gd name="connsiteX2" fmla="*/ 0 w 1279607"/>
              <a:gd name="connsiteY2" fmla="*/ 2725152 h 2725152"/>
              <a:gd name="connsiteX3" fmla="*/ 10398 w 1279607"/>
              <a:gd name="connsiteY3" fmla="*/ 0 h 2725152"/>
              <a:gd name="connsiteX0" fmla="*/ 6388 w 1275597"/>
              <a:gd name="connsiteY0" fmla="*/ 0 h 2725152"/>
              <a:gd name="connsiteX1" fmla="*/ 1275597 w 1275597"/>
              <a:gd name="connsiteY1" fmla="*/ 1205414 h 2725152"/>
              <a:gd name="connsiteX2" fmla="*/ 0 w 1275597"/>
              <a:gd name="connsiteY2" fmla="*/ 2725152 h 2725152"/>
              <a:gd name="connsiteX3" fmla="*/ 6388 w 1275597"/>
              <a:gd name="connsiteY3" fmla="*/ 0 h 2725152"/>
              <a:gd name="connsiteX0" fmla="*/ 6388 w 1275597"/>
              <a:gd name="connsiteY0" fmla="*/ 0 h 2685046"/>
              <a:gd name="connsiteX1" fmla="*/ 1275597 w 1275597"/>
              <a:gd name="connsiteY1" fmla="*/ 1205414 h 2685046"/>
              <a:gd name="connsiteX2" fmla="*/ 0 w 1275597"/>
              <a:gd name="connsiteY2" fmla="*/ 2685046 h 2685046"/>
              <a:gd name="connsiteX3" fmla="*/ 6388 w 1275597"/>
              <a:gd name="connsiteY3" fmla="*/ 0 h 2685046"/>
              <a:gd name="connsiteX0" fmla="*/ 6388 w 1275597"/>
              <a:gd name="connsiteY0" fmla="*/ 0 h 2656972"/>
              <a:gd name="connsiteX1" fmla="*/ 1275597 w 1275597"/>
              <a:gd name="connsiteY1" fmla="*/ 1205414 h 2656972"/>
              <a:gd name="connsiteX2" fmla="*/ 0 w 1275597"/>
              <a:gd name="connsiteY2" fmla="*/ 2656972 h 2656972"/>
              <a:gd name="connsiteX3" fmla="*/ 6388 w 1275597"/>
              <a:gd name="connsiteY3" fmla="*/ 0 h 2656972"/>
              <a:gd name="connsiteX0" fmla="*/ 736 w 1269945"/>
              <a:gd name="connsiteY0" fmla="*/ 0 h 2660983"/>
              <a:gd name="connsiteX1" fmla="*/ 1269945 w 1269945"/>
              <a:gd name="connsiteY1" fmla="*/ 1205414 h 2660983"/>
              <a:gd name="connsiteX2" fmla="*/ 6380 w 1269945"/>
              <a:gd name="connsiteY2" fmla="*/ 2660983 h 2660983"/>
              <a:gd name="connsiteX3" fmla="*/ 736 w 1269945"/>
              <a:gd name="connsiteY3" fmla="*/ 0 h 2660983"/>
              <a:gd name="connsiteX0" fmla="*/ 2377 w 1271586"/>
              <a:gd name="connsiteY0" fmla="*/ 0 h 2660983"/>
              <a:gd name="connsiteX1" fmla="*/ 1271586 w 1271586"/>
              <a:gd name="connsiteY1" fmla="*/ 1205414 h 2660983"/>
              <a:gd name="connsiteX2" fmla="*/ 0 w 1271586"/>
              <a:gd name="connsiteY2" fmla="*/ 2660983 h 2660983"/>
              <a:gd name="connsiteX3" fmla="*/ 2377 w 1271586"/>
              <a:gd name="connsiteY3" fmla="*/ 0 h 2660983"/>
              <a:gd name="connsiteX0" fmla="*/ 2377 w 1604459"/>
              <a:gd name="connsiteY0" fmla="*/ 0 h 2665246"/>
              <a:gd name="connsiteX1" fmla="*/ 1604459 w 1604459"/>
              <a:gd name="connsiteY1" fmla="*/ 2665246 h 2665246"/>
              <a:gd name="connsiteX2" fmla="*/ 0 w 1604459"/>
              <a:gd name="connsiteY2" fmla="*/ 2660983 h 2665246"/>
              <a:gd name="connsiteX3" fmla="*/ 2377 w 1604459"/>
              <a:gd name="connsiteY3" fmla="*/ 0 h 2665246"/>
              <a:gd name="connsiteX0" fmla="*/ 2377 w 1604459"/>
              <a:gd name="connsiteY0" fmla="*/ 0 h 2721141"/>
              <a:gd name="connsiteX1" fmla="*/ 1604459 w 1604459"/>
              <a:gd name="connsiteY1" fmla="*/ 2665246 h 2721141"/>
              <a:gd name="connsiteX2" fmla="*/ 0 w 1604459"/>
              <a:gd name="connsiteY2" fmla="*/ 2721141 h 2721141"/>
              <a:gd name="connsiteX3" fmla="*/ 2377 w 1604459"/>
              <a:gd name="connsiteY3" fmla="*/ 0 h 2721141"/>
              <a:gd name="connsiteX0" fmla="*/ 2377 w 1592428"/>
              <a:gd name="connsiteY0" fmla="*/ 0 h 2721141"/>
              <a:gd name="connsiteX1" fmla="*/ 1592428 w 1592428"/>
              <a:gd name="connsiteY1" fmla="*/ 2713372 h 2721141"/>
              <a:gd name="connsiteX2" fmla="*/ 0 w 1592428"/>
              <a:gd name="connsiteY2" fmla="*/ 2721141 h 2721141"/>
              <a:gd name="connsiteX3" fmla="*/ 2377 w 1592428"/>
              <a:gd name="connsiteY3" fmla="*/ 0 h 2721141"/>
              <a:gd name="connsiteX0" fmla="*/ 2377 w 1560343"/>
              <a:gd name="connsiteY0" fmla="*/ 0 h 2721141"/>
              <a:gd name="connsiteX1" fmla="*/ 1560343 w 1560343"/>
              <a:gd name="connsiteY1" fmla="*/ 2713372 h 2721141"/>
              <a:gd name="connsiteX2" fmla="*/ 0 w 1560343"/>
              <a:gd name="connsiteY2" fmla="*/ 2721141 h 2721141"/>
              <a:gd name="connsiteX3" fmla="*/ 2377 w 1560343"/>
              <a:gd name="connsiteY3" fmla="*/ 0 h 2721141"/>
              <a:gd name="connsiteX0" fmla="*/ 2377 w 1572374"/>
              <a:gd name="connsiteY0" fmla="*/ 0 h 2721393"/>
              <a:gd name="connsiteX1" fmla="*/ 1572374 w 1572374"/>
              <a:gd name="connsiteY1" fmla="*/ 2721393 h 2721393"/>
              <a:gd name="connsiteX2" fmla="*/ 0 w 1572374"/>
              <a:gd name="connsiteY2" fmla="*/ 2721141 h 2721393"/>
              <a:gd name="connsiteX3" fmla="*/ 2377 w 1572374"/>
              <a:gd name="connsiteY3" fmla="*/ 0 h 2721393"/>
              <a:gd name="connsiteX0" fmla="*/ 2377 w 1574884"/>
              <a:gd name="connsiteY0" fmla="*/ 0 h 2721393"/>
              <a:gd name="connsiteX1" fmla="*/ 1572374 w 1574884"/>
              <a:gd name="connsiteY1" fmla="*/ 2721393 h 2721393"/>
              <a:gd name="connsiteX2" fmla="*/ 1574884 w 1574884"/>
              <a:gd name="connsiteY2" fmla="*/ 2698958 h 2721393"/>
              <a:gd name="connsiteX3" fmla="*/ 0 w 1574884"/>
              <a:gd name="connsiteY3" fmla="*/ 2721141 h 2721393"/>
              <a:gd name="connsiteX4" fmla="*/ 2377 w 1574884"/>
              <a:gd name="connsiteY4" fmla="*/ 0 h 2721393"/>
              <a:gd name="connsiteX0" fmla="*/ 2377 w 2017542"/>
              <a:gd name="connsiteY0" fmla="*/ 0 h 2721141"/>
              <a:gd name="connsiteX1" fmla="*/ 2017542 w 2017542"/>
              <a:gd name="connsiteY1" fmla="*/ 1766888 h 2721141"/>
              <a:gd name="connsiteX2" fmla="*/ 1574884 w 2017542"/>
              <a:gd name="connsiteY2" fmla="*/ 2698958 h 2721141"/>
              <a:gd name="connsiteX3" fmla="*/ 0 w 2017542"/>
              <a:gd name="connsiteY3" fmla="*/ 2721141 h 2721141"/>
              <a:gd name="connsiteX4" fmla="*/ 2377 w 2017542"/>
              <a:gd name="connsiteY4" fmla="*/ 0 h 2721141"/>
              <a:gd name="connsiteX0" fmla="*/ 2377 w 2017542"/>
              <a:gd name="connsiteY0" fmla="*/ 0 h 2721141"/>
              <a:gd name="connsiteX1" fmla="*/ 2017542 w 2017542"/>
              <a:gd name="connsiteY1" fmla="*/ 1766888 h 2721141"/>
              <a:gd name="connsiteX2" fmla="*/ 1574884 w 2017542"/>
              <a:gd name="connsiteY2" fmla="*/ 2710989 h 2721141"/>
              <a:gd name="connsiteX3" fmla="*/ 0 w 2017542"/>
              <a:gd name="connsiteY3" fmla="*/ 2721141 h 2721141"/>
              <a:gd name="connsiteX4" fmla="*/ 2377 w 2017542"/>
              <a:gd name="connsiteY4" fmla="*/ 0 h 2721141"/>
              <a:gd name="connsiteX0" fmla="*/ 2377 w 2017542"/>
              <a:gd name="connsiteY0" fmla="*/ 0 h 2721141"/>
              <a:gd name="connsiteX1" fmla="*/ 2017542 w 2017542"/>
              <a:gd name="connsiteY1" fmla="*/ 1766888 h 2721141"/>
              <a:gd name="connsiteX2" fmla="*/ 1574884 w 2017542"/>
              <a:gd name="connsiteY2" fmla="*/ 2719010 h 2721141"/>
              <a:gd name="connsiteX3" fmla="*/ 0 w 2017542"/>
              <a:gd name="connsiteY3" fmla="*/ 2721141 h 2721141"/>
              <a:gd name="connsiteX4" fmla="*/ 2377 w 2017542"/>
              <a:gd name="connsiteY4" fmla="*/ 0 h 2721141"/>
              <a:gd name="connsiteX0" fmla="*/ 2377 w 2017542"/>
              <a:gd name="connsiteY0" fmla="*/ 0 h 2721141"/>
              <a:gd name="connsiteX1" fmla="*/ 2017542 w 2017542"/>
              <a:gd name="connsiteY1" fmla="*/ 1766888 h 2721141"/>
              <a:gd name="connsiteX2" fmla="*/ 1574884 w 2017542"/>
              <a:gd name="connsiteY2" fmla="*/ 2719010 h 2721141"/>
              <a:gd name="connsiteX3" fmla="*/ 0 w 2017542"/>
              <a:gd name="connsiteY3" fmla="*/ 2721141 h 2721141"/>
              <a:gd name="connsiteX4" fmla="*/ 2377 w 2017542"/>
              <a:gd name="connsiteY4" fmla="*/ 0 h 2721141"/>
              <a:gd name="connsiteX0" fmla="*/ 2377 w 2017542"/>
              <a:gd name="connsiteY0" fmla="*/ 0 h 2719010"/>
              <a:gd name="connsiteX1" fmla="*/ 2017542 w 2017542"/>
              <a:gd name="connsiteY1" fmla="*/ 1766888 h 2719010"/>
              <a:gd name="connsiteX2" fmla="*/ 1574884 w 2017542"/>
              <a:gd name="connsiteY2" fmla="*/ 2719010 h 2719010"/>
              <a:gd name="connsiteX3" fmla="*/ 0 w 2017542"/>
              <a:gd name="connsiteY3" fmla="*/ 2705099 h 2719010"/>
              <a:gd name="connsiteX4" fmla="*/ 2377 w 2017542"/>
              <a:gd name="connsiteY4" fmla="*/ 0 h 2719010"/>
              <a:gd name="connsiteX0" fmla="*/ 2377 w 2017542"/>
              <a:gd name="connsiteY0" fmla="*/ 0 h 2721141"/>
              <a:gd name="connsiteX1" fmla="*/ 2017542 w 2017542"/>
              <a:gd name="connsiteY1" fmla="*/ 1766888 h 2721141"/>
              <a:gd name="connsiteX2" fmla="*/ 1574884 w 2017542"/>
              <a:gd name="connsiteY2" fmla="*/ 2719010 h 2721141"/>
              <a:gd name="connsiteX3" fmla="*/ 0 w 2017542"/>
              <a:gd name="connsiteY3" fmla="*/ 2721141 h 2721141"/>
              <a:gd name="connsiteX4" fmla="*/ 2377 w 2017542"/>
              <a:gd name="connsiteY4" fmla="*/ 0 h 2721141"/>
              <a:gd name="connsiteX0" fmla="*/ 2377 w 1981448"/>
              <a:gd name="connsiteY0" fmla="*/ 0 h 2721141"/>
              <a:gd name="connsiteX1" fmla="*/ 1981448 w 1981448"/>
              <a:gd name="connsiteY1" fmla="*/ 1770899 h 2721141"/>
              <a:gd name="connsiteX2" fmla="*/ 1574884 w 1981448"/>
              <a:gd name="connsiteY2" fmla="*/ 2719010 h 2721141"/>
              <a:gd name="connsiteX3" fmla="*/ 0 w 1981448"/>
              <a:gd name="connsiteY3" fmla="*/ 2721141 h 2721141"/>
              <a:gd name="connsiteX4" fmla="*/ 2377 w 1981448"/>
              <a:gd name="connsiteY4" fmla="*/ 0 h 2721141"/>
              <a:gd name="connsiteX0" fmla="*/ 2377 w 1989469"/>
              <a:gd name="connsiteY0" fmla="*/ 0 h 2721141"/>
              <a:gd name="connsiteX1" fmla="*/ 1989469 w 1989469"/>
              <a:gd name="connsiteY1" fmla="*/ 1770899 h 2721141"/>
              <a:gd name="connsiteX2" fmla="*/ 1574884 w 1989469"/>
              <a:gd name="connsiteY2" fmla="*/ 2719010 h 2721141"/>
              <a:gd name="connsiteX3" fmla="*/ 0 w 1989469"/>
              <a:gd name="connsiteY3" fmla="*/ 2721141 h 2721141"/>
              <a:gd name="connsiteX4" fmla="*/ 2377 w 1989469"/>
              <a:gd name="connsiteY4" fmla="*/ 0 h 2721141"/>
              <a:gd name="connsiteX0" fmla="*/ 2377 w 1985458"/>
              <a:gd name="connsiteY0" fmla="*/ 0 h 2721141"/>
              <a:gd name="connsiteX1" fmla="*/ 1985458 w 1985458"/>
              <a:gd name="connsiteY1" fmla="*/ 1770899 h 2721141"/>
              <a:gd name="connsiteX2" fmla="*/ 1574884 w 1985458"/>
              <a:gd name="connsiteY2" fmla="*/ 2719010 h 2721141"/>
              <a:gd name="connsiteX3" fmla="*/ 0 w 1985458"/>
              <a:gd name="connsiteY3" fmla="*/ 2721141 h 2721141"/>
              <a:gd name="connsiteX4" fmla="*/ 2377 w 1985458"/>
              <a:gd name="connsiteY4" fmla="*/ 0 h 2721141"/>
              <a:gd name="connsiteX0" fmla="*/ 2377 w 1985458"/>
              <a:gd name="connsiteY0" fmla="*/ 0 h 2721141"/>
              <a:gd name="connsiteX1" fmla="*/ 1985458 w 1985458"/>
              <a:gd name="connsiteY1" fmla="*/ 1770899 h 2721141"/>
              <a:gd name="connsiteX2" fmla="*/ 1574884 w 1985458"/>
              <a:gd name="connsiteY2" fmla="*/ 2719010 h 2721141"/>
              <a:gd name="connsiteX3" fmla="*/ 0 w 1985458"/>
              <a:gd name="connsiteY3" fmla="*/ 2721141 h 2721141"/>
              <a:gd name="connsiteX4" fmla="*/ 2377 w 1985458"/>
              <a:gd name="connsiteY4" fmla="*/ 0 h 2721141"/>
              <a:gd name="connsiteX0" fmla="*/ 2377 w 1997490"/>
              <a:gd name="connsiteY0" fmla="*/ 0 h 2721141"/>
              <a:gd name="connsiteX1" fmla="*/ 1997490 w 1997490"/>
              <a:gd name="connsiteY1" fmla="*/ 1762878 h 2721141"/>
              <a:gd name="connsiteX2" fmla="*/ 1574884 w 1997490"/>
              <a:gd name="connsiteY2" fmla="*/ 2719010 h 2721141"/>
              <a:gd name="connsiteX3" fmla="*/ 0 w 1997490"/>
              <a:gd name="connsiteY3" fmla="*/ 2721141 h 2721141"/>
              <a:gd name="connsiteX4" fmla="*/ 2377 w 1997490"/>
              <a:gd name="connsiteY4" fmla="*/ 0 h 2721141"/>
              <a:gd name="connsiteX0" fmla="*/ 2377 w 1993479"/>
              <a:gd name="connsiteY0" fmla="*/ 0 h 2721141"/>
              <a:gd name="connsiteX1" fmla="*/ 1993479 w 1993479"/>
              <a:gd name="connsiteY1" fmla="*/ 1770899 h 2721141"/>
              <a:gd name="connsiteX2" fmla="*/ 1574884 w 1993479"/>
              <a:gd name="connsiteY2" fmla="*/ 2719010 h 2721141"/>
              <a:gd name="connsiteX3" fmla="*/ 0 w 1993479"/>
              <a:gd name="connsiteY3" fmla="*/ 2721141 h 2721141"/>
              <a:gd name="connsiteX4" fmla="*/ 2377 w 1993479"/>
              <a:gd name="connsiteY4" fmla="*/ 0 h 2721141"/>
              <a:gd name="connsiteX0" fmla="*/ 2377 w 1989469"/>
              <a:gd name="connsiteY0" fmla="*/ 0 h 2721141"/>
              <a:gd name="connsiteX1" fmla="*/ 1989469 w 1989469"/>
              <a:gd name="connsiteY1" fmla="*/ 1770899 h 2721141"/>
              <a:gd name="connsiteX2" fmla="*/ 1574884 w 1989469"/>
              <a:gd name="connsiteY2" fmla="*/ 2719010 h 2721141"/>
              <a:gd name="connsiteX3" fmla="*/ 0 w 1989469"/>
              <a:gd name="connsiteY3" fmla="*/ 2721141 h 2721141"/>
              <a:gd name="connsiteX4" fmla="*/ 2377 w 1989469"/>
              <a:gd name="connsiteY4" fmla="*/ 0 h 2721141"/>
              <a:gd name="connsiteX0" fmla="*/ 2377 w 1981448"/>
              <a:gd name="connsiteY0" fmla="*/ 0 h 2721141"/>
              <a:gd name="connsiteX1" fmla="*/ 1981448 w 1981448"/>
              <a:gd name="connsiteY1" fmla="*/ 1770899 h 2721141"/>
              <a:gd name="connsiteX2" fmla="*/ 1574884 w 1981448"/>
              <a:gd name="connsiteY2" fmla="*/ 2719010 h 2721141"/>
              <a:gd name="connsiteX3" fmla="*/ 0 w 1981448"/>
              <a:gd name="connsiteY3" fmla="*/ 2721141 h 2721141"/>
              <a:gd name="connsiteX4" fmla="*/ 2377 w 1981448"/>
              <a:gd name="connsiteY4" fmla="*/ 0 h 272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448" h="2721141">
                <a:moveTo>
                  <a:pt x="2377" y="0"/>
                </a:moveTo>
                <a:lnTo>
                  <a:pt x="1981448" y="1770899"/>
                </a:lnTo>
                <a:lnTo>
                  <a:pt x="1574884" y="2719010"/>
                </a:lnTo>
                <a:lnTo>
                  <a:pt x="0" y="2721141"/>
                </a:lnTo>
                <a:cubicBezTo>
                  <a:pt x="3969" y="1955172"/>
                  <a:pt x="-1592" y="765969"/>
                  <a:pt x="2377" y="0"/>
                </a:cubicBezTo>
                <a:close/>
              </a:path>
            </a:pathLst>
          </a:custGeom>
          <a:solidFill>
            <a:srgbClr val="FFE697"/>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54A67D8D-578A-4D7D-8F96-877166E4ABBF}"/>
              </a:ext>
            </a:extLst>
          </p:cNvPr>
          <p:cNvSpPr/>
          <p:nvPr/>
        </p:nvSpPr>
        <p:spPr>
          <a:xfrm>
            <a:off x="5904416" y="2320060"/>
            <a:ext cx="1182141" cy="2379138"/>
          </a:xfrm>
          <a:custGeom>
            <a:avLst/>
            <a:gdLst>
              <a:gd name="connsiteX0" fmla="*/ 3362325 w 3367087"/>
              <a:gd name="connsiteY0" fmla="*/ 0 h 3524250"/>
              <a:gd name="connsiteX1" fmla="*/ 0 w 3367087"/>
              <a:gd name="connsiteY1" fmla="*/ 3071812 h 3524250"/>
              <a:gd name="connsiteX2" fmla="*/ 0 w 3367087"/>
              <a:gd name="connsiteY2" fmla="*/ 3524250 h 3524250"/>
              <a:gd name="connsiteX3" fmla="*/ 3367087 w 3367087"/>
              <a:gd name="connsiteY3" fmla="*/ 3524250 h 3524250"/>
              <a:gd name="connsiteX4" fmla="*/ 3362325 w 3367087"/>
              <a:gd name="connsiteY4" fmla="*/ 0 h 3524250"/>
              <a:gd name="connsiteX0" fmla="*/ 3391347 w 3396109"/>
              <a:gd name="connsiteY0" fmla="*/ 0 h 3529084"/>
              <a:gd name="connsiteX1" fmla="*/ 29022 w 3396109"/>
              <a:gd name="connsiteY1" fmla="*/ 3071812 h 3529084"/>
              <a:gd name="connsiteX2" fmla="*/ 0 w 3396109"/>
              <a:gd name="connsiteY2" fmla="*/ 3529084 h 3529084"/>
              <a:gd name="connsiteX3" fmla="*/ 3396109 w 3396109"/>
              <a:gd name="connsiteY3" fmla="*/ 3524250 h 3529084"/>
              <a:gd name="connsiteX4" fmla="*/ 3391347 w 3396109"/>
              <a:gd name="connsiteY4" fmla="*/ 0 h 3529084"/>
              <a:gd name="connsiteX0" fmla="*/ 3384091 w 3388853"/>
              <a:gd name="connsiteY0" fmla="*/ 0 h 3529084"/>
              <a:gd name="connsiteX1" fmla="*/ 21766 w 3388853"/>
              <a:gd name="connsiteY1" fmla="*/ 3071812 h 3529084"/>
              <a:gd name="connsiteX2" fmla="*/ 0 w 3388853"/>
              <a:gd name="connsiteY2" fmla="*/ 3529084 h 3529084"/>
              <a:gd name="connsiteX3" fmla="*/ 3388853 w 3388853"/>
              <a:gd name="connsiteY3" fmla="*/ 3524250 h 3529084"/>
              <a:gd name="connsiteX4" fmla="*/ 3384091 w 3388853"/>
              <a:gd name="connsiteY4" fmla="*/ 0 h 3529084"/>
              <a:gd name="connsiteX0" fmla="*/ 3379254 w 3384016"/>
              <a:gd name="connsiteY0" fmla="*/ 0 h 3524250"/>
              <a:gd name="connsiteX1" fmla="*/ 16929 w 3384016"/>
              <a:gd name="connsiteY1" fmla="*/ 3071812 h 3524250"/>
              <a:gd name="connsiteX2" fmla="*/ 0 w 3384016"/>
              <a:gd name="connsiteY2" fmla="*/ 3524250 h 3524250"/>
              <a:gd name="connsiteX3" fmla="*/ 3384016 w 3384016"/>
              <a:gd name="connsiteY3" fmla="*/ 3524250 h 3524250"/>
              <a:gd name="connsiteX4" fmla="*/ 3379254 w 3384016"/>
              <a:gd name="connsiteY4" fmla="*/ 0 h 3524250"/>
              <a:gd name="connsiteX0" fmla="*/ 3388929 w 3393691"/>
              <a:gd name="connsiteY0" fmla="*/ 0 h 3524250"/>
              <a:gd name="connsiteX1" fmla="*/ 0 w 3393691"/>
              <a:gd name="connsiteY1" fmla="*/ 3071812 h 3524250"/>
              <a:gd name="connsiteX2" fmla="*/ 9675 w 3393691"/>
              <a:gd name="connsiteY2" fmla="*/ 3524250 h 3524250"/>
              <a:gd name="connsiteX3" fmla="*/ 3393691 w 3393691"/>
              <a:gd name="connsiteY3" fmla="*/ 3524250 h 3524250"/>
              <a:gd name="connsiteX4" fmla="*/ 3388929 w 3393691"/>
              <a:gd name="connsiteY4" fmla="*/ 0 h 3524250"/>
              <a:gd name="connsiteX0" fmla="*/ 3381673 w 3386435"/>
              <a:gd name="connsiteY0" fmla="*/ 0 h 3524250"/>
              <a:gd name="connsiteX1" fmla="*/ 0 w 3386435"/>
              <a:gd name="connsiteY1" fmla="*/ 3076645 h 3524250"/>
              <a:gd name="connsiteX2" fmla="*/ 2419 w 3386435"/>
              <a:gd name="connsiteY2" fmla="*/ 3524250 h 3524250"/>
              <a:gd name="connsiteX3" fmla="*/ 3386435 w 3386435"/>
              <a:gd name="connsiteY3" fmla="*/ 3524250 h 3524250"/>
              <a:gd name="connsiteX4" fmla="*/ 3381673 w 3386435"/>
              <a:gd name="connsiteY4" fmla="*/ 0 h 3524250"/>
              <a:gd name="connsiteX0" fmla="*/ 3379487 w 3384249"/>
              <a:gd name="connsiteY0" fmla="*/ 0 h 3524250"/>
              <a:gd name="connsiteX1" fmla="*/ 232 w 3384249"/>
              <a:gd name="connsiteY1" fmla="*/ 3069395 h 3524250"/>
              <a:gd name="connsiteX2" fmla="*/ 233 w 3384249"/>
              <a:gd name="connsiteY2" fmla="*/ 3524250 h 3524250"/>
              <a:gd name="connsiteX3" fmla="*/ 3384249 w 3384249"/>
              <a:gd name="connsiteY3" fmla="*/ 3524250 h 3524250"/>
              <a:gd name="connsiteX4" fmla="*/ 3379487 w 3384249"/>
              <a:gd name="connsiteY4" fmla="*/ 0 h 3524250"/>
              <a:gd name="connsiteX0" fmla="*/ 3379487 w 3384249"/>
              <a:gd name="connsiteY0" fmla="*/ 0 h 3524250"/>
              <a:gd name="connsiteX1" fmla="*/ 232 w 3384249"/>
              <a:gd name="connsiteY1" fmla="*/ 3069395 h 3524250"/>
              <a:gd name="connsiteX2" fmla="*/ 233 w 3384249"/>
              <a:gd name="connsiteY2" fmla="*/ 3524250 h 3524250"/>
              <a:gd name="connsiteX3" fmla="*/ 3384249 w 3384249"/>
              <a:gd name="connsiteY3" fmla="*/ 3524250 h 3524250"/>
              <a:gd name="connsiteX4" fmla="*/ 3379487 w 3384249"/>
              <a:gd name="connsiteY4" fmla="*/ 0 h 3524250"/>
              <a:gd name="connsiteX0" fmla="*/ 3381674 w 3386436"/>
              <a:gd name="connsiteY0" fmla="*/ 0 h 3524250"/>
              <a:gd name="connsiteX1" fmla="*/ 0 w 3386436"/>
              <a:gd name="connsiteY1" fmla="*/ 3079063 h 3524250"/>
              <a:gd name="connsiteX2" fmla="*/ 2420 w 3386436"/>
              <a:gd name="connsiteY2" fmla="*/ 3524250 h 3524250"/>
              <a:gd name="connsiteX3" fmla="*/ 3386436 w 3386436"/>
              <a:gd name="connsiteY3" fmla="*/ 3524250 h 3524250"/>
              <a:gd name="connsiteX4" fmla="*/ 3381674 w 3386436"/>
              <a:gd name="connsiteY4" fmla="*/ 0 h 3524250"/>
              <a:gd name="connsiteX0" fmla="*/ 3381674 w 3386436"/>
              <a:gd name="connsiteY0" fmla="*/ 0 h 3524250"/>
              <a:gd name="connsiteX1" fmla="*/ 0 w 3386436"/>
              <a:gd name="connsiteY1" fmla="*/ 3076646 h 3524250"/>
              <a:gd name="connsiteX2" fmla="*/ 2420 w 3386436"/>
              <a:gd name="connsiteY2" fmla="*/ 3524250 h 3524250"/>
              <a:gd name="connsiteX3" fmla="*/ 3386436 w 3386436"/>
              <a:gd name="connsiteY3" fmla="*/ 3524250 h 3524250"/>
              <a:gd name="connsiteX4" fmla="*/ 3381674 w 3386436"/>
              <a:gd name="connsiteY4" fmla="*/ 0 h 3524250"/>
              <a:gd name="connsiteX0" fmla="*/ 3381904 w 3386666"/>
              <a:gd name="connsiteY0" fmla="*/ 0 h 3524250"/>
              <a:gd name="connsiteX1" fmla="*/ 230 w 3386666"/>
              <a:gd name="connsiteY1" fmla="*/ 3076646 h 3524250"/>
              <a:gd name="connsiteX2" fmla="*/ 232 w 3386666"/>
              <a:gd name="connsiteY2" fmla="*/ 3524250 h 3524250"/>
              <a:gd name="connsiteX3" fmla="*/ 3386666 w 3386666"/>
              <a:gd name="connsiteY3" fmla="*/ 3524250 h 3524250"/>
              <a:gd name="connsiteX4" fmla="*/ 3381904 w 3386666"/>
              <a:gd name="connsiteY4" fmla="*/ 0 h 3524250"/>
              <a:gd name="connsiteX0" fmla="*/ 3381904 w 3386666"/>
              <a:gd name="connsiteY0" fmla="*/ 0 h 3524250"/>
              <a:gd name="connsiteX1" fmla="*/ 230 w 3386666"/>
              <a:gd name="connsiteY1" fmla="*/ 3076646 h 3524250"/>
              <a:gd name="connsiteX2" fmla="*/ 232 w 3386666"/>
              <a:gd name="connsiteY2" fmla="*/ 3524250 h 3524250"/>
              <a:gd name="connsiteX3" fmla="*/ 3386666 w 3386666"/>
              <a:gd name="connsiteY3" fmla="*/ 3524250 h 3524250"/>
              <a:gd name="connsiteX4" fmla="*/ 3381904 w 3386666"/>
              <a:gd name="connsiteY4" fmla="*/ 0 h 3524250"/>
              <a:gd name="connsiteX0" fmla="*/ 3391578 w 3391785"/>
              <a:gd name="connsiteY0" fmla="*/ 0 h 3546004"/>
              <a:gd name="connsiteX1" fmla="*/ 230 w 3391785"/>
              <a:gd name="connsiteY1" fmla="*/ 3098400 h 3546004"/>
              <a:gd name="connsiteX2" fmla="*/ 232 w 3391785"/>
              <a:gd name="connsiteY2" fmla="*/ 3546004 h 3546004"/>
              <a:gd name="connsiteX3" fmla="*/ 3386666 w 3391785"/>
              <a:gd name="connsiteY3" fmla="*/ 3546004 h 3546004"/>
              <a:gd name="connsiteX4" fmla="*/ 3391578 w 3391785"/>
              <a:gd name="connsiteY4" fmla="*/ 0 h 3546004"/>
              <a:gd name="connsiteX0" fmla="*/ 3391578 w 3391785"/>
              <a:gd name="connsiteY0" fmla="*/ 0 h 3526667"/>
              <a:gd name="connsiteX1" fmla="*/ 230 w 3391785"/>
              <a:gd name="connsiteY1" fmla="*/ 3079063 h 3526667"/>
              <a:gd name="connsiteX2" fmla="*/ 232 w 3391785"/>
              <a:gd name="connsiteY2" fmla="*/ 3526667 h 3526667"/>
              <a:gd name="connsiteX3" fmla="*/ 3386666 w 3391785"/>
              <a:gd name="connsiteY3" fmla="*/ 3526667 h 3526667"/>
              <a:gd name="connsiteX4" fmla="*/ 3391578 w 3391785"/>
              <a:gd name="connsiteY4" fmla="*/ 0 h 3526667"/>
              <a:gd name="connsiteX0" fmla="*/ 3391578 w 3391785"/>
              <a:gd name="connsiteY0" fmla="*/ 0 h 3531501"/>
              <a:gd name="connsiteX1" fmla="*/ 230 w 3391785"/>
              <a:gd name="connsiteY1" fmla="*/ 3083897 h 3531501"/>
              <a:gd name="connsiteX2" fmla="*/ 232 w 3391785"/>
              <a:gd name="connsiteY2" fmla="*/ 3531501 h 3531501"/>
              <a:gd name="connsiteX3" fmla="*/ 3386666 w 3391785"/>
              <a:gd name="connsiteY3" fmla="*/ 3531501 h 3531501"/>
              <a:gd name="connsiteX4" fmla="*/ 3391578 w 3391785"/>
              <a:gd name="connsiteY4" fmla="*/ 0 h 3531501"/>
              <a:gd name="connsiteX0" fmla="*/ 3391578 w 3391785"/>
              <a:gd name="connsiteY0" fmla="*/ 0 h 3536336"/>
              <a:gd name="connsiteX1" fmla="*/ 230 w 3391785"/>
              <a:gd name="connsiteY1" fmla="*/ 3088732 h 3536336"/>
              <a:gd name="connsiteX2" fmla="*/ 232 w 3391785"/>
              <a:gd name="connsiteY2" fmla="*/ 3536336 h 3536336"/>
              <a:gd name="connsiteX3" fmla="*/ 3386666 w 3391785"/>
              <a:gd name="connsiteY3" fmla="*/ 3536336 h 3536336"/>
              <a:gd name="connsiteX4" fmla="*/ 3391578 w 3391785"/>
              <a:gd name="connsiteY4" fmla="*/ 0 h 3536336"/>
              <a:gd name="connsiteX0" fmla="*/ 3381904 w 3386666"/>
              <a:gd name="connsiteY0" fmla="*/ 0 h 3533919"/>
              <a:gd name="connsiteX1" fmla="*/ 230 w 3386666"/>
              <a:gd name="connsiteY1" fmla="*/ 3086315 h 3533919"/>
              <a:gd name="connsiteX2" fmla="*/ 232 w 3386666"/>
              <a:gd name="connsiteY2" fmla="*/ 3533919 h 3533919"/>
              <a:gd name="connsiteX3" fmla="*/ 3386666 w 3386666"/>
              <a:gd name="connsiteY3" fmla="*/ 3533919 h 3533919"/>
              <a:gd name="connsiteX4" fmla="*/ 3381904 w 3386666"/>
              <a:gd name="connsiteY4" fmla="*/ 0 h 3533919"/>
              <a:gd name="connsiteX0" fmla="*/ 3391578 w 3391785"/>
              <a:gd name="connsiteY0" fmla="*/ 0 h 3531501"/>
              <a:gd name="connsiteX1" fmla="*/ 230 w 3391785"/>
              <a:gd name="connsiteY1" fmla="*/ 3083897 h 3531501"/>
              <a:gd name="connsiteX2" fmla="*/ 232 w 3391785"/>
              <a:gd name="connsiteY2" fmla="*/ 3531501 h 3531501"/>
              <a:gd name="connsiteX3" fmla="*/ 3386666 w 3391785"/>
              <a:gd name="connsiteY3" fmla="*/ 3531501 h 3531501"/>
              <a:gd name="connsiteX4" fmla="*/ 3391578 w 3391785"/>
              <a:gd name="connsiteY4" fmla="*/ 0 h 3531501"/>
              <a:gd name="connsiteX0" fmla="*/ 3391578 w 3391785"/>
              <a:gd name="connsiteY0" fmla="*/ 0 h 3531501"/>
              <a:gd name="connsiteX1" fmla="*/ 230 w 3391785"/>
              <a:gd name="connsiteY1" fmla="*/ 3083897 h 3531501"/>
              <a:gd name="connsiteX2" fmla="*/ 232 w 3391785"/>
              <a:gd name="connsiteY2" fmla="*/ 3531501 h 3531501"/>
              <a:gd name="connsiteX3" fmla="*/ 3386666 w 3391785"/>
              <a:gd name="connsiteY3" fmla="*/ 3531501 h 3531501"/>
              <a:gd name="connsiteX4" fmla="*/ 3391578 w 3391785"/>
              <a:gd name="connsiteY4" fmla="*/ 0 h 3531501"/>
              <a:gd name="connsiteX0" fmla="*/ 3386740 w 3387189"/>
              <a:gd name="connsiteY0" fmla="*/ 0 h 3531501"/>
              <a:gd name="connsiteX1" fmla="*/ 230 w 3387189"/>
              <a:gd name="connsiteY1" fmla="*/ 3083897 h 3531501"/>
              <a:gd name="connsiteX2" fmla="*/ 232 w 3387189"/>
              <a:gd name="connsiteY2" fmla="*/ 3531501 h 3531501"/>
              <a:gd name="connsiteX3" fmla="*/ 3386666 w 3387189"/>
              <a:gd name="connsiteY3" fmla="*/ 3531501 h 3531501"/>
              <a:gd name="connsiteX4" fmla="*/ 3386740 w 3387189"/>
              <a:gd name="connsiteY4" fmla="*/ 0 h 3531501"/>
              <a:gd name="connsiteX0" fmla="*/ 3455985 w 3456010"/>
              <a:gd name="connsiteY0" fmla="*/ 0 h 3673987"/>
              <a:gd name="connsiteX1" fmla="*/ 230 w 3456010"/>
              <a:gd name="connsiteY1" fmla="*/ 3226383 h 3673987"/>
              <a:gd name="connsiteX2" fmla="*/ 232 w 3456010"/>
              <a:gd name="connsiteY2" fmla="*/ 3673987 h 3673987"/>
              <a:gd name="connsiteX3" fmla="*/ 3386666 w 3456010"/>
              <a:gd name="connsiteY3" fmla="*/ 3673987 h 3673987"/>
              <a:gd name="connsiteX4" fmla="*/ 3455985 w 3456010"/>
              <a:gd name="connsiteY4" fmla="*/ 0 h 3673987"/>
              <a:gd name="connsiteX0" fmla="*/ 3455985 w 3456050"/>
              <a:gd name="connsiteY0" fmla="*/ 0 h 3673987"/>
              <a:gd name="connsiteX1" fmla="*/ 230 w 3456050"/>
              <a:gd name="connsiteY1" fmla="*/ 3226383 h 3673987"/>
              <a:gd name="connsiteX2" fmla="*/ 232 w 3456050"/>
              <a:gd name="connsiteY2" fmla="*/ 3673987 h 3673987"/>
              <a:gd name="connsiteX3" fmla="*/ 3431471 w 3456050"/>
              <a:gd name="connsiteY3" fmla="*/ 3580353 h 3673987"/>
              <a:gd name="connsiteX4" fmla="*/ 3455985 w 3456050"/>
              <a:gd name="connsiteY4" fmla="*/ 0 h 3673987"/>
              <a:gd name="connsiteX0" fmla="*/ 3455985 w 3456211"/>
              <a:gd name="connsiteY0" fmla="*/ 0 h 3673987"/>
              <a:gd name="connsiteX1" fmla="*/ 230 w 3456211"/>
              <a:gd name="connsiteY1" fmla="*/ 3226383 h 3673987"/>
              <a:gd name="connsiteX2" fmla="*/ 232 w 3456211"/>
              <a:gd name="connsiteY2" fmla="*/ 3673987 h 3673987"/>
              <a:gd name="connsiteX3" fmla="*/ 3451837 w 3456211"/>
              <a:gd name="connsiteY3" fmla="*/ 3568140 h 3673987"/>
              <a:gd name="connsiteX4" fmla="*/ 3455985 w 3456211"/>
              <a:gd name="connsiteY4" fmla="*/ 0 h 3673987"/>
              <a:gd name="connsiteX0" fmla="*/ 3455985 w 3456434"/>
              <a:gd name="connsiteY0" fmla="*/ 0 h 3673987"/>
              <a:gd name="connsiteX1" fmla="*/ 230 w 3456434"/>
              <a:gd name="connsiteY1" fmla="*/ 3226383 h 3673987"/>
              <a:gd name="connsiteX2" fmla="*/ 232 w 3456434"/>
              <a:gd name="connsiteY2" fmla="*/ 3673987 h 3673987"/>
              <a:gd name="connsiteX3" fmla="*/ 3455909 w 3456434"/>
              <a:gd name="connsiteY3" fmla="*/ 3498933 h 3673987"/>
              <a:gd name="connsiteX4" fmla="*/ 3455985 w 3456434"/>
              <a:gd name="connsiteY4" fmla="*/ 0 h 3673987"/>
              <a:gd name="connsiteX0" fmla="*/ 3455985 w 3456211"/>
              <a:gd name="connsiteY0" fmla="*/ 0 h 3673987"/>
              <a:gd name="connsiteX1" fmla="*/ 230 w 3456211"/>
              <a:gd name="connsiteY1" fmla="*/ 3226383 h 3673987"/>
              <a:gd name="connsiteX2" fmla="*/ 232 w 3456211"/>
              <a:gd name="connsiteY2" fmla="*/ 3673987 h 3673987"/>
              <a:gd name="connsiteX3" fmla="*/ 3451836 w 3456211"/>
              <a:gd name="connsiteY3" fmla="*/ 3535572 h 3673987"/>
              <a:gd name="connsiteX4" fmla="*/ 3455985 w 3456211"/>
              <a:gd name="connsiteY4" fmla="*/ 0 h 3673987"/>
              <a:gd name="connsiteX0" fmla="*/ 3455986 w 3456212"/>
              <a:gd name="connsiteY0" fmla="*/ 0 h 3633276"/>
              <a:gd name="connsiteX1" fmla="*/ 230 w 3456212"/>
              <a:gd name="connsiteY1" fmla="*/ 3185672 h 3633276"/>
              <a:gd name="connsiteX2" fmla="*/ 232 w 3456212"/>
              <a:gd name="connsiteY2" fmla="*/ 3633276 h 3633276"/>
              <a:gd name="connsiteX3" fmla="*/ 3451836 w 3456212"/>
              <a:gd name="connsiteY3" fmla="*/ 3494861 h 3633276"/>
              <a:gd name="connsiteX4" fmla="*/ 3455986 w 3456212"/>
              <a:gd name="connsiteY4" fmla="*/ 0 h 3633276"/>
              <a:gd name="connsiteX0" fmla="*/ 3455755 w 3490127"/>
              <a:gd name="connsiteY0" fmla="*/ 298476 h 3931752"/>
              <a:gd name="connsiteX1" fmla="*/ 3120080 w 3490127"/>
              <a:gd name="connsiteY1" fmla="*/ 296523 h 3931752"/>
              <a:gd name="connsiteX2" fmla="*/ 1 w 3490127"/>
              <a:gd name="connsiteY2" fmla="*/ 3931752 h 3931752"/>
              <a:gd name="connsiteX3" fmla="*/ 3451605 w 3490127"/>
              <a:gd name="connsiteY3" fmla="*/ 3793337 h 3931752"/>
              <a:gd name="connsiteX4" fmla="*/ 3455755 w 3490127"/>
              <a:gd name="connsiteY4" fmla="*/ 298476 h 3931752"/>
              <a:gd name="connsiteX0" fmla="*/ 3455755 w 3490127"/>
              <a:gd name="connsiteY0" fmla="*/ 298476 h 3931752"/>
              <a:gd name="connsiteX1" fmla="*/ 3120080 w 3490127"/>
              <a:gd name="connsiteY1" fmla="*/ 296523 h 3931752"/>
              <a:gd name="connsiteX2" fmla="*/ 1 w 3490127"/>
              <a:gd name="connsiteY2" fmla="*/ 3931752 h 3931752"/>
              <a:gd name="connsiteX3" fmla="*/ 3451605 w 3490127"/>
              <a:gd name="connsiteY3" fmla="*/ 3793337 h 3931752"/>
              <a:gd name="connsiteX4" fmla="*/ 3455755 w 3490127"/>
              <a:gd name="connsiteY4" fmla="*/ 298476 h 3931752"/>
              <a:gd name="connsiteX0" fmla="*/ 3455755 w 3455981"/>
              <a:gd name="connsiteY0" fmla="*/ 2192 h 3635468"/>
              <a:gd name="connsiteX1" fmla="*/ 3120080 w 3455981"/>
              <a:gd name="connsiteY1" fmla="*/ 239 h 3635468"/>
              <a:gd name="connsiteX2" fmla="*/ 1 w 3455981"/>
              <a:gd name="connsiteY2" fmla="*/ 3635468 h 3635468"/>
              <a:gd name="connsiteX3" fmla="*/ 3451605 w 3455981"/>
              <a:gd name="connsiteY3" fmla="*/ 3497053 h 3635468"/>
              <a:gd name="connsiteX4" fmla="*/ 3455755 w 3455981"/>
              <a:gd name="connsiteY4" fmla="*/ 2192 h 3635468"/>
              <a:gd name="connsiteX0" fmla="*/ 3455755 w 3455981"/>
              <a:gd name="connsiteY0" fmla="*/ 2192 h 3635468"/>
              <a:gd name="connsiteX1" fmla="*/ 3120080 w 3455981"/>
              <a:gd name="connsiteY1" fmla="*/ 239 h 3635468"/>
              <a:gd name="connsiteX2" fmla="*/ 1 w 3455981"/>
              <a:gd name="connsiteY2" fmla="*/ 3635468 h 3635468"/>
              <a:gd name="connsiteX3" fmla="*/ 3451605 w 3455981"/>
              <a:gd name="connsiteY3" fmla="*/ 3497053 h 3635468"/>
              <a:gd name="connsiteX4" fmla="*/ 3455755 w 3455981"/>
              <a:gd name="connsiteY4" fmla="*/ 2192 h 3635468"/>
              <a:gd name="connsiteX0" fmla="*/ 1830543 w 1830769"/>
              <a:gd name="connsiteY0" fmla="*/ 2192 h 3513338"/>
              <a:gd name="connsiteX1" fmla="*/ 1494868 w 1830769"/>
              <a:gd name="connsiteY1" fmla="*/ 239 h 3513338"/>
              <a:gd name="connsiteX2" fmla="*/ 1 w 1830769"/>
              <a:gd name="connsiteY2" fmla="*/ 3513338 h 3513338"/>
              <a:gd name="connsiteX3" fmla="*/ 1826393 w 1830769"/>
              <a:gd name="connsiteY3" fmla="*/ 3497053 h 3513338"/>
              <a:gd name="connsiteX4" fmla="*/ 1830543 w 1830769"/>
              <a:gd name="connsiteY4" fmla="*/ 2192 h 3513338"/>
              <a:gd name="connsiteX0" fmla="*/ 1830543 w 1830769"/>
              <a:gd name="connsiteY0" fmla="*/ 10048 h 3521194"/>
              <a:gd name="connsiteX1" fmla="*/ 1494868 w 1830769"/>
              <a:gd name="connsiteY1" fmla="*/ 8095 h 3521194"/>
              <a:gd name="connsiteX2" fmla="*/ 1 w 1830769"/>
              <a:gd name="connsiteY2" fmla="*/ 3521194 h 3521194"/>
              <a:gd name="connsiteX3" fmla="*/ 1826393 w 1830769"/>
              <a:gd name="connsiteY3" fmla="*/ 3504909 h 3521194"/>
              <a:gd name="connsiteX4" fmla="*/ 1830543 w 1830769"/>
              <a:gd name="connsiteY4" fmla="*/ 10048 h 3521194"/>
              <a:gd name="connsiteX0" fmla="*/ 1834616 w 1834768"/>
              <a:gd name="connsiteY0" fmla="*/ 619 h 3532120"/>
              <a:gd name="connsiteX1" fmla="*/ 1494868 w 1834768"/>
              <a:gd name="connsiteY1" fmla="*/ 19021 h 3532120"/>
              <a:gd name="connsiteX2" fmla="*/ 1 w 1834768"/>
              <a:gd name="connsiteY2" fmla="*/ 3532120 h 3532120"/>
              <a:gd name="connsiteX3" fmla="*/ 1826393 w 1834768"/>
              <a:gd name="connsiteY3" fmla="*/ 3515835 h 3532120"/>
              <a:gd name="connsiteX4" fmla="*/ 1834616 w 1834768"/>
              <a:gd name="connsiteY4" fmla="*/ 619 h 3532120"/>
              <a:gd name="connsiteX0" fmla="*/ 1834616 w 1834768"/>
              <a:gd name="connsiteY0" fmla="*/ 0 h 3531501"/>
              <a:gd name="connsiteX1" fmla="*/ 1494868 w 1834768"/>
              <a:gd name="connsiteY1" fmla="*/ 18402 h 3531501"/>
              <a:gd name="connsiteX2" fmla="*/ 1 w 1834768"/>
              <a:gd name="connsiteY2" fmla="*/ 3531501 h 3531501"/>
              <a:gd name="connsiteX3" fmla="*/ 1826393 w 1834768"/>
              <a:gd name="connsiteY3" fmla="*/ 3515216 h 3531501"/>
              <a:gd name="connsiteX4" fmla="*/ 1834616 w 1834768"/>
              <a:gd name="connsiteY4" fmla="*/ 0 h 3531501"/>
              <a:gd name="connsiteX0" fmla="*/ 1834616 w 1834768"/>
              <a:gd name="connsiteY0" fmla="*/ 8544 h 3540045"/>
              <a:gd name="connsiteX1" fmla="*/ 1503014 w 1834768"/>
              <a:gd name="connsiteY1" fmla="*/ 6590 h 3540045"/>
              <a:gd name="connsiteX2" fmla="*/ 1 w 1834768"/>
              <a:gd name="connsiteY2" fmla="*/ 3540045 h 3540045"/>
              <a:gd name="connsiteX3" fmla="*/ 1826393 w 1834768"/>
              <a:gd name="connsiteY3" fmla="*/ 3523760 h 3540045"/>
              <a:gd name="connsiteX4" fmla="*/ 1834616 w 1834768"/>
              <a:gd name="connsiteY4" fmla="*/ 8544 h 3540045"/>
              <a:gd name="connsiteX0" fmla="*/ 1834616 w 1834768"/>
              <a:gd name="connsiteY0" fmla="*/ 8544 h 3540045"/>
              <a:gd name="connsiteX1" fmla="*/ 1503014 w 1834768"/>
              <a:gd name="connsiteY1" fmla="*/ 6590 h 3540045"/>
              <a:gd name="connsiteX2" fmla="*/ 1 w 1834768"/>
              <a:gd name="connsiteY2" fmla="*/ 3540045 h 3540045"/>
              <a:gd name="connsiteX3" fmla="*/ 1826393 w 1834768"/>
              <a:gd name="connsiteY3" fmla="*/ 3523760 h 3540045"/>
              <a:gd name="connsiteX4" fmla="*/ 1834616 w 1834768"/>
              <a:gd name="connsiteY4" fmla="*/ 8544 h 3540045"/>
              <a:gd name="connsiteX0" fmla="*/ 1834616 w 1834768"/>
              <a:gd name="connsiteY0" fmla="*/ 5273 h 3536774"/>
              <a:gd name="connsiteX1" fmla="*/ 1523381 w 1834768"/>
              <a:gd name="connsiteY1" fmla="*/ 7390 h 3536774"/>
              <a:gd name="connsiteX2" fmla="*/ 1 w 1834768"/>
              <a:gd name="connsiteY2" fmla="*/ 3536774 h 3536774"/>
              <a:gd name="connsiteX3" fmla="*/ 1826393 w 1834768"/>
              <a:gd name="connsiteY3" fmla="*/ 3520489 h 3536774"/>
              <a:gd name="connsiteX4" fmla="*/ 1834616 w 1834768"/>
              <a:gd name="connsiteY4" fmla="*/ 5273 h 3536774"/>
              <a:gd name="connsiteX0" fmla="*/ 1834616 w 1834768"/>
              <a:gd name="connsiteY0" fmla="*/ 5273 h 3536774"/>
              <a:gd name="connsiteX1" fmla="*/ 1523381 w 1834768"/>
              <a:gd name="connsiteY1" fmla="*/ 7390 h 3536774"/>
              <a:gd name="connsiteX2" fmla="*/ 1 w 1834768"/>
              <a:gd name="connsiteY2" fmla="*/ 3536774 h 3536774"/>
              <a:gd name="connsiteX3" fmla="*/ 1826393 w 1834768"/>
              <a:gd name="connsiteY3" fmla="*/ 3520489 h 3536774"/>
              <a:gd name="connsiteX4" fmla="*/ 1834616 w 1834768"/>
              <a:gd name="connsiteY4" fmla="*/ 5273 h 3536774"/>
              <a:gd name="connsiteX0" fmla="*/ 1834616 w 1834768"/>
              <a:gd name="connsiteY0" fmla="*/ 5273 h 3536774"/>
              <a:gd name="connsiteX1" fmla="*/ 1523381 w 1834768"/>
              <a:gd name="connsiteY1" fmla="*/ 7390 h 3536774"/>
              <a:gd name="connsiteX2" fmla="*/ 1 w 1834768"/>
              <a:gd name="connsiteY2" fmla="*/ 3536774 h 3536774"/>
              <a:gd name="connsiteX3" fmla="*/ 1826393 w 1834768"/>
              <a:gd name="connsiteY3" fmla="*/ 3520489 h 3536774"/>
              <a:gd name="connsiteX4" fmla="*/ 1834616 w 1834768"/>
              <a:gd name="connsiteY4" fmla="*/ 5273 h 3536774"/>
              <a:gd name="connsiteX0" fmla="*/ 1834616 w 1834768"/>
              <a:gd name="connsiteY0" fmla="*/ 0 h 3531501"/>
              <a:gd name="connsiteX1" fmla="*/ 1523381 w 1834768"/>
              <a:gd name="connsiteY1" fmla="*/ 2117 h 3531501"/>
              <a:gd name="connsiteX2" fmla="*/ 1 w 1834768"/>
              <a:gd name="connsiteY2" fmla="*/ 3531501 h 3531501"/>
              <a:gd name="connsiteX3" fmla="*/ 1826393 w 1834768"/>
              <a:gd name="connsiteY3" fmla="*/ 3515216 h 3531501"/>
              <a:gd name="connsiteX4" fmla="*/ 1834616 w 1834768"/>
              <a:gd name="connsiteY4" fmla="*/ 0 h 3531501"/>
              <a:gd name="connsiteX0" fmla="*/ 1834616 w 1834768"/>
              <a:gd name="connsiteY0" fmla="*/ 0 h 3531501"/>
              <a:gd name="connsiteX1" fmla="*/ 1523381 w 1834768"/>
              <a:gd name="connsiteY1" fmla="*/ 2117 h 3531501"/>
              <a:gd name="connsiteX2" fmla="*/ 1 w 1834768"/>
              <a:gd name="connsiteY2" fmla="*/ 3531501 h 3531501"/>
              <a:gd name="connsiteX3" fmla="*/ 1826393 w 1834768"/>
              <a:gd name="connsiteY3" fmla="*/ 3515216 h 3531501"/>
              <a:gd name="connsiteX4" fmla="*/ 1834616 w 1834768"/>
              <a:gd name="connsiteY4" fmla="*/ 0 h 3531501"/>
              <a:gd name="connsiteX0" fmla="*/ 1834616 w 1834768"/>
              <a:gd name="connsiteY0" fmla="*/ 1954 h 3533455"/>
              <a:gd name="connsiteX1" fmla="*/ 1523381 w 1834768"/>
              <a:gd name="connsiteY1" fmla="*/ 0 h 3533455"/>
              <a:gd name="connsiteX2" fmla="*/ 1 w 1834768"/>
              <a:gd name="connsiteY2" fmla="*/ 3533455 h 3533455"/>
              <a:gd name="connsiteX3" fmla="*/ 1826393 w 1834768"/>
              <a:gd name="connsiteY3" fmla="*/ 3517170 h 3533455"/>
              <a:gd name="connsiteX4" fmla="*/ 1834616 w 1834768"/>
              <a:gd name="connsiteY4" fmla="*/ 1954 h 3533455"/>
              <a:gd name="connsiteX0" fmla="*/ 1826470 w 1826622"/>
              <a:gd name="connsiteY0" fmla="*/ 1954 h 3533455"/>
              <a:gd name="connsiteX1" fmla="*/ 1515235 w 1826622"/>
              <a:gd name="connsiteY1" fmla="*/ 0 h 3533455"/>
              <a:gd name="connsiteX2" fmla="*/ 1 w 1826622"/>
              <a:gd name="connsiteY2" fmla="*/ 3533455 h 3533455"/>
              <a:gd name="connsiteX3" fmla="*/ 1818247 w 1826622"/>
              <a:gd name="connsiteY3" fmla="*/ 3517170 h 3533455"/>
              <a:gd name="connsiteX4" fmla="*/ 1826470 w 1826622"/>
              <a:gd name="connsiteY4" fmla="*/ 1954 h 3533455"/>
              <a:gd name="connsiteX0" fmla="*/ 1826469 w 1826621"/>
              <a:gd name="connsiteY0" fmla="*/ 1954 h 3533455"/>
              <a:gd name="connsiteX1" fmla="*/ 1515234 w 1826621"/>
              <a:gd name="connsiteY1" fmla="*/ 0 h 3533455"/>
              <a:gd name="connsiteX2" fmla="*/ 0 w 1826621"/>
              <a:gd name="connsiteY2" fmla="*/ 3533455 h 3533455"/>
              <a:gd name="connsiteX3" fmla="*/ 1818246 w 1826621"/>
              <a:gd name="connsiteY3" fmla="*/ 3517170 h 3533455"/>
              <a:gd name="connsiteX4" fmla="*/ 1826469 w 1826621"/>
              <a:gd name="connsiteY4" fmla="*/ 1954 h 3533455"/>
              <a:gd name="connsiteX0" fmla="*/ 1826469 w 1826621"/>
              <a:gd name="connsiteY0" fmla="*/ 1954 h 3533455"/>
              <a:gd name="connsiteX1" fmla="*/ 1515234 w 1826621"/>
              <a:gd name="connsiteY1" fmla="*/ 0 h 3533455"/>
              <a:gd name="connsiteX2" fmla="*/ 0 w 1826621"/>
              <a:gd name="connsiteY2" fmla="*/ 3533455 h 3533455"/>
              <a:gd name="connsiteX3" fmla="*/ 1818246 w 1826621"/>
              <a:gd name="connsiteY3" fmla="*/ 3517170 h 3533455"/>
              <a:gd name="connsiteX4" fmla="*/ 1826469 w 1826621"/>
              <a:gd name="connsiteY4" fmla="*/ 1954 h 3533455"/>
              <a:gd name="connsiteX0" fmla="*/ 1769438 w 1818246"/>
              <a:gd name="connsiteY0" fmla="*/ 1955 h 3533455"/>
              <a:gd name="connsiteX1" fmla="*/ 1515234 w 1818246"/>
              <a:gd name="connsiteY1" fmla="*/ 0 h 3533455"/>
              <a:gd name="connsiteX2" fmla="*/ 0 w 1818246"/>
              <a:gd name="connsiteY2" fmla="*/ 3533455 h 3533455"/>
              <a:gd name="connsiteX3" fmla="*/ 1818246 w 1818246"/>
              <a:gd name="connsiteY3" fmla="*/ 3517170 h 3533455"/>
              <a:gd name="connsiteX4" fmla="*/ 1769438 w 1818246"/>
              <a:gd name="connsiteY4" fmla="*/ 1955 h 3533455"/>
              <a:gd name="connsiteX0" fmla="*/ 1769438 w 1769591"/>
              <a:gd name="connsiteY0" fmla="*/ 1955 h 3533455"/>
              <a:gd name="connsiteX1" fmla="*/ 1515234 w 1769591"/>
              <a:gd name="connsiteY1" fmla="*/ 0 h 3533455"/>
              <a:gd name="connsiteX2" fmla="*/ 0 w 1769591"/>
              <a:gd name="connsiteY2" fmla="*/ 3533455 h 3533455"/>
              <a:gd name="connsiteX3" fmla="*/ 1761214 w 1769591"/>
              <a:gd name="connsiteY3" fmla="*/ 3517170 h 3533455"/>
              <a:gd name="connsiteX4" fmla="*/ 1769438 w 1769591"/>
              <a:gd name="connsiteY4" fmla="*/ 1955 h 3533455"/>
              <a:gd name="connsiteX0" fmla="*/ 1769438 w 1769519"/>
              <a:gd name="connsiteY0" fmla="*/ 1955 h 3533455"/>
              <a:gd name="connsiteX1" fmla="*/ 1515234 w 1769519"/>
              <a:gd name="connsiteY1" fmla="*/ 0 h 3533455"/>
              <a:gd name="connsiteX2" fmla="*/ 0 w 1769519"/>
              <a:gd name="connsiteY2" fmla="*/ 3533455 h 3533455"/>
              <a:gd name="connsiteX3" fmla="*/ 1750520 w 1769519"/>
              <a:gd name="connsiteY3" fmla="*/ 3517170 h 3533455"/>
              <a:gd name="connsiteX4" fmla="*/ 1769438 w 1769519"/>
              <a:gd name="connsiteY4" fmla="*/ 1955 h 3533455"/>
              <a:gd name="connsiteX0" fmla="*/ 1769438 w 1769556"/>
              <a:gd name="connsiteY0" fmla="*/ 1955 h 3533455"/>
              <a:gd name="connsiteX1" fmla="*/ 1515234 w 1769556"/>
              <a:gd name="connsiteY1" fmla="*/ 0 h 3533455"/>
              <a:gd name="connsiteX2" fmla="*/ 0 w 1769556"/>
              <a:gd name="connsiteY2" fmla="*/ 3533455 h 3533455"/>
              <a:gd name="connsiteX3" fmla="*/ 1757649 w 1769556"/>
              <a:gd name="connsiteY3" fmla="*/ 3517170 h 3533455"/>
              <a:gd name="connsiteX4" fmla="*/ 1769438 w 1769556"/>
              <a:gd name="connsiteY4" fmla="*/ 1955 h 3533455"/>
              <a:gd name="connsiteX0" fmla="*/ 1769438 w 1769556"/>
              <a:gd name="connsiteY0" fmla="*/ 1955 h 3533455"/>
              <a:gd name="connsiteX1" fmla="*/ 1515234 w 1769556"/>
              <a:gd name="connsiteY1" fmla="*/ 0 h 3533455"/>
              <a:gd name="connsiteX2" fmla="*/ 0 w 1769556"/>
              <a:gd name="connsiteY2" fmla="*/ 3533455 h 3533455"/>
              <a:gd name="connsiteX3" fmla="*/ 1757650 w 1769556"/>
              <a:gd name="connsiteY3" fmla="*/ 3517170 h 3533455"/>
              <a:gd name="connsiteX4" fmla="*/ 1769438 w 1769556"/>
              <a:gd name="connsiteY4" fmla="*/ 1955 h 3533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556" h="3533455">
                <a:moveTo>
                  <a:pt x="1769438" y="1955"/>
                </a:moveTo>
                <a:lnTo>
                  <a:pt x="1515234" y="0"/>
                </a:lnTo>
                <a:cubicBezTo>
                  <a:pt x="1239061" y="609231"/>
                  <a:pt x="1514431" y="1216"/>
                  <a:pt x="0" y="3533455"/>
                </a:cubicBezTo>
                <a:lnTo>
                  <a:pt x="1757650" y="3517170"/>
                </a:lnTo>
                <a:cubicBezTo>
                  <a:pt x="1756063" y="2342420"/>
                  <a:pt x="1771025" y="1176705"/>
                  <a:pt x="1769438" y="1955"/>
                </a:cubicBezTo>
                <a:close/>
              </a:path>
            </a:pathLst>
          </a:custGeom>
          <a:solidFill>
            <a:srgbClr val="FFE697"/>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hidden="1">
            <a:extLst>
              <a:ext uri="{FF2B5EF4-FFF2-40B4-BE49-F238E27FC236}">
                <a16:creationId xmlns:a16="http://schemas.microsoft.com/office/drawing/2014/main" id="{8C9BB000-A6EA-43F1-A41B-15C5D55B0890}"/>
              </a:ext>
            </a:extLst>
          </p:cNvPr>
          <p:cNvSpPr txBox="1"/>
          <p:nvPr/>
        </p:nvSpPr>
        <p:spPr>
          <a:xfrm>
            <a:off x="4104972" y="1763845"/>
            <a:ext cx="4415376" cy="369332"/>
          </a:xfrm>
          <a:prstGeom prst="rect">
            <a:avLst/>
          </a:prstGeom>
          <a:noFill/>
        </p:spPr>
        <p:txBody>
          <a:bodyPr wrap="none" rtlCol="0">
            <a:spAutoFit/>
          </a:bodyPr>
          <a:lstStyle/>
          <a:p>
            <a:r>
              <a:rPr lang="en-US" i="1" dirty="0">
                <a:latin typeface="Calibri" panose="020F0502020204030204" pitchFamily="34" charset="0"/>
                <a:cs typeface="Calibri" panose="020F0502020204030204" pitchFamily="34" charset="0"/>
              </a:rPr>
              <a:t>Reynolds Transport Theorem </a:t>
            </a:r>
            <a:r>
              <a:rPr lang="en-US" dirty="0">
                <a:latin typeface="Calibri" panose="020F0502020204030204" pitchFamily="34" charset="0"/>
                <a:cs typeface="Calibri" panose="020F0502020204030204" pitchFamily="34" charset="0"/>
              </a:rPr>
              <a:t>[Reynolds 1903]</a:t>
            </a:r>
          </a:p>
        </p:txBody>
      </p:sp>
      <p:sp>
        <p:nvSpPr>
          <p:cNvPr id="3" name="Slide Number Placeholder 2">
            <a:extLst>
              <a:ext uri="{FF2B5EF4-FFF2-40B4-BE49-F238E27FC236}">
                <a16:creationId xmlns:a16="http://schemas.microsoft.com/office/drawing/2014/main" id="{52F62C05-C776-403D-9965-AB9292F83AA6}"/>
              </a:ext>
            </a:extLst>
          </p:cNvPr>
          <p:cNvSpPr>
            <a:spLocks noGrp="1"/>
          </p:cNvSpPr>
          <p:nvPr>
            <p:ph type="sldNum" sz="quarter" idx="12"/>
          </p:nvPr>
        </p:nvSpPr>
        <p:spPr/>
        <p:txBody>
          <a:bodyPr/>
          <a:lstStyle/>
          <a:p>
            <a:fld id="{0C554033-6015-43E8-A0C2-4A11C3BD7F39}" type="slidenum">
              <a:rPr lang="en-US" smtClean="0"/>
              <a:t>17</a:t>
            </a:fld>
            <a:endParaRPr lang="en-US" dirty="0"/>
          </a:p>
        </p:txBody>
      </p:sp>
      <p:grpSp>
        <p:nvGrpSpPr>
          <p:cNvPr id="21" name="Group 20">
            <a:extLst>
              <a:ext uri="{FF2B5EF4-FFF2-40B4-BE49-F238E27FC236}">
                <a16:creationId xmlns:a16="http://schemas.microsoft.com/office/drawing/2014/main" id="{857BBB50-A5BF-4280-8822-6EDBE5D524D8}"/>
              </a:ext>
            </a:extLst>
          </p:cNvPr>
          <p:cNvGrpSpPr/>
          <p:nvPr/>
        </p:nvGrpSpPr>
        <p:grpSpPr>
          <a:xfrm>
            <a:off x="3340171" y="5144962"/>
            <a:ext cx="1222484" cy="947728"/>
            <a:chOff x="3340171" y="5144962"/>
            <a:chExt cx="1222484" cy="947728"/>
          </a:xfrm>
        </p:grpSpPr>
        <p:sp>
          <p:nvSpPr>
            <p:cNvPr id="41" name="Rectangle: Rounded Corners 40">
              <a:extLst>
                <a:ext uri="{FF2B5EF4-FFF2-40B4-BE49-F238E27FC236}">
                  <a16:creationId xmlns:a16="http://schemas.microsoft.com/office/drawing/2014/main" id="{0FE8A3BC-B286-4B47-9A26-6238A828ED07}"/>
                </a:ext>
              </a:extLst>
            </p:cNvPr>
            <p:cNvSpPr/>
            <p:nvPr/>
          </p:nvSpPr>
          <p:spPr>
            <a:xfrm>
              <a:off x="3340171" y="5144962"/>
              <a:ext cx="1222484" cy="947728"/>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FDBA0ADB-EA99-4296-9D96-E10749AF45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2775" y="5221517"/>
              <a:ext cx="1057275" cy="809625"/>
            </a:xfrm>
            <a:prstGeom prst="rect">
              <a:avLst/>
            </a:prstGeom>
          </p:spPr>
        </p:pic>
      </p:grpSp>
      <p:grpSp>
        <p:nvGrpSpPr>
          <p:cNvPr id="20" name="Group 19">
            <a:extLst>
              <a:ext uri="{FF2B5EF4-FFF2-40B4-BE49-F238E27FC236}">
                <a16:creationId xmlns:a16="http://schemas.microsoft.com/office/drawing/2014/main" id="{0DA666FF-9726-43DF-8FBE-16F4791EA31C}"/>
              </a:ext>
            </a:extLst>
          </p:cNvPr>
          <p:cNvGrpSpPr/>
          <p:nvPr/>
        </p:nvGrpSpPr>
        <p:grpSpPr>
          <a:xfrm>
            <a:off x="4832549" y="5144962"/>
            <a:ext cx="1780461" cy="1370036"/>
            <a:chOff x="4832549" y="5144962"/>
            <a:chExt cx="1780461" cy="1370036"/>
          </a:xfrm>
        </p:grpSpPr>
        <p:grpSp>
          <p:nvGrpSpPr>
            <p:cNvPr id="18" name="Group 17">
              <a:extLst>
                <a:ext uri="{FF2B5EF4-FFF2-40B4-BE49-F238E27FC236}">
                  <a16:creationId xmlns:a16="http://schemas.microsoft.com/office/drawing/2014/main" id="{B088D501-B06A-4B49-ABEC-675D1342DA45}"/>
                </a:ext>
              </a:extLst>
            </p:cNvPr>
            <p:cNvGrpSpPr/>
            <p:nvPr/>
          </p:nvGrpSpPr>
          <p:grpSpPr>
            <a:xfrm>
              <a:off x="5218782" y="5144962"/>
              <a:ext cx="1394228" cy="1370036"/>
              <a:chOff x="5218782" y="5144962"/>
              <a:chExt cx="1394228" cy="1370036"/>
            </a:xfrm>
          </p:grpSpPr>
          <p:sp>
            <p:nvSpPr>
              <p:cNvPr id="39" name="Rectangle: Rounded Corners 38">
                <a:extLst>
                  <a:ext uri="{FF2B5EF4-FFF2-40B4-BE49-F238E27FC236}">
                    <a16:creationId xmlns:a16="http://schemas.microsoft.com/office/drawing/2014/main" id="{67B3DE2F-88C1-44E8-B58D-A4095C602A7E}"/>
                  </a:ext>
                </a:extLst>
              </p:cNvPr>
              <p:cNvSpPr/>
              <p:nvPr/>
            </p:nvSpPr>
            <p:spPr>
              <a:xfrm>
                <a:off x="5353304" y="5144962"/>
                <a:ext cx="1145057" cy="947728"/>
              </a:xfrm>
              <a:prstGeom prst="roundRect">
                <a:avLst>
                  <a:gd name="adj" fmla="val 6725"/>
                </a:avLst>
              </a:prstGeom>
              <a:solidFill>
                <a:srgbClr val="FFE69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4D2C4EF-2F92-46E4-9960-058CE87BE8C5}"/>
                  </a:ext>
                </a:extLst>
              </p:cNvPr>
              <p:cNvSpPr txBox="1"/>
              <p:nvPr/>
            </p:nvSpPr>
            <p:spPr>
              <a:xfrm>
                <a:off x="5218782" y="6145666"/>
                <a:ext cx="1394228" cy="369332"/>
              </a:xfrm>
              <a:prstGeom prst="rect">
                <a:avLst/>
              </a:prstGeom>
              <a:noFill/>
              <a:ln>
                <a:noFill/>
              </a:ln>
            </p:spPr>
            <p:txBody>
              <a:bodyPr wrap="none" rtlCol="0">
                <a:spAutoFit/>
              </a:bodyPr>
              <a:lstStyle/>
              <a:p>
                <a:r>
                  <a:rPr lang="en-US" dirty="0">
                    <a:latin typeface="Calibri" panose="020F0502020204030204" pitchFamily="34" charset="0"/>
                    <a:cs typeface="Calibri" panose="020F0502020204030204" pitchFamily="34" charset="0"/>
                  </a:rPr>
                  <a:t>Interior term</a:t>
                </a:r>
              </a:p>
            </p:txBody>
          </p:sp>
          <p:pic>
            <p:nvPicPr>
              <p:cNvPr id="12" name="Graphic 11">
                <a:extLst>
                  <a:ext uri="{FF2B5EF4-FFF2-40B4-BE49-F238E27FC236}">
                    <a16:creationId xmlns:a16="http://schemas.microsoft.com/office/drawing/2014/main" id="{9DED7157-7E94-467A-A636-57B6F92F03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27990" y="5221516"/>
                <a:ext cx="1000125" cy="809625"/>
              </a:xfrm>
              <a:prstGeom prst="rect">
                <a:avLst/>
              </a:prstGeom>
            </p:spPr>
          </p:pic>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B6F6419-6ECF-44D3-BB1A-573F4C507E8C}"/>
                    </a:ext>
                  </a:extLst>
                </p:cNvPr>
                <p:cNvSpPr txBox="1"/>
                <p:nvPr/>
              </p:nvSpPr>
              <p:spPr>
                <a:xfrm>
                  <a:off x="4832549" y="5434160"/>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32" name="TextBox 31">
                  <a:extLst>
                    <a:ext uri="{FF2B5EF4-FFF2-40B4-BE49-F238E27FC236}">
                      <a16:creationId xmlns:a16="http://schemas.microsoft.com/office/drawing/2014/main" id="{BB6F6419-6ECF-44D3-BB1A-573F4C507E8C}"/>
                    </a:ext>
                  </a:extLst>
                </p:cNvPr>
                <p:cNvSpPr txBox="1">
                  <a:spLocks noRot="1" noChangeAspect="1" noMove="1" noResize="1" noEditPoints="1" noAdjustHandles="1" noChangeArrowheads="1" noChangeShapeType="1" noTextEdit="1"/>
                </p:cNvSpPr>
                <p:nvPr/>
              </p:nvSpPr>
              <p:spPr>
                <a:xfrm>
                  <a:off x="4832549" y="5434160"/>
                  <a:ext cx="314189" cy="369332"/>
                </a:xfrm>
                <a:prstGeom prst="rect">
                  <a:avLst/>
                </a:prstGeom>
                <a:blipFill>
                  <a:blip r:embed="rId12"/>
                  <a:stretch>
                    <a:fillRect l="-7843" r="-7843"/>
                  </a:stretch>
                </a:blipFill>
              </p:spPr>
              <p:txBody>
                <a:bodyPr/>
                <a:lstStyle/>
                <a:p>
                  <a:r>
                    <a:rPr lang="en-US">
                      <a:noFill/>
                    </a:rPr>
                    <a:t> </a:t>
                  </a:r>
                </a:p>
              </p:txBody>
            </p:sp>
          </mc:Fallback>
        </mc:AlternateContent>
      </p:grpSp>
      <p:grpSp>
        <p:nvGrpSpPr>
          <p:cNvPr id="5" name="Group 4">
            <a:extLst>
              <a:ext uri="{FF2B5EF4-FFF2-40B4-BE49-F238E27FC236}">
                <a16:creationId xmlns:a16="http://schemas.microsoft.com/office/drawing/2014/main" id="{25E3DDDE-E3CA-4C68-835C-D77D22197147}"/>
              </a:ext>
            </a:extLst>
          </p:cNvPr>
          <p:cNvGrpSpPr/>
          <p:nvPr/>
        </p:nvGrpSpPr>
        <p:grpSpPr>
          <a:xfrm>
            <a:off x="4480050" y="2205466"/>
            <a:ext cx="2678513" cy="2635498"/>
            <a:chOff x="2927764" y="2162730"/>
            <a:chExt cx="2678513" cy="2635498"/>
          </a:xfrm>
          <a:solidFill>
            <a:schemeClr val="accent5">
              <a:lumMod val="40000"/>
              <a:lumOff val="60000"/>
            </a:schemeClr>
          </a:solidFill>
        </p:grpSpPr>
        <p:sp>
          <p:nvSpPr>
            <p:cNvPr id="4" name="Rectangle 3">
              <a:extLst>
                <a:ext uri="{FF2B5EF4-FFF2-40B4-BE49-F238E27FC236}">
                  <a16:creationId xmlns:a16="http://schemas.microsoft.com/office/drawing/2014/main" id="{5F03F21C-A406-4FFC-A87F-9596ACAD691E}"/>
                </a:ext>
              </a:extLst>
            </p:cNvPr>
            <p:cNvSpPr/>
            <p:nvPr/>
          </p:nvSpPr>
          <p:spPr>
            <a:xfrm>
              <a:off x="3136618" y="2234959"/>
              <a:ext cx="73307" cy="247285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F043A23-9D49-4A6E-95DF-B43BD82C242A}"/>
                </a:ext>
              </a:extLst>
            </p:cNvPr>
            <p:cNvSpPr/>
            <p:nvPr/>
          </p:nvSpPr>
          <p:spPr>
            <a:xfrm rot="5400000">
              <a:off x="4334793" y="1035530"/>
              <a:ext cx="73307" cy="24696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0BF92C9-DC89-4176-AE49-7E08D6D0AB23}"/>
                </a:ext>
              </a:extLst>
            </p:cNvPr>
            <p:cNvSpPr/>
            <p:nvPr/>
          </p:nvSpPr>
          <p:spPr>
            <a:xfrm>
              <a:off x="5532970" y="2238157"/>
              <a:ext cx="73307" cy="24696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88001C-FDC8-46D9-BF32-677704C3CA4E}"/>
                </a:ext>
              </a:extLst>
            </p:cNvPr>
            <p:cNvSpPr/>
            <p:nvPr/>
          </p:nvSpPr>
          <p:spPr>
            <a:xfrm rot="5400000">
              <a:off x="4334793" y="3436011"/>
              <a:ext cx="73307" cy="24696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F8580F-7E00-4378-A43A-B2C6E1D5B222}"/>
                </a:ext>
              </a:extLst>
            </p:cNvPr>
            <p:cNvSpPr/>
            <p:nvPr/>
          </p:nvSpPr>
          <p:spPr>
            <a:xfrm rot="1394164">
              <a:off x="4793749" y="2162730"/>
              <a:ext cx="73307" cy="263549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7D8DFE3-AD2B-4DEA-A71A-A43F7B85C026}"/>
                </a:ext>
              </a:extLst>
            </p:cNvPr>
            <p:cNvSpPr/>
            <p:nvPr/>
          </p:nvSpPr>
          <p:spPr>
            <a:xfrm rot="18662883">
              <a:off x="3840058" y="2445013"/>
              <a:ext cx="73307" cy="189789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F2B2BFB6-B603-43BD-A097-8333E18E57B8}"/>
              </a:ext>
            </a:extLst>
          </p:cNvPr>
          <p:cNvGrpSpPr/>
          <p:nvPr/>
        </p:nvGrpSpPr>
        <p:grpSpPr>
          <a:xfrm>
            <a:off x="6462099" y="3659251"/>
            <a:ext cx="4541268" cy="560643"/>
            <a:chOff x="6462099" y="3659251"/>
            <a:chExt cx="4541268" cy="560643"/>
          </a:xfrm>
        </p:grpSpPr>
        <p:grpSp>
          <p:nvGrpSpPr>
            <p:cNvPr id="49" name="Group 48">
              <a:extLst>
                <a:ext uri="{FF2B5EF4-FFF2-40B4-BE49-F238E27FC236}">
                  <a16:creationId xmlns:a16="http://schemas.microsoft.com/office/drawing/2014/main" id="{B8FA60B9-0534-44F4-AF2A-1B5A3E953470}"/>
                </a:ext>
              </a:extLst>
            </p:cNvPr>
            <p:cNvGrpSpPr/>
            <p:nvPr/>
          </p:nvGrpSpPr>
          <p:grpSpPr>
            <a:xfrm>
              <a:off x="7668453" y="3667316"/>
              <a:ext cx="3334914" cy="552578"/>
              <a:chOff x="7668454" y="2457322"/>
              <a:chExt cx="3334914" cy="552578"/>
            </a:xfrm>
            <a:solidFill>
              <a:schemeClr val="accent5">
                <a:lumMod val="20000"/>
                <a:lumOff val="80000"/>
              </a:schemeClr>
            </a:solidFill>
          </p:grpSpPr>
          <p:sp>
            <p:nvSpPr>
              <p:cNvPr id="50" name="Rectangle: Rounded Corners 49">
                <a:extLst>
                  <a:ext uri="{FF2B5EF4-FFF2-40B4-BE49-F238E27FC236}">
                    <a16:creationId xmlns:a16="http://schemas.microsoft.com/office/drawing/2014/main" id="{2B6D8799-328E-4458-A4BD-6E77B60DA754}"/>
                  </a:ext>
                </a:extLst>
              </p:cNvPr>
              <p:cNvSpPr/>
              <p:nvPr/>
            </p:nvSpPr>
            <p:spPr>
              <a:xfrm>
                <a:off x="7668454" y="2457322"/>
                <a:ext cx="3334914" cy="552578"/>
              </a:xfrm>
              <a:prstGeom prst="roundRect">
                <a:avLst>
                  <a:gd name="adj" fmla="val 6725"/>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465D06D1-0A6A-4356-9A8A-239EFC552DDC}"/>
                  </a:ext>
                </a:extLst>
              </p:cNvPr>
              <p:cNvSpPr txBox="1"/>
              <p:nvPr/>
            </p:nvSpPr>
            <p:spPr>
              <a:xfrm>
                <a:off x="8110587" y="2548944"/>
                <a:ext cx="2892780" cy="369332"/>
              </a:xfrm>
              <a:prstGeom prst="rect">
                <a:avLst/>
              </a:prstGeom>
              <a:noFill/>
              <a:ln>
                <a:noFill/>
              </a:ln>
            </p:spPr>
            <p:txBody>
              <a:bodyPr wrap="none" rtlCol="0">
                <a:spAutoFit/>
              </a:bodyPr>
              <a:lstStyle/>
              <a:p>
                <a:r>
                  <a:rPr lang="en-US" dirty="0">
                    <a:latin typeface="Calibri" panose="020F0502020204030204" pitchFamily="34" charset="0"/>
                    <a:cs typeface="Calibri" panose="020F0502020204030204" pitchFamily="34" charset="0"/>
                  </a:rPr>
                  <a:t> : Set of discontinuous points</a:t>
                </a:r>
              </a:p>
            </p:txBody>
          </p:sp>
        </p:grpSp>
        <p:pic>
          <p:nvPicPr>
            <p:cNvPr id="13" name="Graphic 12">
              <a:extLst>
                <a:ext uri="{FF2B5EF4-FFF2-40B4-BE49-F238E27FC236}">
                  <a16:creationId xmlns:a16="http://schemas.microsoft.com/office/drawing/2014/main" id="{FC0F4DCC-EE15-40BA-A5BE-F015B7C9B65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00758" y="3824800"/>
              <a:ext cx="404813" cy="237608"/>
            </a:xfrm>
            <a:prstGeom prst="rect">
              <a:avLst/>
            </a:prstGeom>
          </p:spPr>
        </p:pic>
        <p:sp>
          <p:nvSpPr>
            <p:cNvPr id="24" name="Arrow: Right 23">
              <a:extLst>
                <a:ext uri="{FF2B5EF4-FFF2-40B4-BE49-F238E27FC236}">
                  <a16:creationId xmlns:a16="http://schemas.microsoft.com/office/drawing/2014/main" id="{FCEC0630-E4CC-417B-8156-83983434E5EC}"/>
                </a:ext>
              </a:extLst>
            </p:cNvPr>
            <p:cNvSpPr/>
            <p:nvPr/>
          </p:nvSpPr>
          <p:spPr>
            <a:xfrm rot="11620226">
              <a:off x="6462099" y="3659251"/>
              <a:ext cx="1092514" cy="28238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791F01C-DD56-445F-A88F-99FA3B04B138}"/>
              </a:ext>
            </a:extLst>
          </p:cNvPr>
          <p:cNvGrpSpPr/>
          <p:nvPr/>
        </p:nvGrpSpPr>
        <p:grpSpPr>
          <a:xfrm>
            <a:off x="4955456" y="2407441"/>
            <a:ext cx="5667016" cy="1012992"/>
            <a:chOff x="4955456" y="2407441"/>
            <a:chExt cx="5667016" cy="1012992"/>
          </a:xfrm>
        </p:grpSpPr>
        <p:grpSp>
          <p:nvGrpSpPr>
            <p:cNvPr id="9" name="Group 8">
              <a:extLst>
                <a:ext uri="{FF2B5EF4-FFF2-40B4-BE49-F238E27FC236}">
                  <a16:creationId xmlns:a16="http://schemas.microsoft.com/office/drawing/2014/main" id="{CECB1D11-2BAD-4D92-AE05-D190B6E8BF14}"/>
                </a:ext>
              </a:extLst>
            </p:cNvPr>
            <p:cNvGrpSpPr/>
            <p:nvPr/>
          </p:nvGrpSpPr>
          <p:grpSpPr>
            <a:xfrm>
              <a:off x="7708844" y="2457322"/>
              <a:ext cx="2913628" cy="552578"/>
              <a:chOff x="7708844" y="2457322"/>
              <a:chExt cx="2913628" cy="552578"/>
            </a:xfrm>
          </p:grpSpPr>
          <p:sp>
            <p:nvSpPr>
              <p:cNvPr id="46" name="Rectangle: Rounded Corners 45">
                <a:extLst>
                  <a:ext uri="{FF2B5EF4-FFF2-40B4-BE49-F238E27FC236}">
                    <a16:creationId xmlns:a16="http://schemas.microsoft.com/office/drawing/2014/main" id="{8F729F69-BBF3-425A-A074-436DF440460D}"/>
                  </a:ext>
                </a:extLst>
              </p:cNvPr>
              <p:cNvSpPr/>
              <p:nvPr/>
            </p:nvSpPr>
            <p:spPr>
              <a:xfrm>
                <a:off x="7708844" y="2457322"/>
                <a:ext cx="2913628" cy="552578"/>
              </a:xfrm>
              <a:prstGeom prst="roundRect">
                <a:avLst>
                  <a:gd name="adj" fmla="val 6725"/>
                </a:avLst>
              </a:prstGeom>
              <a:solidFill>
                <a:srgbClr val="FFE69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4BA2F0F-8CB5-4650-8B27-E6272406D08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32244" y="2621892"/>
                <a:ext cx="214843" cy="223437"/>
              </a:xfrm>
              <a:prstGeom prst="rect">
                <a:avLst/>
              </a:prstGeom>
            </p:spPr>
          </p:pic>
          <p:sp>
            <p:nvSpPr>
              <p:cNvPr id="48" name="TextBox 47">
                <a:extLst>
                  <a:ext uri="{FF2B5EF4-FFF2-40B4-BE49-F238E27FC236}">
                    <a16:creationId xmlns:a16="http://schemas.microsoft.com/office/drawing/2014/main" id="{EB99CE73-81AE-4FAF-95AF-5239C2B94E2C}"/>
                  </a:ext>
                </a:extLst>
              </p:cNvPr>
              <p:cNvSpPr txBox="1"/>
              <p:nvPr/>
            </p:nvSpPr>
            <p:spPr>
              <a:xfrm>
                <a:off x="8047087" y="2548944"/>
                <a:ext cx="2575385" cy="369332"/>
              </a:xfrm>
              <a:prstGeom prst="rect">
                <a:avLst/>
              </a:prstGeom>
              <a:noFill/>
              <a:ln>
                <a:noFill/>
              </a:ln>
            </p:spPr>
            <p:txBody>
              <a:bodyPr wrap="none" rtlCol="0">
                <a:spAutoFit/>
              </a:bodyPr>
              <a:lstStyle/>
              <a:p>
                <a:r>
                  <a:rPr lang="en-US" dirty="0">
                    <a:latin typeface="Calibri" panose="020F0502020204030204" pitchFamily="34" charset="0"/>
                    <a:cs typeface="Calibri" panose="020F0502020204030204" pitchFamily="34" charset="0"/>
                  </a:rPr>
                  <a:t>: Set of continuous points</a:t>
                </a:r>
              </a:p>
            </p:txBody>
          </p:sp>
        </p:grpSp>
        <p:sp>
          <p:nvSpPr>
            <p:cNvPr id="53" name="Arrow: Right 52">
              <a:extLst>
                <a:ext uri="{FF2B5EF4-FFF2-40B4-BE49-F238E27FC236}">
                  <a16:creationId xmlns:a16="http://schemas.microsoft.com/office/drawing/2014/main" id="{CE391397-A82A-4138-8B17-098CAA1CB03C}"/>
                </a:ext>
              </a:extLst>
            </p:cNvPr>
            <p:cNvSpPr/>
            <p:nvPr/>
          </p:nvSpPr>
          <p:spPr>
            <a:xfrm rot="8960798">
              <a:off x="6847093" y="3138049"/>
              <a:ext cx="829176" cy="28238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4" name="Arrow: Right 53">
              <a:extLst>
                <a:ext uri="{FF2B5EF4-FFF2-40B4-BE49-F238E27FC236}">
                  <a16:creationId xmlns:a16="http://schemas.microsoft.com/office/drawing/2014/main" id="{346887FE-19B0-4C72-A6C3-2009A5E22613}"/>
                </a:ext>
              </a:extLst>
            </p:cNvPr>
            <p:cNvSpPr/>
            <p:nvPr/>
          </p:nvSpPr>
          <p:spPr>
            <a:xfrm rot="10800000">
              <a:off x="6174137" y="2407441"/>
              <a:ext cx="1473007" cy="28238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Arrow: Right 54">
              <a:extLst>
                <a:ext uri="{FF2B5EF4-FFF2-40B4-BE49-F238E27FC236}">
                  <a16:creationId xmlns:a16="http://schemas.microsoft.com/office/drawing/2014/main" id="{179890E5-F801-4F6E-B78F-B19686743F0A}"/>
                </a:ext>
              </a:extLst>
            </p:cNvPr>
            <p:cNvSpPr/>
            <p:nvPr/>
          </p:nvSpPr>
          <p:spPr>
            <a:xfrm rot="9833723">
              <a:off x="4955456" y="3034406"/>
              <a:ext cx="2667698" cy="28238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A44F9F36-630E-4D7C-A88D-F9F5910B744C}"/>
              </a:ext>
            </a:extLst>
          </p:cNvPr>
          <p:cNvGrpSpPr/>
          <p:nvPr/>
        </p:nvGrpSpPr>
        <p:grpSpPr>
          <a:xfrm>
            <a:off x="6722431" y="5144962"/>
            <a:ext cx="2330778" cy="1370036"/>
            <a:chOff x="6722431" y="5144962"/>
            <a:chExt cx="2330778" cy="1370036"/>
          </a:xfrm>
        </p:grpSpPr>
        <p:grpSp>
          <p:nvGrpSpPr>
            <p:cNvPr id="19" name="Group 18">
              <a:extLst>
                <a:ext uri="{FF2B5EF4-FFF2-40B4-BE49-F238E27FC236}">
                  <a16:creationId xmlns:a16="http://schemas.microsoft.com/office/drawing/2014/main" id="{E141CB90-ECD1-4F52-B3E4-FCF03F1AA351}"/>
                </a:ext>
              </a:extLst>
            </p:cNvPr>
            <p:cNvGrpSpPr/>
            <p:nvPr/>
          </p:nvGrpSpPr>
          <p:grpSpPr>
            <a:xfrm>
              <a:off x="6722431" y="5144962"/>
              <a:ext cx="2330778" cy="1370036"/>
              <a:chOff x="6722431" y="5144962"/>
              <a:chExt cx="2330778" cy="1370036"/>
            </a:xfrm>
          </p:grpSpPr>
          <p:sp>
            <p:nvSpPr>
              <p:cNvPr id="40" name="Rectangle: Rounded Corners 39">
                <a:extLst>
                  <a:ext uri="{FF2B5EF4-FFF2-40B4-BE49-F238E27FC236}">
                    <a16:creationId xmlns:a16="http://schemas.microsoft.com/office/drawing/2014/main" id="{CF8B96F2-F281-442C-8634-2184D5F6AFF2}"/>
                  </a:ext>
                </a:extLst>
              </p:cNvPr>
              <p:cNvSpPr/>
              <p:nvPr/>
            </p:nvSpPr>
            <p:spPr>
              <a:xfrm>
                <a:off x="7225682" y="5144962"/>
                <a:ext cx="1827527" cy="947728"/>
              </a:xfrm>
              <a:prstGeom prst="roundRect">
                <a:avLst>
                  <a:gd name="adj" fmla="val 6725"/>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07BB2AF3-2B3E-4C42-BE68-F62A6DAA273B}"/>
                  </a:ext>
                </a:extLst>
              </p:cNvPr>
              <p:cNvSpPr txBox="1"/>
              <p:nvPr/>
            </p:nvSpPr>
            <p:spPr>
              <a:xfrm>
                <a:off x="7668452" y="6145666"/>
                <a:ext cx="1145057" cy="369332"/>
              </a:xfrm>
              <a:prstGeom prst="rect">
                <a:avLst/>
              </a:prstGeom>
              <a:noFill/>
              <a:ln>
                <a:noFill/>
              </a:ln>
            </p:spPr>
            <p:txBody>
              <a:bodyPr wrap="none" rtlCol="0">
                <a:spAutoFit/>
              </a:bodyPr>
              <a:lstStyle/>
              <a:p>
                <a:r>
                  <a:rPr lang="en-US" dirty="0">
                    <a:latin typeface="Calibri" panose="020F0502020204030204" pitchFamily="34" charset="0"/>
                    <a:cs typeface="Calibri" panose="020F0502020204030204" pitchFamily="34" charset="0"/>
                  </a:rPr>
                  <a:t>Edge term</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201B792-E234-4F42-84CA-3567A80EB66B}"/>
                      </a:ext>
                    </a:extLst>
                  </p:cNvPr>
                  <p:cNvSpPr txBox="1"/>
                  <p:nvPr/>
                </p:nvSpPr>
                <p:spPr>
                  <a:xfrm>
                    <a:off x="6722431" y="5434160"/>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17" name="TextBox 16">
                    <a:extLst>
                      <a:ext uri="{FF2B5EF4-FFF2-40B4-BE49-F238E27FC236}">
                        <a16:creationId xmlns:a16="http://schemas.microsoft.com/office/drawing/2014/main" id="{4201B792-E234-4F42-84CA-3567A80EB66B}"/>
                      </a:ext>
                    </a:extLst>
                  </p:cNvPr>
                  <p:cNvSpPr txBox="1">
                    <a:spLocks noRot="1" noChangeAspect="1" noMove="1" noResize="1" noEditPoints="1" noAdjustHandles="1" noChangeArrowheads="1" noChangeShapeType="1" noTextEdit="1"/>
                  </p:cNvSpPr>
                  <p:nvPr/>
                </p:nvSpPr>
                <p:spPr>
                  <a:xfrm>
                    <a:off x="6722431" y="5434160"/>
                    <a:ext cx="314189" cy="369332"/>
                  </a:xfrm>
                  <a:prstGeom prst="rect">
                    <a:avLst/>
                  </a:prstGeom>
                  <a:blipFill>
                    <a:blip r:embed="rId9"/>
                    <a:stretch>
                      <a:fillRect l="-17647" r="-17647" b="-4918"/>
                    </a:stretch>
                  </a:blipFill>
                </p:spPr>
                <p:txBody>
                  <a:bodyPr/>
                  <a:lstStyle/>
                  <a:p>
                    <a:r>
                      <a:rPr lang="en-US">
                        <a:noFill/>
                      </a:rPr>
                      <a:t> </a:t>
                    </a:r>
                  </a:p>
                </p:txBody>
              </p:sp>
            </mc:Fallback>
          </mc:AlternateContent>
        </p:grpSp>
        <p:pic>
          <p:nvPicPr>
            <p:cNvPr id="45" name="Graphic 44">
              <a:extLst>
                <a:ext uri="{FF2B5EF4-FFF2-40B4-BE49-F238E27FC236}">
                  <a16:creationId xmlns:a16="http://schemas.microsoft.com/office/drawing/2014/main" id="{55274135-833C-4238-9DDD-B8DC5389553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55661" y="5214132"/>
              <a:ext cx="1509850" cy="801526"/>
            </a:xfrm>
            <a:prstGeom prst="rect">
              <a:avLst/>
            </a:prstGeom>
          </p:spPr>
        </p:pic>
      </p:grpSp>
    </p:spTree>
    <p:custDataLst>
      <p:tags r:id="rId1"/>
    </p:custDataLst>
    <p:extLst>
      <p:ext uri="{BB962C8B-B14F-4D97-AF65-F5344CB8AC3E}">
        <p14:creationId xmlns:p14="http://schemas.microsoft.com/office/powerpoint/2010/main" val="2653340991"/>
      </p:ext>
    </p:extLst>
  </p:cSld>
  <p:clrMapOvr>
    <a:masterClrMapping/>
  </p:clrMapOvr>
  <mc:AlternateContent xmlns:mc="http://schemas.openxmlformats.org/markup-compatibility/2006" xmlns:p14="http://schemas.microsoft.com/office/powerpoint/2010/main">
    <mc:Choice Requires="p14">
      <p:transition spd="slow" p14:dur="2000" advTm="28174"/>
    </mc:Choice>
    <mc:Fallback xmlns="">
      <p:transition spd="slow" advTm="281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9" presetClass="emph" presetSubtype="0" grpId="0" nodeType="withEffect">
                                  <p:stCondLst>
                                    <p:cond delay="0"/>
                                  </p:stCondLst>
                                  <p:childTnLst>
                                    <p:set>
                                      <p:cBhvr>
                                        <p:cTn id="20" dur="2000"/>
                                        <p:tgtEl>
                                          <p:spTgt spid="28"/>
                                        </p:tgtEl>
                                        <p:attrNameLst>
                                          <p:attrName>style.opacity</p:attrName>
                                        </p:attrNameLst>
                                      </p:cBhvr>
                                      <p:to>
                                        <p:strVal val="0.5"/>
                                      </p:to>
                                    </p:set>
                                    <p:animEffect filter="image" prLst="opacity: 0.5">
                                      <p:cBhvr rctx="IE">
                                        <p:cTn id="21" dur="2000"/>
                                        <p:tgtEl>
                                          <p:spTgt spid="28"/>
                                        </p:tgtEl>
                                      </p:cBhvr>
                                    </p:animEffect>
                                  </p:childTnLst>
                                </p:cTn>
                              </p:par>
                              <p:par>
                                <p:cTn id="22" presetID="9" presetClass="emph" presetSubtype="0" grpId="0" nodeType="withEffect">
                                  <p:stCondLst>
                                    <p:cond delay="0"/>
                                  </p:stCondLst>
                                  <p:childTnLst>
                                    <p:set>
                                      <p:cBhvr>
                                        <p:cTn id="23" dur="2000"/>
                                        <p:tgtEl>
                                          <p:spTgt spid="26"/>
                                        </p:tgtEl>
                                        <p:attrNameLst>
                                          <p:attrName>style.opacity</p:attrName>
                                        </p:attrNameLst>
                                      </p:cBhvr>
                                      <p:to>
                                        <p:strVal val="0.5"/>
                                      </p:to>
                                    </p:set>
                                    <p:animEffect filter="image" prLst="opacity: 0.5">
                                      <p:cBhvr rctx="IE">
                                        <p:cTn id="24" dur="2000"/>
                                        <p:tgtEl>
                                          <p:spTgt spid="26"/>
                                        </p:tgtEl>
                                      </p:cBhvr>
                                    </p:animEffect>
                                  </p:childTnLst>
                                </p:cTn>
                              </p:par>
                              <p:par>
                                <p:cTn id="25" presetID="9" presetClass="emph" presetSubtype="0" grpId="0" nodeType="withEffect">
                                  <p:stCondLst>
                                    <p:cond delay="0"/>
                                  </p:stCondLst>
                                  <p:childTnLst>
                                    <p:set>
                                      <p:cBhvr>
                                        <p:cTn id="26" dur="2000"/>
                                        <p:tgtEl>
                                          <p:spTgt spid="27"/>
                                        </p:tgtEl>
                                        <p:attrNameLst>
                                          <p:attrName>style.opacity</p:attrName>
                                        </p:attrNameLst>
                                      </p:cBhvr>
                                      <p:to>
                                        <p:strVal val="0.5"/>
                                      </p:to>
                                    </p:set>
                                    <p:animEffect filter="image" prLst="opacity: 0.5">
                                      <p:cBhvr rctx="IE">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2" nodeType="clickEffect">
                                  <p:stCondLst>
                                    <p:cond delay="0"/>
                                  </p:stCondLst>
                                  <p:childTnLst>
                                    <p:set>
                                      <p:cBhvr>
                                        <p:cTn id="35" dur="1" fill="hold">
                                          <p:stCondLst>
                                            <p:cond delay="0"/>
                                          </p:stCondLst>
                                        </p:cTn>
                                        <p:tgtEl>
                                          <p:spTgt spid="28"/>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26"/>
                                        </p:tgtEl>
                                        <p:attrNameLst>
                                          <p:attrName>style.visibility</p:attrName>
                                        </p:attrNameLst>
                                      </p:cBhvr>
                                      <p:to>
                                        <p:strVal val="hidden"/>
                                      </p:to>
                                    </p:set>
                                  </p:childTnLst>
                                </p:cTn>
                              </p:par>
                              <p:par>
                                <p:cTn id="38" presetID="1" presetClass="exit" presetSubtype="0" fill="hold" grpId="2" nodeType="withEffect">
                                  <p:stCondLst>
                                    <p:cond delay="0"/>
                                  </p:stCondLst>
                                  <p:childTnLst>
                                    <p:set>
                                      <p:cBhvr>
                                        <p:cTn id="39" dur="1" fill="hold">
                                          <p:stCondLst>
                                            <p:cond delay="0"/>
                                          </p:stCondLst>
                                        </p:cTn>
                                        <p:tgtEl>
                                          <p:spTgt spid="2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5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P spid="27" grpId="0" animBg="1"/>
      <p:bldP spid="27" grpId="1" animBg="1"/>
      <p:bldP spid="27" grpId="2" animBg="1"/>
      <p:bldP spid="28" grpId="0" animBg="1"/>
      <p:bldP spid="28" grpId="1" animBg="1"/>
      <p:bldP spid="28"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5E48-3DCD-484F-9872-455F7EAD051A}"/>
              </a:ext>
            </a:extLst>
          </p:cNvPr>
          <p:cNvSpPr>
            <a:spLocks noGrp="1"/>
          </p:cNvSpPr>
          <p:nvPr>
            <p:ph type="title"/>
          </p:nvPr>
        </p:nvSpPr>
        <p:spPr/>
        <p:txBody>
          <a:bodyPr>
            <a:normAutofit/>
          </a:bodyPr>
          <a:lstStyle/>
          <a:p>
            <a:r>
              <a:rPr lang="en-US" sz="3200" dirty="0">
                <a:latin typeface="+mn-lt"/>
              </a:rPr>
              <a:t>Converting Edge-Samples to Area-</a:t>
            </a:r>
            <a:r>
              <a:rPr lang="en-US" sz="3200" dirty="0" err="1">
                <a:latin typeface="+mn-lt"/>
              </a:rPr>
              <a:t>SAmples</a:t>
            </a:r>
            <a:endParaRPr lang="en-US" sz="3200" dirty="0">
              <a:latin typeface="+mn-lt"/>
            </a:endParaRPr>
          </a:p>
        </p:txBody>
      </p:sp>
      <p:sp>
        <p:nvSpPr>
          <p:cNvPr id="4" name="Slide Number Placeholder 3">
            <a:extLst>
              <a:ext uri="{FF2B5EF4-FFF2-40B4-BE49-F238E27FC236}">
                <a16:creationId xmlns:a16="http://schemas.microsoft.com/office/drawing/2014/main" id="{AFF539A3-6AFD-40BE-B7D8-7A8BFD09428A}"/>
              </a:ext>
            </a:extLst>
          </p:cNvPr>
          <p:cNvSpPr>
            <a:spLocks noGrp="1"/>
          </p:cNvSpPr>
          <p:nvPr>
            <p:ph type="sldNum" sz="quarter" idx="12"/>
          </p:nvPr>
        </p:nvSpPr>
        <p:spPr/>
        <p:txBody>
          <a:bodyPr/>
          <a:lstStyle/>
          <a:p>
            <a:fld id="{0C554033-6015-43E8-A0C2-4A11C3BD7F39}" type="slidenum">
              <a:rPr lang="en-US" smtClean="0"/>
              <a:t>18</a:t>
            </a:fld>
            <a:endParaRPr lang="en-US"/>
          </a:p>
        </p:txBody>
      </p:sp>
      <p:pic>
        <p:nvPicPr>
          <p:cNvPr id="22" name="Picture 21">
            <a:extLst>
              <a:ext uri="{FF2B5EF4-FFF2-40B4-BE49-F238E27FC236}">
                <a16:creationId xmlns:a16="http://schemas.microsoft.com/office/drawing/2014/main" id="{B7770E16-5A88-495D-9324-27C493EFC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0011" y="2609471"/>
            <a:ext cx="3095029" cy="3095029"/>
          </a:xfrm>
          <a:prstGeom prst="rect">
            <a:avLst/>
          </a:prstGeom>
          <a:ln w="19050">
            <a:solidFill>
              <a:schemeClr val="tx1">
                <a:lumMod val="95000"/>
              </a:schemeClr>
            </a:solidFill>
          </a:ln>
        </p:spPr>
      </p:pic>
      <p:sp>
        <p:nvSpPr>
          <p:cNvPr id="23" name="Rectangle 22">
            <a:extLst>
              <a:ext uri="{FF2B5EF4-FFF2-40B4-BE49-F238E27FC236}">
                <a16:creationId xmlns:a16="http://schemas.microsoft.com/office/drawing/2014/main" id="{7DC3086E-CE46-432F-BE1F-942CD862BA6A}"/>
              </a:ext>
            </a:extLst>
          </p:cNvPr>
          <p:cNvSpPr/>
          <p:nvPr/>
        </p:nvSpPr>
        <p:spPr>
          <a:xfrm>
            <a:off x="8423234" y="2577969"/>
            <a:ext cx="3121065" cy="3150633"/>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4DF1912C-DACC-46C6-A10A-A75DB48F3250}"/>
              </a:ext>
            </a:extLst>
          </p:cNvPr>
          <p:cNvSpPr/>
          <p:nvPr/>
        </p:nvSpPr>
        <p:spPr>
          <a:xfrm>
            <a:off x="8483366" y="2655377"/>
            <a:ext cx="2654386" cy="2056257"/>
          </a:xfrm>
          <a:custGeom>
            <a:avLst/>
            <a:gdLst>
              <a:gd name="connsiteX0" fmla="*/ 0 w 3387969"/>
              <a:gd name="connsiteY0" fmla="*/ 849923 h 2086707"/>
              <a:gd name="connsiteX1" fmla="*/ 1283677 w 3387969"/>
              <a:gd name="connsiteY1" fmla="*/ 2086707 h 2086707"/>
              <a:gd name="connsiteX2" fmla="*/ 3387969 w 3387969"/>
              <a:gd name="connsiteY2" fmla="*/ 164123 h 2086707"/>
              <a:gd name="connsiteX3" fmla="*/ 3387969 w 3387969"/>
              <a:gd name="connsiteY3" fmla="*/ 0 h 2086707"/>
              <a:gd name="connsiteX4" fmla="*/ 11723 w 3387969"/>
              <a:gd name="connsiteY4" fmla="*/ 5861 h 2086707"/>
              <a:gd name="connsiteX5" fmla="*/ 0 w 3387969"/>
              <a:gd name="connsiteY5" fmla="*/ 849923 h 2086707"/>
              <a:gd name="connsiteX0" fmla="*/ 2827 w 3376459"/>
              <a:gd name="connsiteY0" fmla="*/ 842779 h 2086707"/>
              <a:gd name="connsiteX1" fmla="*/ 1272167 w 3376459"/>
              <a:gd name="connsiteY1" fmla="*/ 2086707 h 2086707"/>
              <a:gd name="connsiteX2" fmla="*/ 3376459 w 3376459"/>
              <a:gd name="connsiteY2" fmla="*/ 164123 h 2086707"/>
              <a:gd name="connsiteX3" fmla="*/ 3376459 w 3376459"/>
              <a:gd name="connsiteY3" fmla="*/ 0 h 2086707"/>
              <a:gd name="connsiteX4" fmla="*/ 213 w 3376459"/>
              <a:gd name="connsiteY4" fmla="*/ 5861 h 2086707"/>
              <a:gd name="connsiteX5" fmla="*/ 2827 w 3376459"/>
              <a:gd name="connsiteY5" fmla="*/ 842779 h 2086707"/>
              <a:gd name="connsiteX0" fmla="*/ 0 w 3383190"/>
              <a:gd name="connsiteY0" fmla="*/ 847542 h 2086707"/>
              <a:gd name="connsiteX1" fmla="*/ 1278898 w 3383190"/>
              <a:gd name="connsiteY1" fmla="*/ 2086707 h 2086707"/>
              <a:gd name="connsiteX2" fmla="*/ 3383190 w 3383190"/>
              <a:gd name="connsiteY2" fmla="*/ 164123 h 2086707"/>
              <a:gd name="connsiteX3" fmla="*/ 3383190 w 3383190"/>
              <a:gd name="connsiteY3" fmla="*/ 0 h 2086707"/>
              <a:gd name="connsiteX4" fmla="*/ 6944 w 3383190"/>
              <a:gd name="connsiteY4" fmla="*/ 5861 h 2086707"/>
              <a:gd name="connsiteX5" fmla="*/ 0 w 3383190"/>
              <a:gd name="connsiteY5" fmla="*/ 847542 h 2086707"/>
              <a:gd name="connsiteX0" fmla="*/ 0 w 3383190"/>
              <a:gd name="connsiteY0" fmla="*/ 847542 h 2086707"/>
              <a:gd name="connsiteX1" fmla="*/ 1278898 w 3383190"/>
              <a:gd name="connsiteY1" fmla="*/ 2086707 h 2086707"/>
              <a:gd name="connsiteX2" fmla="*/ 3383190 w 3383190"/>
              <a:gd name="connsiteY2" fmla="*/ 164123 h 2086707"/>
              <a:gd name="connsiteX3" fmla="*/ 3383190 w 3383190"/>
              <a:gd name="connsiteY3" fmla="*/ 0 h 2086707"/>
              <a:gd name="connsiteX4" fmla="*/ 6944 w 3383190"/>
              <a:gd name="connsiteY4" fmla="*/ 5861 h 2086707"/>
              <a:gd name="connsiteX5" fmla="*/ 0 w 3383190"/>
              <a:gd name="connsiteY5" fmla="*/ 847542 h 2086707"/>
              <a:gd name="connsiteX0" fmla="*/ 0 w 3383190"/>
              <a:gd name="connsiteY0" fmla="*/ 847542 h 2086707"/>
              <a:gd name="connsiteX1" fmla="*/ 1278898 w 3383190"/>
              <a:gd name="connsiteY1" fmla="*/ 2086707 h 2086707"/>
              <a:gd name="connsiteX2" fmla="*/ 3383190 w 3383190"/>
              <a:gd name="connsiteY2" fmla="*/ 164123 h 2086707"/>
              <a:gd name="connsiteX3" fmla="*/ 3383190 w 3383190"/>
              <a:gd name="connsiteY3" fmla="*/ 0 h 2086707"/>
              <a:gd name="connsiteX4" fmla="*/ 6944 w 3383190"/>
              <a:gd name="connsiteY4" fmla="*/ 5861 h 2086707"/>
              <a:gd name="connsiteX5" fmla="*/ 0 w 3383190"/>
              <a:gd name="connsiteY5" fmla="*/ 847542 h 2086707"/>
              <a:gd name="connsiteX0" fmla="*/ 2939 w 3386129"/>
              <a:gd name="connsiteY0" fmla="*/ 847542 h 2086707"/>
              <a:gd name="connsiteX1" fmla="*/ 1281837 w 3386129"/>
              <a:gd name="connsiteY1" fmla="*/ 2086707 h 2086707"/>
              <a:gd name="connsiteX2" fmla="*/ 3386129 w 3386129"/>
              <a:gd name="connsiteY2" fmla="*/ 164123 h 2086707"/>
              <a:gd name="connsiteX3" fmla="*/ 3386129 w 3386129"/>
              <a:gd name="connsiteY3" fmla="*/ 0 h 2086707"/>
              <a:gd name="connsiteX4" fmla="*/ 325 w 3386129"/>
              <a:gd name="connsiteY4" fmla="*/ 5861 h 2086707"/>
              <a:gd name="connsiteX5" fmla="*/ 2939 w 3386129"/>
              <a:gd name="connsiteY5" fmla="*/ 847542 h 2086707"/>
              <a:gd name="connsiteX0" fmla="*/ 676 w 3383866"/>
              <a:gd name="connsiteY0" fmla="*/ 847542 h 2086707"/>
              <a:gd name="connsiteX1" fmla="*/ 1279574 w 3383866"/>
              <a:gd name="connsiteY1" fmla="*/ 2086707 h 2086707"/>
              <a:gd name="connsiteX2" fmla="*/ 3383866 w 3383866"/>
              <a:gd name="connsiteY2" fmla="*/ 164123 h 2086707"/>
              <a:gd name="connsiteX3" fmla="*/ 3383866 w 3383866"/>
              <a:gd name="connsiteY3" fmla="*/ 0 h 2086707"/>
              <a:gd name="connsiteX4" fmla="*/ 451 w 3383866"/>
              <a:gd name="connsiteY4" fmla="*/ 5861 h 2086707"/>
              <a:gd name="connsiteX5" fmla="*/ 676 w 3383866"/>
              <a:gd name="connsiteY5" fmla="*/ 847542 h 2086707"/>
              <a:gd name="connsiteX0" fmla="*/ 676 w 3383866"/>
              <a:gd name="connsiteY0" fmla="*/ 847542 h 2086707"/>
              <a:gd name="connsiteX1" fmla="*/ 1279574 w 3383866"/>
              <a:gd name="connsiteY1" fmla="*/ 2086707 h 2086707"/>
              <a:gd name="connsiteX2" fmla="*/ 3383866 w 3383866"/>
              <a:gd name="connsiteY2" fmla="*/ 164123 h 2086707"/>
              <a:gd name="connsiteX3" fmla="*/ 3383866 w 3383866"/>
              <a:gd name="connsiteY3" fmla="*/ 0 h 2086707"/>
              <a:gd name="connsiteX4" fmla="*/ 451 w 3383866"/>
              <a:gd name="connsiteY4" fmla="*/ 5861 h 2086707"/>
              <a:gd name="connsiteX5" fmla="*/ 676 w 3383866"/>
              <a:gd name="connsiteY5" fmla="*/ 847542 h 2086707"/>
              <a:gd name="connsiteX0" fmla="*/ 676 w 3540270"/>
              <a:gd name="connsiteY0" fmla="*/ 876481 h 2108503"/>
              <a:gd name="connsiteX1" fmla="*/ 1272406 w 3540270"/>
              <a:gd name="connsiteY1" fmla="*/ 2108503 h 2108503"/>
              <a:gd name="connsiteX2" fmla="*/ 3383866 w 3540270"/>
              <a:gd name="connsiteY2" fmla="*/ 193062 h 2108503"/>
              <a:gd name="connsiteX3" fmla="*/ 3383866 w 3540270"/>
              <a:gd name="connsiteY3" fmla="*/ 28939 h 2108503"/>
              <a:gd name="connsiteX4" fmla="*/ 451 w 3540270"/>
              <a:gd name="connsiteY4" fmla="*/ 34800 h 2108503"/>
              <a:gd name="connsiteX5" fmla="*/ 676 w 3540270"/>
              <a:gd name="connsiteY5" fmla="*/ 876481 h 2108503"/>
              <a:gd name="connsiteX0" fmla="*/ 676 w 3540624"/>
              <a:gd name="connsiteY0" fmla="*/ 875994 h 2100872"/>
              <a:gd name="connsiteX1" fmla="*/ 1267627 w 3540624"/>
              <a:gd name="connsiteY1" fmla="*/ 2100872 h 2100872"/>
              <a:gd name="connsiteX2" fmla="*/ 3383866 w 3540624"/>
              <a:gd name="connsiteY2" fmla="*/ 192575 h 2100872"/>
              <a:gd name="connsiteX3" fmla="*/ 3383866 w 3540624"/>
              <a:gd name="connsiteY3" fmla="*/ 28452 h 2100872"/>
              <a:gd name="connsiteX4" fmla="*/ 451 w 3540624"/>
              <a:gd name="connsiteY4" fmla="*/ 34313 h 2100872"/>
              <a:gd name="connsiteX5" fmla="*/ 676 w 3540624"/>
              <a:gd name="connsiteY5" fmla="*/ 875994 h 2100872"/>
              <a:gd name="connsiteX0" fmla="*/ 676 w 3539916"/>
              <a:gd name="connsiteY0" fmla="*/ 876808 h 2113592"/>
              <a:gd name="connsiteX1" fmla="*/ 1277185 w 3539916"/>
              <a:gd name="connsiteY1" fmla="*/ 2113592 h 2113592"/>
              <a:gd name="connsiteX2" fmla="*/ 3383866 w 3539916"/>
              <a:gd name="connsiteY2" fmla="*/ 193389 h 2113592"/>
              <a:gd name="connsiteX3" fmla="*/ 3383866 w 3539916"/>
              <a:gd name="connsiteY3" fmla="*/ 29266 h 2113592"/>
              <a:gd name="connsiteX4" fmla="*/ 451 w 3539916"/>
              <a:gd name="connsiteY4" fmla="*/ 35127 h 2113592"/>
              <a:gd name="connsiteX5" fmla="*/ 676 w 3539916"/>
              <a:gd name="connsiteY5" fmla="*/ 876808 h 2113592"/>
              <a:gd name="connsiteX0" fmla="*/ 676 w 3540447"/>
              <a:gd name="connsiteY0" fmla="*/ 876319 h 2105959"/>
              <a:gd name="connsiteX1" fmla="*/ 1270016 w 3540447"/>
              <a:gd name="connsiteY1" fmla="*/ 2105959 h 2105959"/>
              <a:gd name="connsiteX2" fmla="*/ 3383866 w 3540447"/>
              <a:gd name="connsiteY2" fmla="*/ 192900 h 2105959"/>
              <a:gd name="connsiteX3" fmla="*/ 3383866 w 3540447"/>
              <a:gd name="connsiteY3" fmla="*/ 28777 h 2105959"/>
              <a:gd name="connsiteX4" fmla="*/ 451 w 3540447"/>
              <a:gd name="connsiteY4" fmla="*/ 34638 h 2105959"/>
              <a:gd name="connsiteX5" fmla="*/ 676 w 3540447"/>
              <a:gd name="connsiteY5" fmla="*/ 876319 h 2105959"/>
              <a:gd name="connsiteX0" fmla="*/ 676 w 3540447"/>
              <a:gd name="connsiteY0" fmla="*/ 876319 h 2105959"/>
              <a:gd name="connsiteX1" fmla="*/ 1270016 w 3540447"/>
              <a:gd name="connsiteY1" fmla="*/ 2105959 h 2105959"/>
              <a:gd name="connsiteX2" fmla="*/ 3383866 w 3540447"/>
              <a:gd name="connsiteY2" fmla="*/ 192900 h 2105959"/>
              <a:gd name="connsiteX3" fmla="*/ 3383866 w 3540447"/>
              <a:gd name="connsiteY3" fmla="*/ 28777 h 2105959"/>
              <a:gd name="connsiteX4" fmla="*/ 451 w 3540447"/>
              <a:gd name="connsiteY4" fmla="*/ 34638 h 2105959"/>
              <a:gd name="connsiteX5" fmla="*/ 676 w 3540447"/>
              <a:gd name="connsiteY5" fmla="*/ 876319 h 2105959"/>
              <a:gd name="connsiteX0" fmla="*/ 676 w 3384332"/>
              <a:gd name="connsiteY0" fmla="*/ 847542 h 2077182"/>
              <a:gd name="connsiteX1" fmla="*/ 1270016 w 3384332"/>
              <a:gd name="connsiteY1" fmla="*/ 2077182 h 2077182"/>
              <a:gd name="connsiteX2" fmla="*/ 3383866 w 3384332"/>
              <a:gd name="connsiteY2" fmla="*/ 164123 h 2077182"/>
              <a:gd name="connsiteX3" fmla="*/ 3383866 w 3384332"/>
              <a:gd name="connsiteY3" fmla="*/ 0 h 2077182"/>
              <a:gd name="connsiteX4" fmla="*/ 451 w 3384332"/>
              <a:gd name="connsiteY4" fmla="*/ 5861 h 2077182"/>
              <a:gd name="connsiteX5" fmla="*/ 676 w 3384332"/>
              <a:gd name="connsiteY5" fmla="*/ 847542 h 2077182"/>
              <a:gd name="connsiteX0" fmla="*/ 676 w 3384332"/>
              <a:gd name="connsiteY0" fmla="*/ 847542 h 2084332"/>
              <a:gd name="connsiteX1" fmla="*/ 1274795 w 3384332"/>
              <a:gd name="connsiteY1" fmla="*/ 2084332 h 2084332"/>
              <a:gd name="connsiteX2" fmla="*/ 3383866 w 3384332"/>
              <a:gd name="connsiteY2" fmla="*/ 164123 h 2084332"/>
              <a:gd name="connsiteX3" fmla="*/ 3383866 w 3384332"/>
              <a:gd name="connsiteY3" fmla="*/ 0 h 2084332"/>
              <a:gd name="connsiteX4" fmla="*/ 451 w 3384332"/>
              <a:gd name="connsiteY4" fmla="*/ 5861 h 2084332"/>
              <a:gd name="connsiteX5" fmla="*/ 676 w 3384332"/>
              <a:gd name="connsiteY5" fmla="*/ 847542 h 2084332"/>
              <a:gd name="connsiteX0" fmla="*/ 0 w 3386045"/>
              <a:gd name="connsiteY0" fmla="*/ 857075 h 2084332"/>
              <a:gd name="connsiteX1" fmla="*/ 1276508 w 3386045"/>
              <a:gd name="connsiteY1" fmla="*/ 2084332 h 2084332"/>
              <a:gd name="connsiteX2" fmla="*/ 3385579 w 3386045"/>
              <a:gd name="connsiteY2" fmla="*/ 164123 h 2084332"/>
              <a:gd name="connsiteX3" fmla="*/ 3385579 w 3386045"/>
              <a:gd name="connsiteY3" fmla="*/ 0 h 2084332"/>
              <a:gd name="connsiteX4" fmla="*/ 2164 w 3386045"/>
              <a:gd name="connsiteY4" fmla="*/ 5861 h 2084332"/>
              <a:gd name="connsiteX5" fmla="*/ 0 w 3386045"/>
              <a:gd name="connsiteY5" fmla="*/ 857075 h 2084332"/>
              <a:gd name="connsiteX0" fmla="*/ 29976 w 3416021"/>
              <a:gd name="connsiteY0" fmla="*/ 863512 h 2090769"/>
              <a:gd name="connsiteX1" fmla="*/ 1306484 w 3416021"/>
              <a:gd name="connsiteY1" fmla="*/ 2090769 h 2090769"/>
              <a:gd name="connsiteX2" fmla="*/ 3415555 w 3416021"/>
              <a:gd name="connsiteY2" fmla="*/ 170560 h 2090769"/>
              <a:gd name="connsiteX3" fmla="*/ 3415555 w 3416021"/>
              <a:gd name="connsiteY3" fmla="*/ 6437 h 2090769"/>
              <a:gd name="connsiteX4" fmla="*/ 79 w 3416021"/>
              <a:gd name="connsiteY4" fmla="*/ 0 h 2090769"/>
              <a:gd name="connsiteX5" fmla="*/ 29976 w 3416021"/>
              <a:gd name="connsiteY5" fmla="*/ 863512 h 2090769"/>
              <a:gd name="connsiteX0" fmla="*/ 39824 w 3425869"/>
              <a:gd name="connsiteY0" fmla="*/ 857075 h 2084332"/>
              <a:gd name="connsiteX1" fmla="*/ 1316332 w 3425869"/>
              <a:gd name="connsiteY1" fmla="*/ 2084332 h 2084332"/>
              <a:gd name="connsiteX2" fmla="*/ 3425403 w 3425869"/>
              <a:gd name="connsiteY2" fmla="*/ 164123 h 2084332"/>
              <a:gd name="connsiteX3" fmla="*/ 3425403 w 3425869"/>
              <a:gd name="connsiteY3" fmla="*/ 0 h 2084332"/>
              <a:gd name="connsiteX4" fmla="*/ 62 w 3425869"/>
              <a:gd name="connsiteY4" fmla="*/ 10780 h 2084332"/>
              <a:gd name="connsiteX5" fmla="*/ 39824 w 3425869"/>
              <a:gd name="connsiteY5" fmla="*/ 857075 h 2084332"/>
              <a:gd name="connsiteX0" fmla="*/ 37362 w 3423407"/>
              <a:gd name="connsiteY0" fmla="*/ 857075 h 2084332"/>
              <a:gd name="connsiteX1" fmla="*/ 1313870 w 3423407"/>
              <a:gd name="connsiteY1" fmla="*/ 2084332 h 2084332"/>
              <a:gd name="connsiteX2" fmla="*/ 3422941 w 3423407"/>
              <a:gd name="connsiteY2" fmla="*/ 164123 h 2084332"/>
              <a:gd name="connsiteX3" fmla="*/ 3422941 w 3423407"/>
              <a:gd name="connsiteY3" fmla="*/ 0 h 2084332"/>
              <a:gd name="connsiteX4" fmla="*/ 66 w 3423407"/>
              <a:gd name="connsiteY4" fmla="*/ 5861 h 2084332"/>
              <a:gd name="connsiteX5" fmla="*/ 37362 w 3423407"/>
              <a:gd name="connsiteY5" fmla="*/ 857075 h 2084332"/>
              <a:gd name="connsiteX0" fmla="*/ 37362 w 3423407"/>
              <a:gd name="connsiteY0" fmla="*/ 857075 h 2084332"/>
              <a:gd name="connsiteX1" fmla="*/ 1313870 w 3423407"/>
              <a:gd name="connsiteY1" fmla="*/ 2084332 h 2084332"/>
              <a:gd name="connsiteX2" fmla="*/ 3422941 w 3423407"/>
              <a:gd name="connsiteY2" fmla="*/ 164123 h 2084332"/>
              <a:gd name="connsiteX3" fmla="*/ 3422941 w 3423407"/>
              <a:gd name="connsiteY3" fmla="*/ 0 h 2084332"/>
              <a:gd name="connsiteX4" fmla="*/ 66 w 3423407"/>
              <a:gd name="connsiteY4" fmla="*/ 3400 h 2084332"/>
              <a:gd name="connsiteX5" fmla="*/ 37362 w 3423407"/>
              <a:gd name="connsiteY5" fmla="*/ 857075 h 2084332"/>
              <a:gd name="connsiteX0" fmla="*/ 25056 w 3411101"/>
              <a:gd name="connsiteY0" fmla="*/ 857075 h 2084332"/>
              <a:gd name="connsiteX1" fmla="*/ 1301564 w 3411101"/>
              <a:gd name="connsiteY1" fmla="*/ 2084332 h 2084332"/>
              <a:gd name="connsiteX2" fmla="*/ 3410635 w 3411101"/>
              <a:gd name="connsiteY2" fmla="*/ 164123 h 2084332"/>
              <a:gd name="connsiteX3" fmla="*/ 3410635 w 3411101"/>
              <a:gd name="connsiteY3" fmla="*/ 0 h 2084332"/>
              <a:gd name="connsiteX4" fmla="*/ 92 w 3411101"/>
              <a:gd name="connsiteY4" fmla="*/ 3400 h 2084332"/>
              <a:gd name="connsiteX5" fmla="*/ 25056 w 3411101"/>
              <a:gd name="connsiteY5" fmla="*/ 857075 h 2084332"/>
              <a:gd name="connsiteX0" fmla="*/ 0 w 3420572"/>
              <a:gd name="connsiteY0" fmla="*/ 842317 h 2084332"/>
              <a:gd name="connsiteX1" fmla="*/ 1311035 w 3420572"/>
              <a:gd name="connsiteY1" fmla="*/ 2084332 h 2084332"/>
              <a:gd name="connsiteX2" fmla="*/ 3420106 w 3420572"/>
              <a:gd name="connsiteY2" fmla="*/ 164123 h 2084332"/>
              <a:gd name="connsiteX3" fmla="*/ 3420106 w 3420572"/>
              <a:gd name="connsiteY3" fmla="*/ 0 h 2084332"/>
              <a:gd name="connsiteX4" fmla="*/ 9563 w 3420572"/>
              <a:gd name="connsiteY4" fmla="*/ 3400 h 2084332"/>
              <a:gd name="connsiteX5" fmla="*/ 0 w 3420572"/>
              <a:gd name="connsiteY5" fmla="*/ 842317 h 2084332"/>
              <a:gd name="connsiteX0" fmla="*/ 748 w 3411455"/>
              <a:gd name="connsiteY0" fmla="*/ 842317 h 2084332"/>
              <a:gd name="connsiteX1" fmla="*/ 1301918 w 3411455"/>
              <a:gd name="connsiteY1" fmla="*/ 2084332 h 2084332"/>
              <a:gd name="connsiteX2" fmla="*/ 3410989 w 3411455"/>
              <a:gd name="connsiteY2" fmla="*/ 164123 h 2084332"/>
              <a:gd name="connsiteX3" fmla="*/ 3410989 w 3411455"/>
              <a:gd name="connsiteY3" fmla="*/ 0 h 2084332"/>
              <a:gd name="connsiteX4" fmla="*/ 446 w 3411455"/>
              <a:gd name="connsiteY4" fmla="*/ 3400 h 2084332"/>
              <a:gd name="connsiteX5" fmla="*/ 748 w 3411455"/>
              <a:gd name="connsiteY5" fmla="*/ 842317 h 2084332"/>
              <a:gd name="connsiteX0" fmla="*/ 748 w 3420925"/>
              <a:gd name="connsiteY0" fmla="*/ 842317 h 2084332"/>
              <a:gd name="connsiteX1" fmla="*/ 1301918 w 3420925"/>
              <a:gd name="connsiteY1" fmla="*/ 2084332 h 2084332"/>
              <a:gd name="connsiteX2" fmla="*/ 3420854 w 3420925"/>
              <a:gd name="connsiteY2" fmla="*/ 178882 h 2084332"/>
              <a:gd name="connsiteX3" fmla="*/ 3410989 w 3420925"/>
              <a:gd name="connsiteY3" fmla="*/ 0 h 2084332"/>
              <a:gd name="connsiteX4" fmla="*/ 446 w 3420925"/>
              <a:gd name="connsiteY4" fmla="*/ 3400 h 2084332"/>
              <a:gd name="connsiteX5" fmla="*/ 748 w 3420925"/>
              <a:gd name="connsiteY5" fmla="*/ 842317 h 2084332"/>
              <a:gd name="connsiteX0" fmla="*/ 748 w 3413651"/>
              <a:gd name="connsiteY0" fmla="*/ 842317 h 2084332"/>
              <a:gd name="connsiteX1" fmla="*/ 1301918 w 3413651"/>
              <a:gd name="connsiteY1" fmla="*/ 2084332 h 2084332"/>
              <a:gd name="connsiteX2" fmla="*/ 3413456 w 3413651"/>
              <a:gd name="connsiteY2" fmla="*/ 173962 h 2084332"/>
              <a:gd name="connsiteX3" fmla="*/ 3410989 w 3413651"/>
              <a:gd name="connsiteY3" fmla="*/ 0 h 2084332"/>
              <a:gd name="connsiteX4" fmla="*/ 446 w 3413651"/>
              <a:gd name="connsiteY4" fmla="*/ 3400 h 2084332"/>
              <a:gd name="connsiteX5" fmla="*/ 748 w 3413651"/>
              <a:gd name="connsiteY5" fmla="*/ 842317 h 2084332"/>
              <a:gd name="connsiteX0" fmla="*/ 748 w 3413651"/>
              <a:gd name="connsiteY0" fmla="*/ 842317 h 2084332"/>
              <a:gd name="connsiteX1" fmla="*/ 1301918 w 3413651"/>
              <a:gd name="connsiteY1" fmla="*/ 2084332 h 2084332"/>
              <a:gd name="connsiteX2" fmla="*/ 3413456 w 3413651"/>
              <a:gd name="connsiteY2" fmla="*/ 173962 h 2084332"/>
              <a:gd name="connsiteX3" fmla="*/ 3410989 w 3413651"/>
              <a:gd name="connsiteY3" fmla="*/ 0 h 2084332"/>
              <a:gd name="connsiteX4" fmla="*/ 446 w 3413651"/>
              <a:gd name="connsiteY4" fmla="*/ 3400 h 2084332"/>
              <a:gd name="connsiteX5" fmla="*/ 748 w 3413651"/>
              <a:gd name="connsiteY5" fmla="*/ 842317 h 2084332"/>
              <a:gd name="connsiteX0" fmla="*/ 748 w 3448005"/>
              <a:gd name="connsiteY0" fmla="*/ 842317 h 2084332"/>
              <a:gd name="connsiteX1" fmla="*/ 1301918 w 3448005"/>
              <a:gd name="connsiteY1" fmla="*/ 2084332 h 2084332"/>
              <a:gd name="connsiteX2" fmla="*/ 3447984 w 3448005"/>
              <a:gd name="connsiteY2" fmla="*/ 151825 h 2084332"/>
              <a:gd name="connsiteX3" fmla="*/ 3410989 w 3448005"/>
              <a:gd name="connsiteY3" fmla="*/ 0 h 2084332"/>
              <a:gd name="connsiteX4" fmla="*/ 446 w 3448005"/>
              <a:gd name="connsiteY4" fmla="*/ 3400 h 2084332"/>
              <a:gd name="connsiteX5" fmla="*/ 748 w 3448005"/>
              <a:gd name="connsiteY5" fmla="*/ 842317 h 2084332"/>
              <a:gd name="connsiteX0" fmla="*/ 748 w 3448179"/>
              <a:gd name="connsiteY0" fmla="*/ 842317 h 2084332"/>
              <a:gd name="connsiteX1" fmla="*/ 1301918 w 3448179"/>
              <a:gd name="connsiteY1" fmla="*/ 2084332 h 2084332"/>
              <a:gd name="connsiteX2" fmla="*/ 3447984 w 3448179"/>
              <a:gd name="connsiteY2" fmla="*/ 151825 h 2084332"/>
              <a:gd name="connsiteX3" fmla="*/ 3445516 w 3448179"/>
              <a:gd name="connsiteY3" fmla="*/ 0 h 2084332"/>
              <a:gd name="connsiteX4" fmla="*/ 446 w 3448179"/>
              <a:gd name="connsiteY4" fmla="*/ 3400 h 2084332"/>
              <a:gd name="connsiteX5" fmla="*/ 748 w 3448179"/>
              <a:gd name="connsiteY5" fmla="*/ 842317 h 2084332"/>
              <a:gd name="connsiteX0" fmla="*/ 748 w 3460314"/>
              <a:gd name="connsiteY0" fmla="*/ 842317 h 2084332"/>
              <a:gd name="connsiteX1" fmla="*/ 1301918 w 3460314"/>
              <a:gd name="connsiteY1" fmla="*/ 2084332 h 2084332"/>
              <a:gd name="connsiteX2" fmla="*/ 3447984 w 3460314"/>
              <a:gd name="connsiteY2" fmla="*/ 151825 h 2084332"/>
              <a:gd name="connsiteX3" fmla="*/ 3460314 w 3460314"/>
              <a:gd name="connsiteY3" fmla="*/ 0 h 2084332"/>
              <a:gd name="connsiteX4" fmla="*/ 446 w 3460314"/>
              <a:gd name="connsiteY4" fmla="*/ 3400 h 2084332"/>
              <a:gd name="connsiteX5" fmla="*/ 748 w 3460314"/>
              <a:gd name="connsiteY5" fmla="*/ 842317 h 2084332"/>
              <a:gd name="connsiteX0" fmla="*/ 748 w 3460780"/>
              <a:gd name="connsiteY0" fmla="*/ 842317 h 2084332"/>
              <a:gd name="connsiteX1" fmla="*/ 1301918 w 3460780"/>
              <a:gd name="connsiteY1" fmla="*/ 2084332 h 2084332"/>
              <a:gd name="connsiteX2" fmla="*/ 3460315 w 3460780"/>
              <a:gd name="connsiteY2" fmla="*/ 144446 h 2084332"/>
              <a:gd name="connsiteX3" fmla="*/ 3460314 w 3460780"/>
              <a:gd name="connsiteY3" fmla="*/ 0 h 2084332"/>
              <a:gd name="connsiteX4" fmla="*/ 446 w 3460780"/>
              <a:gd name="connsiteY4" fmla="*/ 3400 h 2084332"/>
              <a:gd name="connsiteX5" fmla="*/ 748 w 3460780"/>
              <a:gd name="connsiteY5" fmla="*/ 842317 h 2084332"/>
              <a:gd name="connsiteX0" fmla="*/ 748 w 3465370"/>
              <a:gd name="connsiteY0" fmla="*/ 842317 h 2084332"/>
              <a:gd name="connsiteX1" fmla="*/ 1301918 w 3465370"/>
              <a:gd name="connsiteY1" fmla="*/ 2084332 h 2084332"/>
              <a:gd name="connsiteX2" fmla="*/ 3465247 w 3465370"/>
              <a:gd name="connsiteY2" fmla="*/ 141987 h 2084332"/>
              <a:gd name="connsiteX3" fmla="*/ 3460314 w 3465370"/>
              <a:gd name="connsiteY3" fmla="*/ 0 h 2084332"/>
              <a:gd name="connsiteX4" fmla="*/ 446 w 3465370"/>
              <a:gd name="connsiteY4" fmla="*/ 3400 h 2084332"/>
              <a:gd name="connsiteX5" fmla="*/ 748 w 3465370"/>
              <a:gd name="connsiteY5" fmla="*/ 842317 h 2084332"/>
              <a:gd name="connsiteX0" fmla="*/ 748 w 3462975"/>
              <a:gd name="connsiteY0" fmla="*/ 842317 h 2084332"/>
              <a:gd name="connsiteX1" fmla="*/ 1301918 w 3462975"/>
              <a:gd name="connsiteY1" fmla="*/ 2084332 h 2084332"/>
              <a:gd name="connsiteX2" fmla="*/ 3462781 w 3462975"/>
              <a:gd name="connsiteY2" fmla="*/ 132148 h 2084332"/>
              <a:gd name="connsiteX3" fmla="*/ 3460314 w 3462975"/>
              <a:gd name="connsiteY3" fmla="*/ 0 h 2084332"/>
              <a:gd name="connsiteX4" fmla="*/ 446 w 3462975"/>
              <a:gd name="connsiteY4" fmla="*/ 3400 h 2084332"/>
              <a:gd name="connsiteX5" fmla="*/ 748 w 3462975"/>
              <a:gd name="connsiteY5" fmla="*/ 842317 h 2084332"/>
              <a:gd name="connsiteX0" fmla="*/ 748 w 3460314"/>
              <a:gd name="connsiteY0" fmla="*/ 842317 h 2084332"/>
              <a:gd name="connsiteX1" fmla="*/ 1301918 w 3460314"/>
              <a:gd name="connsiteY1" fmla="*/ 2084332 h 2084332"/>
              <a:gd name="connsiteX2" fmla="*/ 3457848 w 3460314"/>
              <a:gd name="connsiteY2" fmla="*/ 137068 h 2084332"/>
              <a:gd name="connsiteX3" fmla="*/ 3460314 w 3460314"/>
              <a:gd name="connsiteY3" fmla="*/ 0 h 2084332"/>
              <a:gd name="connsiteX4" fmla="*/ 446 w 3460314"/>
              <a:gd name="connsiteY4" fmla="*/ 3400 h 2084332"/>
              <a:gd name="connsiteX5" fmla="*/ 748 w 3460314"/>
              <a:gd name="connsiteY5" fmla="*/ 842317 h 2084332"/>
              <a:gd name="connsiteX0" fmla="*/ 748 w 3458043"/>
              <a:gd name="connsiteY0" fmla="*/ 842317 h 2084332"/>
              <a:gd name="connsiteX1" fmla="*/ 1301918 w 3458043"/>
              <a:gd name="connsiteY1" fmla="*/ 2084332 h 2084332"/>
              <a:gd name="connsiteX2" fmla="*/ 3457848 w 3458043"/>
              <a:gd name="connsiteY2" fmla="*/ 137068 h 2084332"/>
              <a:gd name="connsiteX3" fmla="*/ 3455381 w 3458043"/>
              <a:gd name="connsiteY3" fmla="*/ 0 h 2084332"/>
              <a:gd name="connsiteX4" fmla="*/ 446 w 3458043"/>
              <a:gd name="connsiteY4" fmla="*/ 3400 h 2084332"/>
              <a:gd name="connsiteX5" fmla="*/ 748 w 3458043"/>
              <a:gd name="connsiteY5" fmla="*/ 842317 h 2084332"/>
              <a:gd name="connsiteX0" fmla="*/ 748 w 3458043"/>
              <a:gd name="connsiteY0" fmla="*/ 842317 h 2094171"/>
              <a:gd name="connsiteX1" fmla="*/ 1316716 w 3458043"/>
              <a:gd name="connsiteY1" fmla="*/ 2094171 h 2094171"/>
              <a:gd name="connsiteX2" fmla="*/ 3457848 w 3458043"/>
              <a:gd name="connsiteY2" fmla="*/ 137068 h 2094171"/>
              <a:gd name="connsiteX3" fmla="*/ 3455381 w 3458043"/>
              <a:gd name="connsiteY3" fmla="*/ 0 h 2094171"/>
              <a:gd name="connsiteX4" fmla="*/ 446 w 3458043"/>
              <a:gd name="connsiteY4" fmla="*/ 3400 h 2094171"/>
              <a:gd name="connsiteX5" fmla="*/ 748 w 3458043"/>
              <a:gd name="connsiteY5" fmla="*/ 842317 h 2094171"/>
              <a:gd name="connsiteX0" fmla="*/ 748 w 3458043"/>
              <a:gd name="connsiteY0" fmla="*/ 842317 h 2118768"/>
              <a:gd name="connsiteX1" fmla="*/ 1289587 w 3458043"/>
              <a:gd name="connsiteY1" fmla="*/ 2118768 h 2118768"/>
              <a:gd name="connsiteX2" fmla="*/ 3457848 w 3458043"/>
              <a:gd name="connsiteY2" fmla="*/ 137068 h 2118768"/>
              <a:gd name="connsiteX3" fmla="*/ 3455381 w 3458043"/>
              <a:gd name="connsiteY3" fmla="*/ 0 h 2118768"/>
              <a:gd name="connsiteX4" fmla="*/ 446 w 3458043"/>
              <a:gd name="connsiteY4" fmla="*/ 3400 h 2118768"/>
              <a:gd name="connsiteX5" fmla="*/ 748 w 3458043"/>
              <a:gd name="connsiteY5" fmla="*/ 842317 h 2118768"/>
              <a:gd name="connsiteX0" fmla="*/ 748 w 3458043"/>
              <a:gd name="connsiteY0" fmla="*/ 842317 h 2108929"/>
              <a:gd name="connsiteX1" fmla="*/ 1301918 w 3458043"/>
              <a:gd name="connsiteY1" fmla="*/ 2108929 h 2108929"/>
              <a:gd name="connsiteX2" fmla="*/ 3457848 w 3458043"/>
              <a:gd name="connsiteY2" fmla="*/ 137068 h 2108929"/>
              <a:gd name="connsiteX3" fmla="*/ 3455381 w 3458043"/>
              <a:gd name="connsiteY3" fmla="*/ 0 h 2108929"/>
              <a:gd name="connsiteX4" fmla="*/ 446 w 3458043"/>
              <a:gd name="connsiteY4" fmla="*/ 3400 h 2108929"/>
              <a:gd name="connsiteX5" fmla="*/ 748 w 3458043"/>
              <a:gd name="connsiteY5" fmla="*/ 842317 h 2108929"/>
              <a:gd name="connsiteX0" fmla="*/ 748 w 3458043"/>
              <a:gd name="connsiteY0" fmla="*/ 842317 h 2108929"/>
              <a:gd name="connsiteX1" fmla="*/ 1296986 w 3458043"/>
              <a:gd name="connsiteY1" fmla="*/ 2108929 h 2108929"/>
              <a:gd name="connsiteX2" fmla="*/ 3457848 w 3458043"/>
              <a:gd name="connsiteY2" fmla="*/ 137068 h 2108929"/>
              <a:gd name="connsiteX3" fmla="*/ 3455381 w 3458043"/>
              <a:gd name="connsiteY3" fmla="*/ 0 h 2108929"/>
              <a:gd name="connsiteX4" fmla="*/ 446 w 3458043"/>
              <a:gd name="connsiteY4" fmla="*/ 3400 h 2108929"/>
              <a:gd name="connsiteX5" fmla="*/ 748 w 3458043"/>
              <a:gd name="connsiteY5" fmla="*/ 842317 h 2108929"/>
              <a:gd name="connsiteX0" fmla="*/ 748 w 3458043"/>
              <a:gd name="connsiteY0" fmla="*/ 842317 h 2106469"/>
              <a:gd name="connsiteX1" fmla="*/ 1301918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42317 h 2106469"/>
              <a:gd name="connsiteX0" fmla="*/ 748 w 3458043"/>
              <a:gd name="connsiteY0" fmla="*/ 842317 h 2106469"/>
              <a:gd name="connsiteX1" fmla="*/ 1299452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42317 h 2106469"/>
              <a:gd name="connsiteX0" fmla="*/ 748 w 3458043"/>
              <a:gd name="connsiteY0" fmla="*/ 864453 h 2106469"/>
              <a:gd name="connsiteX1" fmla="*/ 1299452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64453 h 2106469"/>
              <a:gd name="connsiteX0" fmla="*/ 748 w 3458043"/>
              <a:gd name="connsiteY0" fmla="*/ 857074 h 2106469"/>
              <a:gd name="connsiteX1" fmla="*/ 1299452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57074 h 2106469"/>
              <a:gd name="connsiteX0" fmla="*/ 91711 w 3549006"/>
              <a:gd name="connsiteY0" fmla="*/ 857074 h 2106469"/>
              <a:gd name="connsiteX1" fmla="*/ 1390415 w 3549006"/>
              <a:gd name="connsiteY1" fmla="*/ 2106469 h 2106469"/>
              <a:gd name="connsiteX2" fmla="*/ 3548811 w 3549006"/>
              <a:gd name="connsiteY2" fmla="*/ 137068 h 2106469"/>
              <a:gd name="connsiteX3" fmla="*/ 3546344 w 3549006"/>
              <a:gd name="connsiteY3" fmla="*/ 0 h 2106469"/>
              <a:gd name="connsiteX4" fmla="*/ 29 w 3549006"/>
              <a:gd name="connsiteY4" fmla="*/ 90394 h 2106469"/>
              <a:gd name="connsiteX5" fmla="*/ 91711 w 3549006"/>
              <a:gd name="connsiteY5" fmla="*/ 857074 h 2106469"/>
              <a:gd name="connsiteX0" fmla="*/ 4724 w 3549245"/>
              <a:gd name="connsiteY0" fmla="*/ 765937 h 2106469"/>
              <a:gd name="connsiteX1" fmla="*/ 1390654 w 3549245"/>
              <a:gd name="connsiteY1" fmla="*/ 2106469 h 2106469"/>
              <a:gd name="connsiteX2" fmla="*/ 3549050 w 3549245"/>
              <a:gd name="connsiteY2" fmla="*/ 137068 h 2106469"/>
              <a:gd name="connsiteX3" fmla="*/ 3546583 w 3549245"/>
              <a:gd name="connsiteY3" fmla="*/ 0 h 2106469"/>
              <a:gd name="connsiteX4" fmla="*/ 268 w 3549245"/>
              <a:gd name="connsiteY4" fmla="*/ 90394 h 2106469"/>
              <a:gd name="connsiteX5" fmla="*/ 4724 w 3549245"/>
              <a:gd name="connsiteY5" fmla="*/ 765937 h 2106469"/>
              <a:gd name="connsiteX0" fmla="*/ 747 w 3549422"/>
              <a:gd name="connsiteY0" fmla="*/ 765937 h 2106469"/>
              <a:gd name="connsiteX1" fmla="*/ 1390831 w 3549422"/>
              <a:gd name="connsiteY1" fmla="*/ 2106469 h 2106469"/>
              <a:gd name="connsiteX2" fmla="*/ 3549227 w 3549422"/>
              <a:gd name="connsiteY2" fmla="*/ 137068 h 2106469"/>
              <a:gd name="connsiteX3" fmla="*/ 3546760 w 3549422"/>
              <a:gd name="connsiteY3" fmla="*/ 0 h 2106469"/>
              <a:gd name="connsiteX4" fmla="*/ 445 w 3549422"/>
              <a:gd name="connsiteY4" fmla="*/ 90394 h 2106469"/>
              <a:gd name="connsiteX5" fmla="*/ 747 w 3549422"/>
              <a:gd name="connsiteY5" fmla="*/ 765937 h 2106469"/>
              <a:gd name="connsiteX0" fmla="*/ 747 w 3549422"/>
              <a:gd name="connsiteY0" fmla="*/ 765937 h 2657430"/>
              <a:gd name="connsiteX1" fmla="*/ 2113565 w 3549422"/>
              <a:gd name="connsiteY1" fmla="*/ 2657430 h 2657430"/>
              <a:gd name="connsiteX2" fmla="*/ 3549227 w 3549422"/>
              <a:gd name="connsiteY2" fmla="*/ 137068 h 2657430"/>
              <a:gd name="connsiteX3" fmla="*/ 3546760 w 3549422"/>
              <a:gd name="connsiteY3" fmla="*/ 0 h 2657430"/>
              <a:gd name="connsiteX4" fmla="*/ 445 w 3549422"/>
              <a:gd name="connsiteY4" fmla="*/ 90394 h 2657430"/>
              <a:gd name="connsiteX5" fmla="*/ 747 w 3549422"/>
              <a:gd name="connsiteY5" fmla="*/ 765937 h 2657430"/>
              <a:gd name="connsiteX0" fmla="*/ 747 w 3549422"/>
              <a:gd name="connsiteY0" fmla="*/ 765937 h 2669857"/>
              <a:gd name="connsiteX1" fmla="*/ 2113565 w 3549422"/>
              <a:gd name="connsiteY1" fmla="*/ 2669857 h 2669857"/>
              <a:gd name="connsiteX2" fmla="*/ 3549227 w 3549422"/>
              <a:gd name="connsiteY2" fmla="*/ 137068 h 2669857"/>
              <a:gd name="connsiteX3" fmla="*/ 3546760 w 3549422"/>
              <a:gd name="connsiteY3" fmla="*/ 0 h 2669857"/>
              <a:gd name="connsiteX4" fmla="*/ 445 w 3549422"/>
              <a:gd name="connsiteY4" fmla="*/ 90394 h 2669857"/>
              <a:gd name="connsiteX5" fmla="*/ 747 w 3549422"/>
              <a:gd name="connsiteY5" fmla="*/ 765937 h 2669857"/>
              <a:gd name="connsiteX0" fmla="*/ 747 w 3549422"/>
              <a:gd name="connsiteY0" fmla="*/ 765937 h 2645002"/>
              <a:gd name="connsiteX1" fmla="*/ 2101103 w 3549422"/>
              <a:gd name="connsiteY1" fmla="*/ 2645002 h 2645002"/>
              <a:gd name="connsiteX2" fmla="*/ 3549227 w 3549422"/>
              <a:gd name="connsiteY2" fmla="*/ 137068 h 2645002"/>
              <a:gd name="connsiteX3" fmla="*/ 3546760 w 3549422"/>
              <a:gd name="connsiteY3" fmla="*/ 0 h 2645002"/>
              <a:gd name="connsiteX4" fmla="*/ 445 w 3549422"/>
              <a:gd name="connsiteY4" fmla="*/ 90394 h 2645002"/>
              <a:gd name="connsiteX5" fmla="*/ 747 w 3549422"/>
              <a:gd name="connsiteY5" fmla="*/ 765937 h 2645002"/>
              <a:gd name="connsiteX0" fmla="*/ 747 w 3549422"/>
              <a:gd name="connsiteY0" fmla="*/ 765937 h 2628432"/>
              <a:gd name="connsiteX1" fmla="*/ 2105258 w 3549422"/>
              <a:gd name="connsiteY1" fmla="*/ 2628432 h 2628432"/>
              <a:gd name="connsiteX2" fmla="*/ 3549227 w 3549422"/>
              <a:gd name="connsiteY2" fmla="*/ 137068 h 2628432"/>
              <a:gd name="connsiteX3" fmla="*/ 3546760 w 3549422"/>
              <a:gd name="connsiteY3" fmla="*/ 0 h 2628432"/>
              <a:gd name="connsiteX4" fmla="*/ 445 w 3549422"/>
              <a:gd name="connsiteY4" fmla="*/ 90394 h 2628432"/>
              <a:gd name="connsiteX5" fmla="*/ 747 w 3549422"/>
              <a:gd name="connsiteY5" fmla="*/ 765937 h 2628432"/>
              <a:gd name="connsiteX0" fmla="*/ 747 w 3549422"/>
              <a:gd name="connsiteY0" fmla="*/ 765937 h 2640860"/>
              <a:gd name="connsiteX1" fmla="*/ 2101103 w 3549422"/>
              <a:gd name="connsiteY1" fmla="*/ 2640860 h 2640860"/>
              <a:gd name="connsiteX2" fmla="*/ 3549227 w 3549422"/>
              <a:gd name="connsiteY2" fmla="*/ 137068 h 2640860"/>
              <a:gd name="connsiteX3" fmla="*/ 3546760 w 3549422"/>
              <a:gd name="connsiteY3" fmla="*/ 0 h 2640860"/>
              <a:gd name="connsiteX4" fmla="*/ 445 w 3549422"/>
              <a:gd name="connsiteY4" fmla="*/ 90394 h 2640860"/>
              <a:gd name="connsiteX5" fmla="*/ 747 w 3549422"/>
              <a:gd name="connsiteY5" fmla="*/ 765937 h 2640860"/>
              <a:gd name="connsiteX0" fmla="*/ 747 w 3549422"/>
              <a:gd name="connsiteY0" fmla="*/ 765937 h 2640860"/>
              <a:gd name="connsiteX1" fmla="*/ 2105258 w 3549422"/>
              <a:gd name="connsiteY1" fmla="*/ 2640860 h 2640860"/>
              <a:gd name="connsiteX2" fmla="*/ 3549227 w 3549422"/>
              <a:gd name="connsiteY2" fmla="*/ 137068 h 2640860"/>
              <a:gd name="connsiteX3" fmla="*/ 3546760 w 3549422"/>
              <a:gd name="connsiteY3" fmla="*/ 0 h 2640860"/>
              <a:gd name="connsiteX4" fmla="*/ 445 w 3549422"/>
              <a:gd name="connsiteY4" fmla="*/ 90394 h 2640860"/>
              <a:gd name="connsiteX5" fmla="*/ 747 w 3549422"/>
              <a:gd name="connsiteY5" fmla="*/ 765937 h 2640860"/>
              <a:gd name="connsiteX0" fmla="*/ 747 w 3549422"/>
              <a:gd name="connsiteY0" fmla="*/ 765937 h 2636717"/>
              <a:gd name="connsiteX1" fmla="*/ 2101103 w 3549422"/>
              <a:gd name="connsiteY1" fmla="*/ 2636717 h 2636717"/>
              <a:gd name="connsiteX2" fmla="*/ 3549227 w 3549422"/>
              <a:gd name="connsiteY2" fmla="*/ 137068 h 2636717"/>
              <a:gd name="connsiteX3" fmla="*/ 3546760 w 3549422"/>
              <a:gd name="connsiteY3" fmla="*/ 0 h 2636717"/>
              <a:gd name="connsiteX4" fmla="*/ 445 w 3549422"/>
              <a:gd name="connsiteY4" fmla="*/ 90394 h 2636717"/>
              <a:gd name="connsiteX5" fmla="*/ 747 w 3549422"/>
              <a:gd name="connsiteY5" fmla="*/ 765937 h 2636717"/>
              <a:gd name="connsiteX0" fmla="*/ 747 w 3549229"/>
              <a:gd name="connsiteY0" fmla="*/ 675543 h 2546323"/>
              <a:gd name="connsiteX1" fmla="*/ 2101103 w 3549229"/>
              <a:gd name="connsiteY1" fmla="*/ 2546323 h 2546323"/>
              <a:gd name="connsiteX2" fmla="*/ 3549227 w 3549229"/>
              <a:gd name="connsiteY2" fmla="*/ 46674 h 2546323"/>
              <a:gd name="connsiteX3" fmla="*/ 3206161 w 3549229"/>
              <a:gd name="connsiteY3" fmla="*/ 9027 h 2546323"/>
              <a:gd name="connsiteX4" fmla="*/ 445 w 3549229"/>
              <a:gd name="connsiteY4" fmla="*/ 0 h 2546323"/>
              <a:gd name="connsiteX5" fmla="*/ 747 w 3549229"/>
              <a:gd name="connsiteY5" fmla="*/ 675543 h 2546323"/>
              <a:gd name="connsiteX0" fmla="*/ 747 w 3206161"/>
              <a:gd name="connsiteY0" fmla="*/ 675543 h 2546323"/>
              <a:gd name="connsiteX1" fmla="*/ 2101103 w 3206161"/>
              <a:gd name="connsiteY1" fmla="*/ 2546323 h 2546323"/>
              <a:gd name="connsiteX2" fmla="*/ 3133862 w 3206161"/>
              <a:gd name="connsiteY2" fmla="*/ 212376 h 2546323"/>
              <a:gd name="connsiteX3" fmla="*/ 3206161 w 3206161"/>
              <a:gd name="connsiteY3" fmla="*/ 9027 h 2546323"/>
              <a:gd name="connsiteX4" fmla="*/ 445 w 3206161"/>
              <a:gd name="connsiteY4" fmla="*/ 0 h 2546323"/>
              <a:gd name="connsiteX5" fmla="*/ 747 w 3206161"/>
              <a:gd name="connsiteY5" fmla="*/ 675543 h 2546323"/>
              <a:gd name="connsiteX0" fmla="*/ 747 w 3206161"/>
              <a:gd name="connsiteY0" fmla="*/ 675543 h 2546323"/>
              <a:gd name="connsiteX1" fmla="*/ 2101103 w 3206161"/>
              <a:gd name="connsiteY1" fmla="*/ 2546323 h 2546323"/>
              <a:gd name="connsiteX2" fmla="*/ 3206161 w 3206161"/>
              <a:gd name="connsiteY2" fmla="*/ 9027 h 2546323"/>
              <a:gd name="connsiteX3" fmla="*/ 445 w 3206161"/>
              <a:gd name="connsiteY3" fmla="*/ 0 h 2546323"/>
              <a:gd name="connsiteX4" fmla="*/ 747 w 3206161"/>
              <a:gd name="connsiteY4" fmla="*/ 675543 h 254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161" h="2546323">
                <a:moveTo>
                  <a:pt x="747" y="675543"/>
                </a:moveTo>
                <a:lnTo>
                  <a:pt x="2101103" y="2546323"/>
                </a:lnTo>
                <a:lnTo>
                  <a:pt x="3206161" y="9027"/>
                </a:lnTo>
                <a:lnTo>
                  <a:pt x="445" y="0"/>
                </a:lnTo>
                <a:cubicBezTo>
                  <a:pt x="-1509" y="275492"/>
                  <a:pt x="3784" y="380085"/>
                  <a:pt x="747" y="675543"/>
                </a:cubicBezTo>
                <a:close/>
              </a:path>
            </a:pathLst>
          </a:custGeom>
          <a:solidFill>
            <a:srgbClr val="FFE697"/>
          </a:solidFill>
          <a:ln w="38100">
            <a:solidFill>
              <a:schemeClr val="tx1">
                <a:lumMod val="75000"/>
                <a:lumOff val="2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Freeform: Shape 24">
            <a:extLst>
              <a:ext uri="{FF2B5EF4-FFF2-40B4-BE49-F238E27FC236}">
                <a16:creationId xmlns:a16="http://schemas.microsoft.com/office/drawing/2014/main" id="{D61DECAB-1E52-4939-9F2A-ED158CC17F8A}"/>
              </a:ext>
            </a:extLst>
          </p:cNvPr>
          <p:cNvSpPr/>
          <p:nvPr/>
        </p:nvSpPr>
        <p:spPr>
          <a:xfrm>
            <a:off x="8483366" y="3351992"/>
            <a:ext cx="1710356" cy="2284969"/>
          </a:xfrm>
          <a:custGeom>
            <a:avLst/>
            <a:gdLst>
              <a:gd name="connsiteX0" fmla="*/ 0 w 1240632"/>
              <a:gd name="connsiteY0" fmla="*/ 0 h 2326481"/>
              <a:gd name="connsiteX1" fmla="*/ 1240632 w 1240632"/>
              <a:gd name="connsiteY1" fmla="*/ 1200150 h 2326481"/>
              <a:gd name="connsiteX2" fmla="*/ 0 w 1240632"/>
              <a:gd name="connsiteY2" fmla="*/ 2326481 h 2326481"/>
              <a:gd name="connsiteX3" fmla="*/ 0 w 1240632"/>
              <a:gd name="connsiteY3" fmla="*/ 0 h 2326481"/>
              <a:gd name="connsiteX0" fmla="*/ 11906 w 1240632"/>
              <a:gd name="connsiteY0" fmla="*/ 0 h 2297906"/>
              <a:gd name="connsiteX1" fmla="*/ 1240632 w 1240632"/>
              <a:gd name="connsiteY1" fmla="*/ 1171575 h 2297906"/>
              <a:gd name="connsiteX2" fmla="*/ 0 w 1240632"/>
              <a:gd name="connsiteY2" fmla="*/ 2297906 h 2297906"/>
              <a:gd name="connsiteX3" fmla="*/ 11906 w 1240632"/>
              <a:gd name="connsiteY3" fmla="*/ 0 h 2297906"/>
              <a:gd name="connsiteX0" fmla="*/ 21431 w 1240632"/>
              <a:gd name="connsiteY0" fmla="*/ 0 h 2290762"/>
              <a:gd name="connsiteX1" fmla="*/ 1240632 w 1240632"/>
              <a:gd name="connsiteY1" fmla="*/ 1164431 h 2290762"/>
              <a:gd name="connsiteX2" fmla="*/ 0 w 1240632"/>
              <a:gd name="connsiteY2" fmla="*/ 2290762 h 2290762"/>
              <a:gd name="connsiteX3" fmla="*/ 21431 w 1240632"/>
              <a:gd name="connsiteY3" fmla="*/ 0 h 2290762"/>
              <a:gd name="connsiteX0" fmla="*/ 21431 w 1240632"/>
              <a:gd name="connsiteY0" fmla="*/ 0 h 2283618"/>
              <a:gd name="connsiteX1" fmla="*/ 1240632 w 1240632"/>
              <a:gd name="connsiteY1" fmla="*/ 1157287 h 2283618"/>
              <a:gd name="connsiteX2" fmla="*/ 0 w 1240632"/>
              <a:gd name="connsiteY2" fmla="*/ 2283618 h 2283618"/>
              <a:gd name="connsiteX3" fmla="*/ 21431 w 1240632"/>
              <a:gd name="connsiteY3" fmla="*/ 0 h 2283618"/>
              <a:gd name="connsiteX0" fmla="*/ 21431 w 1240632"/>
              <a:gd name="connsiteY0" fmla="*/ 0 h 2283618"/>
              <a:gd name="connsiteX1" fmla="*/ 1240632 w 1240632"/>
              <a:gd name="connsiteY1" fmla="*/ 1157287 h 2283618"/>
              <a:gd name="connsiteX2" fmla="*/ 0 w 1240632"/>
              <a:gd name="connsiteY2" fmla="*/ 2283618 h 2283618"/>
              <a:gd name="connsiteX3" fmla="*/ 21431 w 1240632"/>
              <a:gd name="connsiteY3" fmla="*/ 0 h 2283618"/>
              <a:gd name="connsiteX0" fmla="*/ 4762 w 1223963"/>
              <a:gd name="connsiteY0" fmla="*/ 0 h 2255043"/>
              <a:gd name="connsiteX1" fmla="*/ 1223963 w 1223963"/>
              <a:gd name="connsiteY1" fmla="*/ 1157287 h 2255043"/>
              <a:gd name="connsiteX2" fmla="*/ 0 w 1223963"/>
              <a:gd name="connsiteY2" fmla="*/ 2255043 h 2255043"/>
              <a:gd name="connsiteX3" fmla="*/ 4762 w 1223963"/>
              <a:gd name="connsiteY3" fmla="*/ 0 h 2255043"/>
              <a:gd name="connsiteX0" fmla="*/ 779 w 1219980"/>
              <a:gd name="connsiteY0" fmla="*/ 0 h 2240755"/>
              <a:gd name="connsiteX1" fmla="*/ 1219980 w 1219980"/>
              <a:gd name="connsiteY1" fmla="*/ 1157287 h 2240755"/>
              <a:gd name="connsiteX2" fmla="*/ 5542 w 1219980"/>
              <a:gd name="connsiteY2" fmla="*/ 2240755 h 2240755"/>
              <a:gd name="connsiteX3" fmla="*/ 779 w 1219980"/>
              <a:gd name="connsiteY3" fmla="*/ 0 h 2240755"/>
              <a:gd name="connsiteX0" fmla="*/ 926 w 1220127"/>
              <a:gd name="connsiteY0" fmla="*/ 0 h 2233611"/>
              <a:gd name="connsiteX1" fmla="*/ 1220127 w 1220127"/>
              <a:gd name="connsiteY1" fmla="*/ 1157287 h 2233611"/>
              <a:gd name="connsiteX2" fmla="*/ 3308 w 1220127"/>
              <a:gd name="connsiteY2" fmla="*/ 2233611 h 2233611"/>
              <a:gd name="connsiteX3" fmla="*/ 926 w 1220127"/>
              <a:gd name="connsiteY3" fmla="*/ 0 h 2233611"/>
              <a:gd name="connsiteX0" fmla="*/ 926 w 1208220"/>
              <a:gd name="connsiteY0" fmla="*/ 0 h 2233611"/>
              <a:gd name="connsiteX1" fmla="*/ 1208220 w 1208220"/>
              <a:gd name="connsiteY1" fmla="*/ 1162050 h 2233611"/>
              <a:gd name="connsiteX2" fmla="*/ 3308 w 1208220"/>
              <a:gd name="connsiteY2" fmla="*/ 2233611 h 2233611"/>
              <a:gd name="connsiteX3" fmla="*/ 926 w 1208220"/>
              <a:gd name="connsiteY3" fmla="*/ 0 h 2233611"/>
              <a:gd name="connsiteX0" fmla="*/ 926 w 1205839"/>
              <a:gd name="connsiteY0" fmla="*/ 0 h 2233611"/>
              <a:gd name="connsiteX1" fmla="*/ 1205839 w 1205839"/>
              <a:gd name="connsiteY1" fmla="*/ 1154906 h 2233611"/>
              <a:gd name="connsiteX2" fmla="*/ 3308 w 1205839"/>
              <a:gd name="connsiteY2" fmla="*/ 2233611 h 2233611"/>
              <a:gd name="connsiteX3" fmla="*/ 926 w 1205839"/>
              <a:gd name="connsiteY3" fmla="*/ 0 h 2233611"/>
              <a:gd name="connsiteX0" fmla="*/ 926 w 1203458"/>
              <a:gd name="connsiteY0" fmla="*/ 0 h 2233611"/>
              <a:gd name="connsiteX1" fmla="*/ 1203458 w 1203458"/>
              <a:gd name="connsiteY1" fmla="*/ 1147762 h 2233611"/>
              <a:gd name="connsiteX2" fmla="*/ 3308 w 1203458"/>
              <a:gd name="connsiteY2" fmla="*/ 2233611 h 2233611"/>
              <a:gd name="connsiteX3" fmla="*/ 926 w 1203458"/>
              <a:gd name="connsiteY3" fmla="*/ 0 h 2233611"/>
              <a:gd name="connsiteX0" fmla="*/ 926 w 1184408"/>
              <a:gd name="connsiteY0" fmla="*/ 0 h 2233611"/>
              <a:gd name="connsiteX1" fmla="*/ 1184408 w 1184408"/>
              <a:gd name="connsiteY1" fmla="*/ 1157287 h 2233611"/>
              <a:gd name="connsiteX2" fmla="*/ 3308 w 1184408"/>
              <a:gd name="connsiteY2" fmla="*/ 2233611 h 2233611"/>
              <a:gd name="connsiteX3" fmla="*/ 926 w 1184408"/>
              <a:gd name="connsiteY3" fmla="*/ 0 h 2233611"/>
              <a:gd name="connsiteX0" fmla="*/ 926 w 1184408"/>
              <a:gd name="connsiteY0" fmla="*/ 0 h 2233611"/>
              <a:gd name="connsiteX1" fmla="*/ 1184408 w 1184408"/>
              <a:gd name="connsiteY1" fmla="*/ 1157287 h 2233611"/>
              <a:gd name="connsiteX2" fmla="*/ 3308 w 1184408"/>
              <a:gd name="connsiteY2" fmla="*/ 2233611 h 2233611"/>
              <a:gd name="connsiteX3" fmla="*/ 926 w 1184408"/>
              <a:gd name="connsiteY3" fmla="*/ 0 h 2233611"/>
              <a:gd name="connsiteX0" fmla="*/ 926 w 1193933"/>
              <a:gd name="connsiteY0" fmla="*/ 0 h 2233611"/>
              <a:gd name="connsiteX1" fmla="*/ 1193933 w 1193933"/>
              <a:gd name="connsiteY1" fmla="*/ 1150143 h 2233611"/>
              <a:gd name="connsiteX2" fmla="*/ 3308 w 1193933"/>
              <a:gd name="connsiteY2" fmla="*/ 2233611 h 2233611"/>
              <a:gd name="connsiteX3" fmla="*/ 926 w 1193933"/>
              <a:gd name="connsiteY3" fmla="*/ 0 h 2233611"/>
              <a:gd name="connsiteX0" fmla="*/ 926 w 1189170"/>
              <a:gd name="connsiteY0" fmla="*/ 0 h 2233611"/>
              <a:gd name="connsiteX1" fmla="*/ 1189170 w 1189170"/>
              <a:gd name="connsiteY1" fmla="*/ 1152524 h 2233611"/>
              <a:gd name="connsiteX2" fmla="*/ 3308 w 1189170"/>
              <a:gd name="connsiteY2" fmla="*/ 2233611 h 2233611"/>
              <a:gd name="connsiteX3" fmla="*/ 926 w 1189170"/>
              <a:gd name="connsiteY3" fmla="*/ 0 h 2233611"/>
              <a:gd name="connsiteX0" fmla="*/ 4761 w 1185862"/>
              <a:gd name="connsiteY0" fmla="*/ 0 h 2228849"/>
              <a:gd name="connsiteX1" fmla="*/ 1185862 w 1185862"/>
              <a:gd name="connsiteY1" fmla="*/ 1147762 h 2228849"/>
              <a:gd name="connsiteX2" fmla="*/ 0 w 1185862"/>
              <a:gd name="connsiteY2" fmla="*/ 2228849 h 2228849"/>
              <a:gd name="connsiteX3" fmla="*/ 4761 w 1185862"/>
              <a:gd name="connsiteY3" fmla="*/ 0 h 2228849"/>
              <a:gd name="connsiteX0" fmla="*/ 4761 w 1185862"/>
              <a:gd name="connsiteY0" fmla="*/ 0 h 2228849"/>
              <a:gd name="connsiteX1" fmla="*/ 1185862 w 1185862"/>
              <a:gd name="connsiteY1" fmla="*/ 1147762 h 2228849"/>
              <a:gd name="connsiteX2" fmla="*/ 0 w 1185862"/>
              <a:gd name="connsiteY2" fmla="*/ 2228849 h 2228849"/>
              <a:gd name="connsiteX3" fmla="*/ 4761 w 1185862"/>
              <a:gd name="connsiteY3" fmla="*/ 0 h 2228849"/>
              <a:gd name="connsiteX0" fmla="*/ 2380 w 1185862"/>
              <a:gd name="connsiteY0" fmla="*/ 0 h 2231230"/>
              <a:gd name="connsiteX1" fmla="*/ 1185862 w 1185862"/>
              <a:gd name="connsiteY1" fmla="*/ 1150143 h 2231230"/>
              <a:gd name="connsiteX2" fmla="*/ 0 w 1185862"/>
              <a:gd name="connsiteY2" fmla="*/ 2231230 h 2231230"/>
              <a:gd name="connsiteX3" fmla="*/ 2380 w 1185862"/>
              <a:gd name="connsiteY3" fmla="*/ 0 h 2231230"/>
              <a:gd name="connsiteX0" fmla="*/ 1145 w 1187008"/>
              <a:gd name="connsiteY0" fmla="*/ 0 h 2231230"/>
              <a:gd name="connsiteX1" fmla="*/ 1187008 w 1187008"/>
              <a:gd name="connsiteY1" fmla="*/ 1150143 h 2231230"/>
              <a:gd name="connsiteX2" fmla="*/ 1146 w 1187008"/>
              <a:gd name="connsiteY2" fmla="*/ 2231230 h 2231230"/>
              <a:gd name="connsiteX3" fmla="*/ 1145 w 1187008"/>
              <a:gd name="connsiteY3" fmla="*/ 0 h 2231230"/>
              <a:gd name="connsiteX0" fmla="*/ 2380 w 1185862"/>
              <a:gd name="connsiteY0" fmla="*/ 0 h 2231230"/>
              <a:gd name="connsiteX1" fmla="*/ 1185862 w 1185862"/>
              <a:gd name="connsiteY1" fmla="*/ 1150143 h 2231230"/>
              <a:gd name="connsiteX2" fmla="*/ 0 w 1185862"/>
              <a:gd name="connsiteY2" fmla="*/ 2231230 h 2231230"/>
              <a:gd name="connsiteX3" fmla="*/ 2380 w 1185862"/>
              <a:gd name="connsiteY3" fmla="*/ 0 h 2231230"/>
              <a:gd name="connsiteX0" fmla="*/ 2380 w 1204912"/>
              <a:gd name="connsiteY0" fmla="*/ 0 h 2231230"/>
              <a:gd name="connsiteX1" fmla="*/ 1204912 w 1204912"/>
              <a:gd name="connsiteY1" fmla="*/ 1157287 h 2231230"/>
              <a:gd name="connsiteX2" fmla="*/ 0 w 1204912"/>
              <a:gd name="connsiteY2" fmla="*/ 2231230 h 2231230"/>
              <a:gd name="connsiteX3" fmla="*/ 2380 w 1204912"/>
              <a:gd name="connsiteY3" fmla="*/ 0 h 2231230"/>
              <a:gd name="connsiteX0" fmla="*/ 2380 w 1204912"/>
              <a:gd name="connsiteY0" fmla="*/ 0 h 2231230"/>
              <a:gd name="connsiteX1" fmla="*/ 1204912 w 1204912"/>
              <a:gd name="connsiteY1" fmla="*/ 1157287 h 2231230"/>
              <a:gd name="connsiteX2" fmla="*/ 0 w 1204912"/>
              <a:gd name="connsiteY2" fmla="*/ 2231230 h 2231230"/>
              <a:gd name="connsiteX3" fmla="*/ 2380 w 1204912"/>
              <a:gd name="connsiteY3" fmla="*/ 0 h 2231230"/>
              <a:gd name="connsiteX0" fmla="*/ 2380 w 1200150"/>
              <a:gd name="connsiteY0" fmla="*/ 0 h 2231230"/>
              <a:gd name="connsiteX1" fmla="*/ 1200150 w 1200150"/>
              <a:gd name="connsiteY1" fmla="*/ 1152524 h 2231230"/>
              <a:gd name="connsiteX2" fmla="*/ 0 w 1200150"/>
              <a:gd name="connsiteY2" fmla="*/ 2231230 h 2231230"/>
              <a:gd name="connsiteX3" fmla="*/ 2380 w 1200150"/>
              <a:gd name="connsiteY3" fmla="*/ 0 h 2231230"/>
              <a:gd name="connsiteX0" fmla="*/ 2380 w 1197768"/>
              <a:gd name="connsiteY0" fmla="*/ 0 h 2231230"/>
              <a:gd name="connsiteX1" fmla="*/ 1197768 w 1197768"/>
              <a:gd name="connsiteY1" fmla="*/ 1145381 h 2231230"/>
              <a:gd name="connsiteX2" fmla="*/ 0 w 1197768"/>
              <a:gd name="connsiteY2" fmla="*/ 2231230 h 2231230"/>
              <a:gd name="connsiteX3" fmla="*/ 2380 w 1197768"/>
              <a:gd name="connsiteY3" fmla="*/ 0 h 2231230"/>
              <a:gd name="connsiteX0" fmla="*/ 2380 w 1193006"/>
              <a:gd name="connsiteY0" fmla="*/ 0 h 2231230"/>
              <a:gd name="connsiteX1" fmla="*/ 1193006 w 1193006"/>
              <a:gd name="connsiteY1" fmla="*/ 1152524 h 2231230"/>
              <a:gd name="connsiteX2" fmla="*/ 0 w 1193006"/>
              <a:gd name="connsiteY2" fmla="*/ 2231230 h 2231230"/>
              <a:gd name="connsiteX3" fmla="*/ 2380 w 1193006"/>
              <a:gd name="connsiteY3" fmla="*/ 0 h 2231230"/>
              <a:gd name="connsiteX0" fmla="*/ 2380 w 1193006"/>
              <a:gd name="connsiteY0" fmla="*/ 0 h 2231230"/>
              <a:gd name="connsiteX1" fmla="*/ 1193006 w 1193006"/>
              <a:gd name="connsiteY1" fmla="*/ 1150143 h 2231230"/>
              <a:gd name="connsiteX2" fmla="*/ 0 w 1193006"/>
              <a:gd name="connsiteY2" fmla="*/ 2231230 h 2231230"/>
              <a:gd name="connsiteX3" fmla="*/ 2380 w 1193006"/>
              <a:gd name="connsiteY3" fmla="*/ 0 h 2231230"/>
              <a:gd name="connsiteX0" fmla="*/ 2380 w 1195387"/>
              <a:gd name="connsiteY0" fmla="*/ 0 h 2231230"/>
              <a:gd name="connsiteX1" fmla="*/ 1195387 w 1195387"/>
              <a:gd name="connsiteY1" fmla="*/ 1150143 h 2231230"/>
              <a:gd name="connsiteX2" fmla="*/ 0 w 1195387"/>
              <a:gd name="connsiteY2" fmla="*/ 2231230 h 2231230"/>
              <a:gd name="connsiteX3" fmla="*/ 2380 w 1195387"/>
              <a:gd name="connsiteY3" fmla="*/ 0 h 2231230"/>
              <a:gd name="connsiteX0" fmla="*/ 2380 w 1195387"/>
              <a:gd name="connsiteY0" fmla="*/ 0 h 2231230"/>
              <a:gd name="connsiteX1" fmla="*/ 1195387 w 1195387"/>
              <a:gd name="connsiteY1" fmla="*/ 1152524 h 2231230"/>
              <a:gd name="connsiteX2" fmla="*/ 0 w 1195387"/>
              <a:gd name="connsiteY2" fmla="*/ 2231230 h 2231230"/>
              <a:gd name="connsiteX3" fmla="*/ 2380 w 1195387"/>
              <a:gd name="connsiteY3" fmla="*/ 0 h 2231230"/>
              <a:gd name="connsiteX0" fmla="*/ 2380 w 1195387"/>
              <a:gd name="connsiteY0" fmla="*/ 0 h 2231230"/>
              <a:gd name="connsiteX1" fmla="*/ 1195387 w 1195387"/>
              <a:gd name="connsiteY1" fmla="*/ 1150143 h 2231230"/>
              <a:gd name="connsiteX2" fmla="*/ 0 w 1195387"/>
              <a:gd name="connsiteY2" fmla="*/ 2231230 h 2231230"/>
              <a:gd name="connsiteX3" fmla="*/ 2380 w 1195387"/>
              <a:gd name="connsiteY3" fmla="*/ 0 h 2231230"/>
              <a:gd name="connsiteX0" fmla="*/ 2380 w 1193006"/>
              <a:gd name="connsiteY0" fmla="*/ 0 h 2231230"/>
              <a:gd name="connsiteX1" fmla="*/ 1193006 w 1193006"/>
              <a:gd name="connsiteY1" fmla="*/ 1150143 h 2231230"/>
              <a:gd name="connsiteX2" fmla="*/ 0 w 1193006"/>
              <a:gd name="connsiteY2" fmla="*/ 2231230 h 2231230"/>
              <a:gd name="connsiteX3" fmla="*/ 2380 w 1193006"/>
              <a:gd name="connsiteY3" fmla="*/ 0 h 2231230"/>
              <a:gd name="connsiteX0" fmla="*/ 2380 w 1193006"/>
              <a:gd name="connsiteY0" fmla="*/ 0 h 2235993"/>
              <a:gd name="connsiteX1" fmla="*/ 1193006 w 1193006"/>
              <a:gd name="connsiteY1" fmla="*/ 1150143 h 2235993"/>
              <a:gd name="connsiteX2" fmla="*/ 0 w 1193006"/>
              <a:gd name="connsiteY2" fmla="*/ 2235993 h 2235993"/>
              <a:gd name="connsiteX3" fmla="*/ 2380 w 1193006"/>
              <a:gd name="connsiteY3" fmla="*/ 0 h 2235993"/>
              <a:gd name="connsiteX0" fmla="*/ 779 w 1191405"/>
              <a:gd name="connsiteY0" fmla="*/ 0 h 2238374"/>
              <a:gd name="connsiteX1" fmla="*/ 1191405 w 1191405"/>
              <a:gd name="connsiteY1" fmla="*/ 1150143 h 2238374"/>
              <a:gd name="connsiteX2" fmla="*/ 5543 w 1191405"/>
              <a:gd name="connsiteY2" fmla="*/ 2238374 h 2238374"/>
              <a:gd name="connsiteX3" fmla="*/ 779 w 1191405"/>
              <a:gd name="connsiteY3" fmla="*/ 0 h 2238374"/>
              <a:gd name="connsiteX0" fmla="*/ 1145 w 1191771"/>
              <a:gd name="connsiteY0" fmla="*/ 0 h 2240755"/>
              <a:gd name="connsiteX1" fmla="*/ 1191771 w 1191771"/>
              <a:gd name="connsiteY1" fmla="*/ 1150143 h 2240755"/>
              <a:gd name="connsiteX2" fmla="*/ 1147 w 1191771"/>
              <a:gd name="connsiteY2" fmla="*/ 2240755 h 2240755"/>
              <a:gd name="connsiteX3" fmla="*/ 1145 w 1191771"/>
              <a:gd name="connsiteY3" fmla="*/ 0 h 2240755"/>
              <a:gd name="connsiteX0" fmla="*/ 4761 w 1195387"/>
              <a:gd name="connsiteY0" fmla="*/ 0 h 2240755"/>
              <a:gd name="connsiteX1" fmla="*/ 1195387 w 1195387"/>
              <a:gd name="connsiteY1" fmla="*/ 1150143 h 2240755"/>
              <a:gd name="connsiteX2" fmla="*/ 0 w 1195387"/>
              <a:gd name="connsiteY2" fmla="*/ 2240755 h 2240755"/>
              <a:gd name="connsiteX3" fmla="*/ 4761 w 1195387"/>
              <a:gd name="connsiteY3" fmla="*/ 0 h 2240755"/>
              <a:gd name="connsiteX0" fmla="*/ 925 w 1198695"/>
              <a:gd name="connsiteY0" fmla="*/ 0 h 2240755"/>
              <a:gd name="connsiteX1" fmla="*/ 1198695 w 1198695"/>
              <a:gd name="connsiteY1" fmla="*/ 1150143 h 2240755"/>
              <a:gd name="connsiteX2" fmla="*/ 3308 w 1198695"/>
              <a:gd name="connsiteY2" fmla="*/ 2240755 h 2240755"/>
              <a:gd name="connsiteX3" fmla="*/ 925 w 1198695"/>
              <a:gd name="connsiteY3" fmla="*/ 0 h 2240755"/>
              <a:gd name="connsiteX0" fmla="*/ 925 w 1198695"/>
              <a:gd name="connsiteY0" fmla="*/ 0 h 2240755"/>
              <a:gd name="connsiteX1" fmla="*/ 1198695 w 1198695"/>
              <a:gd name="connsiteY1" fmla="*/ 1150143 h 2240755"/>
              <a:gd name="connsiteX2" fmla="*/ 3308 w 1198695"/>
              <a:gd name="connsiteY2" fmla="*/ 2240755 h 2240755"/>
              <a:gd name="connsiteX3" fmla="*/ 925 w 1198695"/>
              <a:gd name="connsiteY3" fmla="*/ 0 h 2240755"/>
              <a:gd name="connsiteX0" fmla="*/ 925 w 1198695"/>
              <a:gd name="connsiteY0" fmla="*/ 0 h 2245518"/>
              <a:gd name="connsiteX1" fmla="*/ 1198695 w 1198695"/>
              <a:gd name="connsiteY1" fmla="*/ 1154906 h 2245518"/>
              <a:gd name="connsiteX2" fmla="*/ 3308 w 1198695"/>
              <a:gd name="connsiteY2" fmla="*/ 2245518 h 2245518"/>
              <a:gd name="connsiteX3" fmla="*/ 925 w 1198695"/>
              <a:gd name="connsiteY3" fmla="*/ 0 h 2245518"/>
              <a:gd name="connsiteX0" fmla="*/ 925 w 1198695"/>
              <a:gd name="connsiteY0" fmla="*/ 0 h 2252661"/>
              <a:gd name="connsiteX1" fmla="*/ 1198695 w 1198695"/>
              <a:gd name="connsiteY1" fmla="*/ 1162049 h 2252661"/>
              <a:gd name="connsiteX2" fmla="*/ 3308 w 1198695"/>
              <a:gd name="connsiteY2" fmla="*/ 2252661 h 2252661"/>
              <a:gd name="connsiteX3" fmla="*/ 925 w 1198695"/>
              <a:gd name="connsiteY3" fmla="*/ 0 h 2252661"/>
              <a:gd name="connsiteX0" fmla="*/ 925 w 1198695"/>
              <a:gd name="connsiteY0" fmla="*/ 0 h 2252661"/>
              <a:gd name="connsiteX1" fmla="*/ 1198695 w 1198695"/>
              <a:gd name="connsiteY1" fmla="*/ 1162049 h 2252661"/>
              <a:gd name="connsiteX2" fmla="*/ 3308 w 1198695"/>
              <a:gd name="connsiteY2" fmla="*/ 2252661 h 2252661"/>
              <a:gd name="connsiteX3" fmla="*/ 925 w 1198695"/>
              <a:gd name="connsiteY3" fmla="*/ 0 h 2252661"/>
              <a:gd name="connsiteX0" fmla="*/ 2379 w 1195387"/>
              <a:gd name="connsiteY0" fmla="*/ 0 h 2247899"/>
              <a:gd name="connsiteX1" fmla="*/ 1195387 w 1195387"/>
              <a:gd name="connsiteY1" fmla="*/ 1157287 h 2247899"/>
              <a:gd name="connsiteX2" fmla="*/ 0 w 1195387"/>
              <a:gd name="connsiteY2" fmla="*/ 2247899 h 2247899"/>
              <a:gd name="connsiteX3" fmla="*/ 2379 w 1195387"/>
              <a:gd name="connsiteY3" fmla="*/ 0 h 2247899"/>
              <a:gd name="connsiteX0" fmla="*/ 183 w 1249339"/>
              <a:gd name="connsiteY0" fmla="*/ 0 h 2267952"/>
              <a:gd name="connsiteX1" fmla="*/ 1249339 w 1249339"/>
              <a:gd name="connsiteY1" fmla="*/ 1177340 h 2267952"/>
              <a:gd name="connsiteX2" fmla="*/ 53952 w 1249339"/>
              <a:gd name="connsiteY2" fmla="*/ 2267952 h 2267952"/>
              <a:gd name="connsiteX3" fmla="*/ 183 w 1249339"/>
              <a:gd name="connsiteY3" fmla="*/ 0 h 2267952"/>
              <a:gd name="connsiteX0" fmla="*/ 154 w 1261342"/>
              <a:gd name="connsiteY0" fmla="*/ 0 h 2275973"/>
              <a:gd name="connsiteX1" fmla="*/ 1261342 w 1261342"/>
              <a:gd name="connsiteY1" fmla="*/ 1185361 h 2275973"/>
              <a:gd name="connsiteX2" fmla="*/ 65955 w 1261342"/>
              <a:gd name="connsiteY2" fmla="*/ 2275973 h 2275973"/>
              <a:gd name="connsiteX3" fmla="*/ 154 w 1261342"/>
              <a:gd name="connsiteY3" fmla="*/ 0 h 2275973"/>
              <a:gd name="connsiteX0" fmla="*/ 154 w 1261342"/>
              <a:gd name="connsiteY0" fmla="*/ 0 h 2288005"/>
              <a:gd name="connsiteX1" fmla="*/ 1261342 w 1261342"/>
              <a:gd name="connsiteY1" fmla="*/ 1197393 h 2288005"/>
              <a:gd name="connsiteX2" fmla="*/ 65955 w 1261342"/>
              <a:gd name="connsiteY2" fmla="*/ 2288005 h 2288005"/>
              <a:gd name="connsiteX3" fmla="*/ 154 w 1261342"/>
              <a:gd name="connsiteY3" fmla="*/ 0 h 2288005"/>
              <a:gd name="connsiteX0" fmla="*/ 154 w 1261342"/>
              <a:gd name="connsiteY0" fmla="*/ 0 h 2288005"/>
              <a:gd name="connsiteX1" fmla="*/ 1261342 w 1261342"/>
              <a:gd name="connsiteY1" fmla="*/ 1197393 h 2288005"/>
              <a:gd name="connsiteX2" fmla="*/ 65955 w 1261342"/>
              <a:gd name="connsiteY2" fmla="*/ 2288005 h 2288005"/>
              <a:gd name="connsiteX3" fmla="*/ 154 w 1261342"/>
              <a:gd name="connsiteY3" fmla="*/ 0 h 2288005"/>
              <a:gd name="connsiteX0" fmla="*/ 133 w 1273352"/>
              <a:gd name="connsiteY0" fmla="*/ 0 h 2283994"/>
              <a:gd name="connsiteX1" fmla="*/ 1273352 w 1273352"/>
              <a:gd name="connsiteY1" fmla="*/ 1193382 h 2283994"/>
              <a:gd name="connsiteX2" fmla="*/ 77965 w 1273352"/>
              <a:gd name="connsiteY2" fmla="*/ 2283994 h 2283994"/>
              <a:gd name="connsiteX3" fmla="*/ 133 w 1273352"/>
              <a:gd name="connsiteY3" fmla="*/ 0 h 2283994"/>
              <a:gd name="connsiteX0" fmla="*/ 141 w 1269350"/>
              <a:gd name="connsiteY0" fmla="*/ 0 h 2296026"/>
              <a:gd name="connsiteX1" fmla="*/ 1269350 w 1269350"/>
              <a:gd name="connsiteY1" fmla="*/ 1205414 h 2296026"/>
              <a:gd name="connsiteX2" fmla="*/ 73963 w 1269350"/>
              <a:gd name="connsiteY2" fmla="*/ 2296026 h 2296026"/>
              <a:gd name="connsiteX3" fmla="*/ 141 w 1269350"/>
              <a:gd name="connsiteY3" fmla="*/ 0 h 2296026"/>
              <a:gd name="connsiteX0" fmla="*/ 22430 w 1291639"/>
              <a:gd name="connsiteY0" fmla="*/ 0 h 2725152"/>
              <a:gd name="connsiteX1" fmla="*/ 1291639 w 1291639"/>
              <a:gd name="connsiteY1" fmla="*/ 1205414 h 2725152"/>
              <a:gd name="connsiteX2" fmla="*/ 0 w 1291639"/>
              <a:gd name="connsiteY2" fmla="*/ 2725152 h 2725152"/>
              <a:gd name="connsiteX3" fmla="*/ 22430 w 1291639"/>
              <a:gd name="connsiteY3" fmla="*/ 0 h 2725152"/>
              <a:gd name="connsiteX0" fmla="*/ 10398 w 1279607"/>
              <a:gd name="connsiteY0" fmla="*/ 0 h 2725152"/>
              <a:gd name="connsiteX1" fmla="*/ 1279607 w 1279607"/>
              <a:gd name="connsiteY1" fmla="*/ 1205414 h 2725152"/>
              <a:gd name="connsiteX2" fmla="*/ 0 w 1279607"/>
              <a:gd name="connsiteY2" fmla="*/ 2725152 h 2725152"/>
              <a:gd name="connsiteX3" fmla="*/ 10398 w 1279607"/>
              <a:gd name="connsiteY3" fmla="*/ 0 h 2725152"/>
              <a:gd name="connsiteX0" fmla="*/ 6388 w 1275597"/>
              <a:gd name="connsiteY0" fmla="*/ 0 h 2725152"/>
              <a:gd name="connsiteX1" fmla="*/ 1275597 w 1275597"/>
              <a:gd name="connsiteY1" fmla="*/ 1205414 h 2725152"/>
              <a:gd name="connsiteX2" fmla="*/ 0 w 1275597"/>
              <a:gd name="connsiteY2" fmla="*/ 2725152 h 2725152"/>
              <a:gd name="connsiteX3" fmla="*/ 6388 w 1275597"/>
              <a:gd name="connsiteY3" fmla="*/ 0 h 2725152"/>
              <a:gd name="connsiteX0" fmla="*/ 6388 w 1275597"/>
              <a:gd name="connsiteY0" fmla="*/ 0 h 2685046"/>
              <a:gd name="connsiteX1" fmla="*/ 1275597 w 1275597"/>
              <a:gd name="connsiteY1" fmla="*/ 1205414 h 2685046"/>
              <a:gd name="connsiteX2" fmla="*/ 0 w 1275597"/>
              <a:gd name="connsiteY2" fmla="*/ 2685046 h 2685046"/>
              <a:gd name="connsiteX3" fmla="*/ 6388 w 1275597"/>
              <a:gd name="connsiteY3" fmla="*/ 0 h 2685046"/>
              <a:gd name="connsiteX0" fmla="*/ 6388 w 1275597"/>
              <a:gd name="connsiteY0" fmla="*/ 0 h 2656972"/>
              <a:gd name="connsiteX1" fmla="*/ 1275597 w 1275597"/>
              <a:gd name="connsiteY1" fmla="*/ 1205414 h 2656972"/>
              <a:gd name="connsiteX2" fmla="*/ 0 w 1275597"/>
              <a:gd name="connsiteY2" fmla="*/ 2656972 h 2656972"/>
              <a:gd name="connsiteX3" fmla="*/ 6388 w 1275597"/>
              <a:gd name="connsiteY3" fmla="*/ 0 h 2656972"/>
              <a:gd name="connsiteX0" fmla="*/ 736 w 1269945"/>
              <a:gd name="connsiteY0" fmla="*/ 0 h 2660983"/>
              <a:gd name="connsiteX1" fmla="*/ 1269945 w 1269945"/>
              <a:gd name="connsiteY1" fmla="*/ 1205414 h 2660983"/>
              <a:gd name="connsiteX2" fmla="*/ 6380 w 1269945"/>
              <a:gd name="connsiteY2" fmla="*/ 2660983 h 2660983"/>
              <a:gd name="connsiteX3" fmla="*/ 736 w 1269945"/>
              <a:gd name="connsiteY3" fmla="*/ 0 h 2660983"/>
              <a:gd name="connsiteX0" fmla="*/ 2377 w 1271586"/>
              <a:gd name="connsiteY0" fmla="*/ 0 h 2660983"/>
              <a:gd name="connsiteX1" fmla="*/ 1271586 w 1271586"/>
              <a:gd name="connsiteY1" fmla="*/ 1205414 h 2660983"/>
              <a:gd name="connsiteX2" fmla="*/ 0 w 1271586"/>
              <a:gd name="connsiteY2" fmla="*/ 2660983 h 2660983"/>
              <a:gd name="connsiteX3" fmla="*/ 2377 w 1271586"/>
              <a:gd name="connsiteY3" fmla="*/ 0 h 2660983"/>
              <a:gd name="connsiteX0" fmla="*/ 2377 w 1604459"/>
              <a:gd name="connsiteY0" fmla="*/ 0 h 2665246"/>
              <a:gd name="connsiteX1" fmla="*/ 1604459 w 1604459"/>
              <a:gd name="connsiteY1" fmla="*/ 2665246 h 2665246"/>
              <a:gd name="connsiteX2" fmla="*/ 0 w 1604459"/>
              <a:gd name="connsiteY2" fmla="*/ 2660983 h 2665246"/>
              <a:gd name="connsiteX3" fmla="*/ 2377 w 1604459"/>
              <a:gd name="connsiteY3" fmla="*/ 0 h 2665246"/>
              <a:gd name="connsiteX0" fmla="*/ 2377 w 1604459"/>
              <a:gd name="connsiteY0" fmla="*/ 0 h 2721141"/>
              <a:gd name="connsiteX1" fmla="*/ 1604459 w 1604459"/>
              <a:gd name="connsiteY1" fmla="*/ 2665246 h 2721141"/>
              <a:gd name="connsiteX2" fmla="*/ 0 w 1604459"/>
              <a:gd name="connsiteY2" fmla="*/ 2721141 h 2721141"/>
              <a:gd name="connsiteX3" fmla="*/ 2377 w 1604459"/>
              <a:gd name="connsiteY3" fmla="*/ 0 h 2721141"/>
              <a:gd name="connsiteX0" fmla="*/ 2377 w 1592428"/>
              <a:gd name="connsiteY0" fmla="*/ 0 h 2721141"/>
              <a:gd name="connsiteX1" fmla="*/ 1592428 w 1592428"/>
              <a:gd name="connsiteY1" fmla="*/ 2713372 h 2721141"/>
              <a:gd name="connsiteX2" fmla="*/ 0 w 1592428"/>
              <a:gd name="connsiteY2" fmla="*/ 2721141 h 2721141"/>
              <a:gd name="connsiteX3" fmla="*/ 2377 w 1592428"/>
              <a:gd name="connsiteY3" fmla="*/ 0 h 2721141"/>
              <a:gd name="connsiteX0" fmla="*/ 2377 w 1560343"/>
              <a:gd name="connsiteY0" fmla="*/ 0 h 2721141"/>
              <a:gd name="connsiteX1" fmla="*/ 1560343 w 1560343"/>
              <a:gd name="connsiteY1" fmla="*/ 2713372 h 2721141"/>
              <a:gd name="connsiteX2" fmla="*/ 0 w 1560343"/>
              <a:gd name="connsiteY2" fmla="*/ 2721141 h 2721141"/>
              <a:gd name="connsiteX3" fmla="*/ 2377 w 1560343"/>
              <a:gd name="connsiteY3" fmla="*/ 0 h 2721141"/>
              <a:gd name="connsiteX0" fmla="*/ 2377 w 1572374"/>
              <a:gd name="connsiteY0" fmla="*/ 0 h 2721393"/>
              <a:gd name="connsiteX1" fmla="*/ 1572374 w 1572374"/>
              <a:gd name="connsiteY1" fmla="*/ 2721393 h 2721393"/>
              <a:gd name="connsiteX2" fmla="*/ 0 w 1572374"/>
              <a:gd name="connsiteY2" fmla="*/ 2721141 h 2721393"/>
              <a:gd name="connsiteX3" fmla="*/ 2377 w 1572374"/>
              <a:gd name="connsiteY3" fmla="*/ 0 h 2721393"/>
              <a:gd name="connsiteX0" fmla="*/ 2377 w 1574884"/>
              <a:gd name="connsiteY0" fmla="*/ 0 h 2721393"/>
              <a:gd name="connsiteX1" fmla="*/ 1572374 w 1574884"/>
              <a:gd name="connsiteY1" fmla="*/ 2721393 h 2721393"/>
              <a:gd name="connsiteX2" fmla="*/ 1574884 w 1574884"/>
              <a:gd name="connsiteY2" fmla="*/ 2698958 h 2721393"/>
              <a:gd name="connsiteX3" fmla="*/ 0 w 1574884"/>
              <a:gd name="connsiteY3" fmla="*/ 2721141 h 2721393"/>
              <a:gd name="connsiteX4" fmla="*/ 2377 w 1574884"/>
              <a:gd name="connsiteY4" fmla="*/ 0 h 2721393"/>
              <a:gd name="connsiteX0" fmla="*/ 2377 w 2017542"/>
              <a:gd name="connsiteY0" fmla="*/ 0 h 2721141"/>
              <a:gd name="connsiteX1" fmla="*/ 2017542 w 2017542"/>
              <a:gd name="connsiteY1" fmla="*/ 1766888 h 2721141"/>
              <a:gd name="connsiteX2" fmla="*/ 1574884 w 2017542"/>
              <a:gd name="connsiteY2" fmla="*/ 2698958 h 2721141"/>
              <a:gd name="connsiteX3" fmla="*/ 0 w 2017542"/>
              <a:gd name="connsiteY3" fmla="*/ 2721141 h 2721141"/>
              <a:gd name="connsiteX4" fmla="*/ 2377 w 2017542"/>
              <a:gd name="connsiteY4" fmla="*/ 0 h 2721141"/>
              <a:gd name="connsiteX0" fmla="*/ 2377 w 2017542"/>
              <a:gd name="connsiteY0" fmla="*/ 0 h 2721141"/>
              <a:gd name="connsiteX1" fmla="*/ 2017542 w 2017542"/>
              <a:gd name="connsiteY1" fmla="*/ 1766888 h 2721141"/>
              <a:gd name="connsiteX2" fmla="*/ 1574884 w 2017542"/>
              <a:gd name="connsiteY2" fmla="*/ 2710989 h 2721141"/>
              <a:gd name="connsiteX3" fmla="*/ 0 w 2017542"/>
              <a:gd name="connsiteY3" fmla="*/ 2721141 h 2721141"/>
              <a:gd name="connsiteX4" fmla="*/ 2377 w 2017542"/>
              <a:gd name="connsiteY4" fmla="*/ 0 h 2721141"/>
              <a:gd name="connsiteX0" fmla="*/ 2377 w 2017542"/>
              <a:gd name="connsiteY0" fmla="*/ 0 h 2721141"/>
              <a:gd name="connsiteX1" fmla="*/ 2017542 w 2017542"/>
              <a:gd name="connsiteY1" fmla="*/ 1766888 h 2721141"/>
              <a:gd name="connsiteX2" fmla="*/ 1574884 w 2017542"/>
              <a:gd name="connsiteY2" fmla="*/ 2719010 h 2721141"/>
              <a:gd name="connsiteX3" fmla="*/ 0 w 2017542"/>
              <a:gd name="connsiteY3" fmla="*/ 2721141 h 2721141"/>
              <a:gd name="connsiteX4" fmla="*/ 2377 w 2017542"/>
              <a:gd name="connsiteY4" fmla="*/ 0 h 2721141"/>
              <a:gd name="connsiteX0" fmla="*/ 2377 w 2017542"/>
              <a:gd name="connsiteY0" fmla="*/ 0 h 2721141"/>
              <a:gd name="connsiteX1" fmla="*/ 2017542 w 2017542"/>
              <a:gd name="connsiteY1" fmla="*/ 1766888 h 2721141"/>
              <a:gd name="connsiteX2" fmla="*/ 1574884 w 2017542"/>
              <a:gd name="connsiteY2" fmla="*/ 2719010 h 2721141"/>
              <a:gd name="connsiteX3" fmla="*/ 0 w 2017542"/>
              <a:gd name="connsiteY3" fmla="*/ 2721141 h 2721141"/>
              <a:gd name="connsiteX4" fmla="*/ 2377 w 2017542"/>
              <a:gd name="connsiteY4" fmla="*/ 0 h 2721141"/>
              <a:gd name="connsiteX0" fmla="*/ 2377 w 2017542"/>
              <a:gd name="connsiteY0" fmla="*/ 0 h 2719010"/>
              <a:gd name="connsiteX1" fmla="*/ 2017542 w 2017542"/>
              <a:gd name="connsiteY1" fmla="*/ 1766888 h 2719010"/>
              <a:gd name="connsiteX2" fmla="*/ 1574884 w 2017542"/>
              <a:gd name="connsiteY2" fmla="*/ 2719010 h 2719010"/>
              <a:gd name="connsiteX3" fmla="*/ 0 w 2017542"/>
              <a:gd name="connsiteY3" fmla="*/ 2705099 h 2719010"/>
              <a:gd name="connsiteX4" fmla="*/ 2377 w 2017542"/>
              <a:gd name="connsiteY4" fmla="*/ 0 h 2719010"/>
              <a:gd name="connsiteX0" fmla="*/ 2377 w 2017542"/>
              <a:gd name="connsiteY0" fmla="*/ 0 h 2721141"/>
              <a:gd name="connsiteX1" fmla="*/ 2017542 w 2017542"/>
              <a:gd name="connsiteY1" fmla="*/ 1766888 h 2721141"/>
              <a:gd name="connsiteX2" fmla="*/ 1574884 w 2017542"/>
              <a:gd name="connsiteY2" fmla="*/ 2719010 h 2721141"/>
              <a:gd name="connsiteX3" fmla="*/ 0 w 2017542"/>
              <a:gd name="connsiteY3" fmla="*/ 2721141 h 2721141"/>
              <a:gd name="connsiteX4" fmla="*/ 2377 w 2017542"/>
              <a:gd name="connsiteY4" fmla="*/ 0 h 2721141"/>
              <a:gd name="connsiteX0" fmla="*/ 2377 w 1981448"/>
              <a:gd name="connsiteY0" fmla="*/ 0 h 2721141"/>
              <a:gd name="connsiteX1" fmla="*/ 1981448 w 1981448"/>
              <a:gd name="connsiteY1" fmla="*/ 1770899 h 2721141"/>
              <a:gd name="connsiteX2" fmla="*/ 1574884 w 1981448"/>
              <a:gd name="connsiteY2" fmla="*/ 2719010 h 2721141"/>
              <a:gd name="connsiteX3" fmla="*/ 0 w 1981448"/>
              <a:gd name="connsiteY3" fmla="*/ 2721141 h 2721141"/>
              <a:gd name="connsiteX4" fmla="*/ 2377 w 1981448"/>
              <a:gd name="connsiteY4" fmla="*/ 0 h 2721141"/>
              <a:gd name="connsiteX0" fmla="*/ 2377 w 1989469"/>
              <a:gd name="connsiteY0" fmla="*/ 0 h 2721141"/>
              <a:gd name="connsiteX1" fmla="*/ 1989469 w 1989469"/>
              <a:gd name="connsiteY1" fmla="*/ 1770899 h 2721141"/>
              <a:gd name="connsiteX2" fmla="*/ 1574884 w 1989469"/>
              <a:gd name="connsiteY2" fmla="*/ 2719010 h 2721141"/>
              <a:gd name="connsiteX3" fmla="*/ 0 w 1989469"/>
              <a:gd name="connsiteY3" fmla="*/ 2721141 h 2721141"/>
              <a:gd name="connsiteX4" fmla="*/ 2377 w 1989469"/>
              <a:gd name="connsiteY4" fmla="*/ 0 h 2721141"/>
              <a:gd name="connsiteX0" fmla="*/ 2377 w 1985458"/>
              <a:gd name="connsiteY0" fmla="*/ 0 h 2721141"/>
              <a:gd name="connsiteX1" fmla="*/ 1985458 w 1985458"/>
              <a:gd name="connsiteY1" fmla="*/ 1770899 h 2721141"/>
              <a:gd name="connsiteX2" fmla="*/ 1574884 w 1985458"/>
              <a:gd name="connsiteY2" fmla="*/ 2719010 h 2721141"/>
              <a:gd name="connsiteX3" fmla="*/ 0 w 1985458"/>
              <a:gd name="connsiteY3" fmla="*/ 2721141 h 2721141"/>
              <a:gd name="connsiteX4" fmla="*/ 2377 w 1985458"/>
              <a:gd name="connsiteY4" fmla="*/ 0 h 2721141"/>
              <a:gd name="connsiteX0" fmla="*/ 2377 w 1985458"/>
              <a:gd name="connsiteY0" fmla="*/ 0 h 2721141"/>
              <a:gd name="connsiteX1" fmla="*/ 1985458 w 1985458"/>
              <a:gd name="connsiteY1" fmla="*/ 1770899 h 2721141"/>
              <a:gd name="connsiteX2" fmla="*/ 1574884 w 1985458"/>
              <a:gd name="connsiteY2" fmla="*/ 2719010 h 2721141"/>
              <a:gd name="connsiteX3" fmla="*/ 0 w 1985458"/>
              <a:gd name="connsiteY3" fmla="*/ 2721141 h 2721141"/>
              <a:gd name="connsiteX4" fmla="*/ 2377 w 1985458"/>
              <a:gd name="connsiteY4" fmla="*/ 0 h 2721141"/>
              <a:gd name="connsiteX0" fmla="*/ 2377 w 1997490"/>
              <a:gd name="connsiteY0" fmla="*/ 0 h 2721141"/>
              <a:gd name="connsiteX1" fmla="*/ 1997490 w 1997490"/>
              <a:gd name="connsiteY1" fmla="*/ 1762878 h 2721141"/>
              <a:gd name="connsiteX2" fmla="*/ 1574884 w 1997490"/>
              <a:gd name="connsiteY2" fmla="*/ 2719010 h 2721141"/>
              <a:gd name="connsiteX3" fmla="*/ 0 w 1997490"/>
              <a:gd name="connsiteY3" fmla="*/ 2721141 h 2721141"/>
              <a:gd name="connsiteX4" fmla="*/ 2377 w 1997490"/>
              <a:gd name="connsiteY4" fmla="*/ 0 h 2721141"/>
              <a:gd name="connsiteX0" fmla="*/ 2377 w 1993479"/>
              <a:gd name="connsiteY0" fmla="*/ 0 h 2721141"/>
              <a:gd name="connsiteX1" fmla="*/ 1993479 w 1993479"/>
              <a:gd name="connsiteY1" fmla="*/ 1770899 h 2721141"/>
              <a:gd name="connsiteX2" fmla="*/ 1574884 w 1993479"/>
              <a:gd name="connsiteY2" fmla="*/ 2719010 h 2721141"/>
              <a:gd name="connsiteX3" fmla="*/ 0 w 1993479"/>
              <a:gd name="connsiteY3" fmla="*/ 2721141 h 2721141"/>
              <a:gd name="connsiteX4" fmla="*/ 2377 w 1993479"/>
              <a:gd name="connsiteY4" fmla="*/ 0 h 2721141"/>
              <a:gd name="connsiteX0" fmla="*/ 2377 w 1989469"/>
              <a:gd name="connsiteY0" fmla="*/ 0 h 2721141"/>
              <a:gd name="connsiteX1" fmla="*/ 1989469 w 1989469"/>
              <a:gd name="connsiteY1" fmla="*/ 1770899 h 2721141"/>
              <a:gd name="connsiteX2" fmla="*/ 1574884 w 1989469"/>
              <a:gd name="connsiteY2" fmla="*/ 2719010 h 2721141"/>
              <a:gd name="connsiteX3" fmla="*/ 0 w 1989469"/>
              <a:gd name="connsiteY3" fmla="*/ 2721141 h 2721141"/>
              <a:gd name="connsiteX4" fmla="*/ 2377 w 1989469"/>
              <a:gd name="connsiteY4" fmla="*/ 0 h 2721141"/>
              <a:gd name="connsiteX0" fmla="*/ 2377 w 1981448"/>
              <a:gd name="connsiteY0" fmla="*/ 0 h 2721141"/>
              <a:gd name="connsiteX1" fmla="*/ 1981448 w 1981448"/>
              <a:gd name="connsiteY1" fmla="*/ 1770899 h 2721141"/>
              <a:gd name="connsiteX2" fmla="*/ 1574884 w 1981448"/>
              <a:gd name="connsiteY2" fmla="*/ 2719010 h 2721141"/>
              <a:gd name="connsiteX3" fmla="*/ 0 w 1981448"/>
              <a:gd name="connsiteY3" fmla="*/ 2721141 h 2721141"/>
              <a:gd name="connsiteX4" fmla="*/ 2377 w 1981448"/>
              <a:gd name="connsiteY4" fmla="*/ 0 h 272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448" h="2721141">
                <a:moveTo>
                  <a:pt x="2377" y="0"/>
                </a:moveTo>
                <a:lnTo>
                  <a:pt x="1981448" y="1770899"/>
                </a:lnTo>
                <a:lnTo>
                  <a:pt x="1574884" y="2719010"/>
                </a:lnTo>
                <a:lnTo>
                  <a:pt x="0" y="2721141"/>
                </a:lnTo>
                <a:cubicBezTo>
                  <a:pt x="3969" y="1955172"/>
                  <a:pt x="-1592" y="765969"/>
                  <a:pt x="2377" y="0"/>
                </a:cubicBezTo>
                <a:close/>
              </a:path>
            </a:pathLst>
          </a:custGeom>
          <a:solidFill>
            <a:srgbClr val="FFE697"/>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EEDB72D-D38B-45AF-9B10-4D25FD62612E}"/>
              </a:ext>
            </a:extLst>
          </p:cNvPr>
          <p:cNvSpPr/>
          <p:nvPr/>
        </p:nvSpPr>
        <p:spPr>
          <a:xfrm>
            <a:off x="9963315" y="2661346"/>
            <a:ext cx="1529258" cy="2981584"/>
          </a:xfrm>
          <a:custGeom>
            <a:avLst/>
            <a:gdLst>
              <a:gd name="connsiteX0" fmla="*/ 3362325 w 3367087"/>
              <a:gd name="connsiteY0" fmla="*/ 0 h 3524250"/>
              <a:gd name="connsiteX1" fmla="*/ 0 w 3367087"/>
              <a:gd name="connsiteY1" fmla="*/ 3071812 h 3524250"/>
              <a:gd name="connsiteX2" fmla="*/ 0 w 3367087"/>
              <a:gd name="connsiteY2" fmla="*/ 3524250 h 3524250"/>
              <a:gd name="connsiteX3" fmla="*/ 3367087 w 3367087"/>
              <a:gd name="connsiteY3" fmla="*/ 3524250 h 3524250"/>
              <a:gd name="connsiteX4" fmla="*/ 3362325 w 3367087"/>
              <a:gd name="connsiteY4" fmla="*/ 0 h 3524250"/>
              <a:gd name="connsiteX0" fmla="*/ 3391347 w 3396109"/>
              <a:gd name="connsiteY0" fmla="*/ 0 h 3529084"/>
              <a:gd name="connsiteX1" fmla="*/ 29022 w 3396109"/>
              <a:gd name="connsiteY1" fmla="*/ 3071812 h 3529084"/>
              <a:gd name="connsiteX2" fmla="*/ 0 w 3396109"/>
              <a:gd name="connsiteY2" fmla="*/ 3529084 h 3529084"/>
              <a:gd name="connsiteX3" fmla="*/ 3396109 w 3396109"/>
              <a:gd name="connsiteY3" fmla="*/ 3524250 h 3529084"/>
              <a:gd name="connsiteX4" fmla="*/ 3391347 w 3396109"/>
              <a:gd name="connsiteY4" fmla="*/ 0 h 3529084"/>
              <a:gd name="connsiteX0" fmla="*/ 3384091 w 3388853"/>
              <a:gd name="connsiteY0" fmla="*/ 0 h 3529084"/>
              <a:gd name="connsiteX1" fmla="*/ 21766 w 3388853"/>
              <a:gd name="connsiteY1" fmla="*/ 3071812 h 3529084"/>
              <a:gd name="connsiteX2" fmla="*/ 0 w 3388853"/>
              <a:gd name="connsiteY2" fmla="*/ 3529084 h 3529084"/>
              <a:gd name="connsiteX3" fmla="*/ 3388853 w 3388853"/>
              <a:gd name="connsiteY3" fmla="*/ 3524250 h 3529084"/>
              <a:gd name="connsiteX4" fmla="*/ 3384091 w 3388853"/>
              <a:gd name="connsiteY4" fmla="*/ 0 h 3529084"/>
              <a:gd name="connsiteX0" fmla="*/ 3379254 w 3384016"/>
              <a:gd name="connsiteY0" fmla="*/ 0 h 3524250"/>
              <a:gd name="connsiteX1" fmla="*/ 16929 w 3384016"/>
              <a:gd name="connsiteY1" fmla="*/ 3071812 h 3524250"/>
              <a:gd name="connsiteX2" fmla="*/ 0 w 3384016"/>
              <a:gd name="connsiteY2" fmla="*/ 3524250 h 3524250"/>
              <a:gd name="connsiteX3" fmla="*/ 3384016 w 3384016"/>
              <a:gd name="connsiteY3" fmla="*/ 3524250 h 3524250"/>
              <a:gd name="connsiteX4" fmla="*/ 3379254 w 3384016"/>
              <a:gd name="connsiteY4" fmla="*/ 0 h 3524250"/>
              <a:gd name="connsiteX0" fmla="*/ 3388929 w 3393691"/>
              <a:gd name="connsiteY0" fmla="*/ 0 h 3524250"/>
              <a:gd name="connsiteX1" fmla="*/ 0 w 3393691"/>
              <a:gd name="connsiteY1" fmla="*/ 3071812 h 3524250"/>
              <a:gd name="connsiteX2" fmla="*/ 9675 w 3393691"/>
              <a:gd name="connsiteY2" fmla="*/ 3524250 h 3524250"/>
              <a:gd name="connsiteX3" fmla="*/ 3393691 w 3393691"/>
              <a:gd name="connsiteY3" fmla="*/ 3524250 h 3524250"/>
              <a:gd name="connsiteX4" fmla="*/ 3388929 w 3393691"/>
              <a:gd name="connsiteY4" fmla="*/ 0 h 3524250"/>
              <a:gd name="connsiteX0" fmla="*/ 3381673 w 3386435"/>
              <a:gd name="connsiteY0" fmla="*/ 0 h 3524250"/>
              <a:gd name="connsiteX1" fmla="*/ 0 w 3386435"/>
              <a:gd name="connsiteY1" fmla="*/ 3076645 h 3524250"/>
              <a:gd name="connsiteX2" fmla="*/ 2419 w 3386435"/>
              <a:gd name="connsiteY2" fmla="*/ 3524250 h 3524250"/>
              <a:gd name="connsiteX3" fmla="*/ 3386435 w 3386435"/>
              <a:gd name="connsiteY3" fmla="*/ 3524250 h 3524250"/>
              <a:gd name="connsiteX4" fmla="*/ 3381673 w 3386435"/>
              <a:gd name="connsiteY4" fmla="*/ 0 h 3524250"/>
              <a:gd name="connsiteX0" fmla="*/ 3379487 w 3384249"/>
              <a:gd name="connsiteY0" fmla="*/ 0 h 3524250"/>
              <a:gd name="connsiteX1" fmla="*/ 232 w 3384249"/>
              <a:gd name="connsiteY1" fmla="*/ 3069395 h 3524250"/>
              <a:gd name="connsiteX2" fmla="*/ 233 w 3384249"/>
              <a:gd name="connsiteY2" fmla="*/ 3524250 h 3524250"/>
              <a:gd name="connsiteX3" fmla="*/ 3384249 w 3384249"/>
              <a:gd name="connsiteY3" fmla="*/ 3524250 h 3524250"/>
              <a:gd name="connsiteX4" fmla="*/ 3379487 w 3384249"/>
              <a:gd name="connsiteY4" fmla="*/ 0 h 3524250"/>
              <a:gd name="connsiteX0" fmla="*/ 3379487 w 3384249"/>
              <a:gd name="connsiteY0" fmla="*/ 0 h 3524250"/>
              <a:gd name="connsiteX1" fmla="*/ 232 w 3384249"/>
              <a:gd name="connsiteY1" fmla="*/ 3069395 h 3524250"/>
              <a:gd name="connsiteX2" fmla="*/ 233 w 3384249"/>
              <a:gd name="connsiteY2" fmla="*/ 3524250 h 3524250"/>
              <a:gd name="connsiteX3" fmla="*/ 3384249 w 3384249"/>
              <a:gd name="connsiteY3" fmla="*/ 3524250 h 3524250"/>
              <a:gd name="connsiteX4" fmla="*/ 3379487 w 3384249"/>
              <a:gd name="connsiteY4" fmla="*/ 0 h 3524250"/>
              <a:gd name="connsiteX0" fmla="*/ 3381674 w 3386436"/>
              <a:gd name="connsiteY0" fmla="*/ 0 h 3524250"/>
              <a:gd name="connsiteX1" fmla="*/ 0 w 3386436"/>
              <a:gd name="connsiteY1" fmla="*/ 3079063 h 3524250"/>
              <a:gd name="connsiteX2" fmla="*/ 2420 w 3386436"/>
              <a:gd name="connsiteY2" fmla="*/ 3524250 h 3524250"/>
              <a:gd name="connsiteX3" fmla="*/ 3386436 w 3386436"/>
              <a:gd name="connsiteY3" fmla="*/ 3524250 h 3524250"/>
              <a:gd name="connsiteX4" fmla="*/ 3381674 w 3386436"/>
              <a:gd name="connsiteY4" fmla="*/ 0 h 3524250"/>
              <a:gd name="connsiteX0" fmla="*/ 3381674 w 3386436"/>
              <a:gd name="connsiteY0" fmla="*/ 0 h 3524250"/>
              <a:gd name="connsiteX1" fmla="*/ 0 w 3386436"/>
              <a:gd name="connsiteY1" fmla="*/ 3076646 h 3524250"/>
              <a:gd name="connsiteX2" fmla="*/ 2420 w 3386436"/>
              <a:gd name="connsiteY2" fmla="*/ 3524250 h 3524250"/>
              <a:gd name="connsiteX3" fmla="*/ 3386436 w 3386436"/>
              <a:gd name="connsiteY3" fmla="*/ 3524250 h 3524250"/>
              <a:gd name="connsiteX4" fmla="*/ 3381674 w 3386436"/>
              <a:gd name="connsiteY4" fmla="*/ 0 h 3524250"/>
              <a:gd name="connsiteX0" fmla="*/ 3381904 w 3386666"/>
              <a:gd name="connsiteY0" fmla="*/ 0 h 3524250"/>
              <a:gd name="connsiteX1" fmla="*/ 230 w 3386666"/>
              <a:gd name="connsiteY1" fmla="*/ 3076646 h 3524250"/>
              <a:gd name="connsiteX2" fmla="*/ 232 w 3386666"/>
              <a:gd name="connsiteY2" fmla="*/ 3524250 h 3524250"/>
              <a:gd name="connsiteX3" fmla="*/ 3386666 w 3386666"/>
              <a:gd name="connsiteY3" fmla="*/ 3524250 h 3524250"/>
              <a:gd name="connsiteX4" fmla="*/ 3381904 w 3386666"/>
              <a:gd name="connsiteY4" fmla="*/ 0 h 3524250"/>
              <a:gd name="connsiteX0" fmla="*/ 3381904 w 3386666"/>
              <a:gd name="connsiteY0" fmla="*/ 0 h 3524250"/>
              <a:gd name="connsiteX1" fmla="*/ 230 w 3386666"/>
              <a:gd name="connsiteY1" fmla="*/ 3076646 h 3524250"/>
              <a:gd name="connsiteX2" fmla="*/ 232 w 3386666"/>
              <a:gd name="connsiteY2" fmla="*/ 3524250 h 3524250"/>
              <a:gd name="connsiteX3" fmla="*/ 3386666 w 3386666"/>
              <a:gd name="connsiteY3" fmla="*/ 3524250 h 3524250"/>
              <a:gd name="connsiteX4" fmla="*/ 3381904 w 3386666"/>
              <a:gd name="connsiteY4" fmla="*/ 0 h 3524250"/>
              <a:gd name="connsiteX0" fmla="*/ 3391578 w 3391785"/>
              <a:gd name="connsiteY0" fmla="*/ 0 h 3546004"/>
              <a:gd name="connsiteX1" fmla="*/ 230 w 3391785"/>
              <a:gd name="connsiteY1" fmla="*/ 3098400 h 3546004"/>
              <a:gd name="connsiteX2" fmla="*/ 232 w 3391785"/>
              <a:gd name="connsiteY2" fmla="*/ 3546004 h 3546004"/>
              <a:gd name="connsiteX3" fmla="*/ 3386666 w 3391785"/>
              <a:gd name="connsiteY3" fmla="*/ 3546004 h 3546004"/>
              <a:gd name="connsiteX4" fmla="*/ 3391578 w 3391785"/>
              <a:gd name="connsiteY4" fmla="*/ 0 h 3546004"/>
              <a:gd name="connsiteX0" fmla="*/ 3391578 w 3391785"/>
              <a:gd name="connsiteY0" fmla="*/ 0 h 3526667"/>
              <a:gd name="connsiteX1" fmla="*/ 230 w 3391785"/>
              <a:gd name="connsiteY1" fmla="*/ 3079063 h 3526667"/>
              <a:gd name="connsiteX2" fmla="*/ 232 w 3391785"/>
              <a:gd name="connsiteY2" fmla="*/ 3526667 h 3526667"/>
              <a:gd name="connsiteX3" fmla="*/ 3386666 w 3391785"/>
              <a:gd name="connsiteY3" fmla="*/ 3526667 h 3526667"/>
              <a:gd name="connsiteX4" fmla="*/ 3391578 w 3391785"/>
              <a:gd name="connsiteY4" fmla="*/ 0 h 3526667"/>
              <a:gd name="connsiteX0" fmla="*/ 3391578 w 3391785"/>
              <a:gd name="connsiteY0" fmla="*/ 0 h 3531501"/>
              <a:gd name="connsiteX1" fmla="*/ 230 w 3391785"/>
              <a:gd name="connsiteY1" fmla="*/ 3083897 h 3531501"/>
              <a:gd name="connsiteX2" fmla="*/ 232 w 3391785"/>
              <a:gd name="connsiteY2" fmla="*/ 3531501 h 3531501"/>
              <a:gd name="connsiteX3" fmla="*/ 3386666 w 3391785"/>
              <a:gd name="connsiteY3" fmla="*/ 3531501 h 3531501"/>
              <a:gd name="connsiteX4" fmla="*/ 3391578 w 3391785"/>
              <a:gd name="connsiteY4" fmla="*/ 0 h 3531501"/>
              <a:gd name="connsiteX0" fmla="*/ 3391578 w 3391785"/>
              <a:gd name="connsiteY0" fmla="*/ 0 h 3536336"/>
              <a:gd name="connsiteX1" fmla="*/ 230 w 3391785"/>
              <a:gd name="connsiteY1" fmla="*/ 3088732 h 3536336"/>
              <a:gd name="connsiteX2" fmla="*/ 232 w 3391785"/>
              <a:gd name="connsiteY2" fmla="*/ 3536336 h 3536336"/>
              <a:gd name="connsiteX3" fmla="*/ 3386666 w 3391785"/>
              <a:gd name="connsiteY3" fmla="*/ 3536336 h 3536336"/>
              <a:gd name="connsiteX4" fmla="*/ 3391578 w 3391785"/>
              <a:gd name="connsiteY4" fmla="*/ 0 h 3536336"/>
              <a:gd name="connsiteX0" fmla="*/ 3381904 w 3386666"/>
              <a:gd name="connsiteY0" fmla="*/ 0 h 3533919"/>
              <a:gd name="connsiteX1" fmla="*/ 230 w 3386666"/>
              <a:gd name="connsiteY1" fmla="*/ 3086315 h 3533919"/>
              <a:gd name="connsiteX2" fmla="*/ 232 w 3386666"/>
              <a:gd name="connsiteY2" fmla="*/ 3533919 h 3533919"/>
              <a:gd name="connsiteX3" fmla="*/ 3386666 w 3386666"/>
              <a:gd name="connsiteY3" fmla="*/ 3533919 h 3533919"/>
              <a:gd name="connsiteX4" fmla="*/ 3381904 w 3386666"/>
              <a:gd name="connsiteY4" fmla="*/ 0 h 3533919"/>
              <a:gd name="connsiteX0" fmla="*/ 3391578 w 3391785"/>
              <a:gd name="connsiteY0" fmla="*/ 0 h 3531501"/>
              <a:gd name="connsiteX1" fmla="*/ 230 w 3391785"/>
              <a:gd name="connsiteY1" fmla="*/ 3083897 h 3531501"/>
              <a:gd name="connsiteX2" fmla="*/ 232 w 3391785"/>
              <a:gd name="connsiteY2" fmla="*/ 3531501 h 3531501"/>
              <a:gd name="connsiteX3" fmla="*/ 3386666 w 3391785"/>
              <a:gd name="connsiteY3" fmla="*/ 3531501 h 3531501"/>
              <a:gd name="connsiteX4" fmla="*/ 3391578 w 3391785"/>
              <a:gd name="connsiteY4" fmla="*/ 0 h 3531501"/>
              <a:gd name="connsiteX0" fmla="*/ 3391578 w 3391785"/>
              <a:gd name="connsiteY0" fmla="*/ 0 h 3531501"/>
              <a:gd name="connsiteX1" fmla="*/ 230 w 3391785"/>
              <a:gd name="connsiteY1" fmla="*/ 3083897 h 3531501"/>
              <a:gd name="connsiteX2" fmla="*/ 232 w 3391785"/>
              <a:gd name="connsiteY2" fmla="*/ 3531501 h 3531501"/>
              <a:gd name="connsiteX3" fmla="*/ 3386666 w 3391785"/>
              <a:gd name="connsiteY3" fmla="*/ 3531501 h 3531501"/>
              <a:gd name="connsiteX4" fmla="*/ 3391578 w 3391785"/>
              <a:gd name="connsiteY4" fmla="*/ 0 h 3531501"/>
              <a:gd name="connsiteX0" fmla="*/ 3386740 w 3387189"/>
              <a:gd name="connsiteY0" fmla="*/ 0 h 3531501"/>
              <a:gd name="connsiteX1" fmla="*/ 230 w 3387189"/>
              <a:gd name="connsiteY1" fmla="*/ 3083897 h 3531501"/>
              <a:gd name="connsiteX2" fmla="*/ 232 w 3387189"/>
              <a:gd name="connsiteY2" fmla="*/ 3531501 h 3531501"/>
              <a:gd name="connsiteX3" fmla="*/ 3386666 w 3387189"/>
              <a:gd name="connsiteY3" fmla="*/ 3531501 h 3531501"/>
              <a:gd name="connsiteX4" fmla="*/ 3386740 w 3387189"/>
              <a:gd name="connsiteY4" fmla="*/ 0 h 3531501"/>
              <a:gd name="connsiteX0" fmla="*/ 3455985 w 3456010"/>
              <a:gd name="connsiteY0" fmla="*/ 0 h 3673987"/>
              <a:gd name="connsiteX1" fmla="*/ 230 w 3456010"/>
              <a:gd name="connsiteY1" fmla="*/ 3226383 h 3673987"/>
              <a:gd name="connsiteX2" fmla="*/ 232 w 3456010"/>
              <a:gd name="connsiteY2" fmla="*/ 3673987 h 3673987"/>
              <a:gd name="connsiteX3" fmla="*/ 3386666 w 3456010"/>
              <a:gd name="connsiteY3" fmla="*/ 3673987 h 3673987"/>
              <a:gd name="connsiteX4" fmla="*/ 3455985 w 3456010"/>
              <a:gd name="connsiteY4" fmla="*/ 0 h 3673987"/>
              <a:gd name="connsiteX0" fmla="*/ 3455985 w 3456050"/>
              <a:gd name="connsiteY0" fmla="*/ 0 h 3673987"/>
              <a:gd name="connsiteX1" fmla="*/ 230 w 3456050"/>
              <a:gd name="connsiteY1" fmla="*/ 3226383 h 3673987"/>
              <a:gd name="connsiteX2" fmla="*/ 232 w 3456050"/>
              <a:gd name="connsiteY2" fmla="*/ 3673987 h 3673987"/>
              <a:gd name="connsiteX3" fmla="*/ 3431471 w 3456050"/>
              <a:gd name="connsiteY3" fmla="*/ 3580353 h 3673987"/>
              <a:gd name="connsiteX4" fmla="*/ 3455985 w 3456050"/>
              <a:gd name="connsiteY4" fmla="*/ 0 h 3673987"/>
              <a:gd name="connsiteX0" fmla="*/ 3455985 w 3456211"/>
              <a:gd name="connsiteY0" fmla="*/ 0 h 3673987"/>
              <a:gd name="connsiteX1" fmla="*/ 230 w 3456211"/>
              <a:gd name="connsiteY1" fmla="*/ 3226383 h 3673987"/>
              <a:gd name="connsiteX2" fmla="*/ 232 w 3456211"/>
              <a:gd name="connsiteY2" fmla="*/ 3673987 h 3673987"/>
              <a:gd name="connsiteX3" fmla="*/ 3451837 w 3456211"/>
              <a:gd name="connsiteY3" fmla="*/ 3568140 h 3673987"/>
              <a:gd name="connsiteX4" fmla="*/ 3455985 w 3456211"/>
              <a:gd name="connsiteY4" fmla="*/ 0 h 3673987"/>
              <a:gd name="connsiteX0" fmla="*/ 3455985 w 3456434"/>
              <a:gd name="connsiteY0" fmla="*/ 0 h 3673987"/>
              <a:gd name="connsiteX1" fmla="*/ 230 w 3456434"/>
              <a:gd name="connsiteY1" fmla="*/ 3226383 h 3673987"/>
              <a:gd name="connsiteX2" fmla="*/ 232 w 3456434"/>
              <a:gd name="connsiteY2" fmla="*/ 3673987 h 3673987"/>
              <a:gd name="connsiteX3" fmla="*/ 3455909 w 3456434"/>
              <a:gd name="connsiteY3" fmla="*/ 3498933 h 3673987"/>
              <a:gd name="connsiteX4" fmla="*/ 3455985 w 3456434"/>
              <a:gd name="connsiteY4" fmla="*/ 0 h 3673987"/>
              <a:gd name="connsiteX0" fmla="*/ 3455985 w 3456211"/>
              <a:gd name="connsiteY0" fmla="*/ 0 h 3673987"/>
              <a:gd name="connsiteX1" fmla="*/ 230 w 3456211"/>
              <a:gd name="connsiteY1" fmla="*/ 3226383 h 3673987"/>
              <a:gd name="connsiteX2" fmla="*/ 232 w 3456211"/>
              <a:gd name="connsiteY2" fmla="*/ 3673987 h 3673987"/>
              <a:gd name="connsiteX3" fmla="*/ 3451836 w 3456211"/>
              <a:gd name="connsiteY3" fmla="*/ 3535572 h 3673987"/>
              <a:gd name="connsiteX4" fmla="*/ 3455985 w 3456211"/>
              <a:gd name="connsiteY4" fmla="*/ 0 h 3673987"/>
              <a:gd name="connsiteX0" fmla="*/ 3455986 w 3456212"/>
              <a:gd name="connsiteY0" fmla="*/ 0 h 3633276"/>
              <a:gd name="connsiteX1" fmla="*/ 230 w 3456212"/>
              <a:gd name="connsiteY1" fmla="*/ 3185672 h 3633276"/>
              <a:gd name="connsiteX2" fmla="*/ 232 w 3456212"/>
              <a:gd name="connsiteY2" fmla="*/ 3633276 h 3633276"/>
              <a:gd name="connsiteX3" fmla="*/ 3451836 w 3456212"/>
              <a:gd name="connsiteY3" fmla="*/ 3494861 h 3633276"/>
              <a:gd name="connsiteX4" fmla="*/ 3455986 w 3456212"/>
              <a:gd name="connsiteY4" fmla="*/ 0 h 3633276"/>
              <a:gd name="connsiteX0" fmla="*/ 3455755 w 3490127"/>
              <a:gd name="connsiteY0" fmla="*/ 298476 h 3931752"/>
              <a:gd name="connsiteX1" fmla="*/ 3120080 w 3490127"/>
              <a:gd name="connsiteY1" fmla="*/ 296523 h 3931752"/>
              <a:gd name="connsiteX2" fmla="*/ 1 w 3490127"/>
              <a:gd name="connsiteY2" fmla="*/ 3931752 h 3931752"/>
              <a:gd name="connsiteX3" fmla="*/ 3451605 w 3490127"/>
              <a:gd name="connsiteY3" fmla="*/ 3793337 h 3931752"/>
              <a:gd name="connsiteX4" fmla="*/ 3455755 w 3490127"/>
              <a:gd name="connsiteY4" fmla="*/ 298476 h 3931752"/>
              <a:gd name="connsiteX0" fmla="*/ 3455755 w 3490127"/>
              <a:gd name="connsiteY0" fmla="*/ 298476 h 3931752"/>
              <a:gd name="connsiteX1" fmla="*/ 3120080 w 3490127"/>
              <a:gd name="connsiteY1" fmla="*/ 296523 h 3931752"/>
              <a:gd name="connsiteX2" fmla="*/ 1 w 3490127"/>
              <a:gd name="connsiteY2" fmla="*/ 3931752 h 3931752"/>
              <a:gd name="connsiteX3" fmla="*/ 3451605 w 3490127"/>
              <a:gd name="connsiteY3" fmla="*/ 3793337 h 3931752"/>
              <a:gd name="connsiteX4" fmla="*/ 3455755 w 3490127"/>
              <a:gd name="connsiteY4" fmla="*/ 298476 h 3931752"/>
              <a:gd name="connsiteX0" fmla="*/ 3455755 w 3455981"/>
              <a:gd name="connsiteY0" fmla="*/ 2192 h 3635468"/>
              <a:gd name="connsiteX1" fmla="*/ 3120080 w 3455981"/>
              <a:gd name="connsiteY1" fmla="*/ 239 h 3635468"/>
              <a:gd name="connsiteX2" fmla="*/ 1 w 3455981"/>
              <a:gd name="connsiteY2" fmla="*/ 3635468 h 3635468"/>
              <a:gd name="connsiteX3" fmla="*/ 3451605 w 3455981"/>
              <a:gd name="connsiteY3" fmla="*/ 3497053 h 3635468"/>
              <a:gd name="connsiteX4" fmla="*/ 3455755 w 3455981"/>
              <a:gd name="connsiteY4" fmla="*/ 2192 h 3635468"/>
              <a:gd name="connsiteX0" fmla="*/ 3455755 w 3455981"/>
              <a:gd name="connsiteY0" fmla="*/ 2192 h 3635468"/>
              <a:gd name="connsiteX1" fmla="*/ 3120080 w 3455981"/>
              <a:gd name="connsiteY1" fmla="*/ 239 h 3635468"/>
              <a:gd name="connsiteX2" fmla="*/ 1 w 3455981"/>
              <a:gd name="connsiteY2" fmla="*/ 3635468 h 3635468"/>
              <a:gd name="connsiteX3" fmla="*/ 3451605 w 3455981"/>
              <a:gd name="connsiteY3" fmla="*/ 3497053 h 3635468"/>
              <a:gd name="connsiteX4" fmla="*/ 3455755 w 3455981"/>
              <a:gd name="connsiteY4" fmla="*/ 2192 h 3635468"/>
              <a:gd name="connsiteX0" fmla="*/ 1830543 w 1830769"/>
              <a:gd name="connsiteY0" fmla="*/ 2192 h 3513338"/>
              <a:gd name="connsiteX1" fmla="*/ 1494868 w 1830769"/>
              <a:gd name="connsiteY1" fmla="*/ 239 h 3513338"/>
              <a:gd name="connsiteX2" fmla="*/ 1 w 1830769"/>
              <a:gd name="connsiteY2" fmla="*/ 3513338 h 3513338"/>
              <a:gd name="connsiteX3" fmla="*/ 1826393 w 1830769"/>
              <a:gd name="connsiteY3" fmla="*/ 3497053 h 3513338"/>
              <a:gd name="connsiteX4" fmla="*/ 1830543 w 1830769"/>
              <a:gd name="connsiteY4" fmla="*/ 2192 h 3513338"/>
              <a:gd name="connsiteX0" fmla="*/ 1830543 w 1830769"/>
              <a:gd name="connsiteY0" fmla="*/ 10048 h 3521194"/>
              <a:gd name="connsiteX1" fmla="*/ 1494868 w 1830769"/>
              <a:gd name="connsiteY1" fmla="*/ 8095 h 3521194"/>
              <a:gd name="connsiteX2" fmla="*/ 1 w 1830769"/>
              <a:gd name="connsiteY2" fmla="*/ 3521194 h 3521194"/>
              <a:gd name="connsiteX3" fmla="*/ 1826393 w 1830769"/>
              <a:gd name="connsiteY3" fmla="*/ 3504909 h 3521194"/>
              <a:gd name="connsiteX4" fmla="*/ 1830543 w 1830769"/>
              <a:gd name="connsiteY4" fmla="*/ 10048 h 3521194"/>
              <a:gd name="connsiteX0" fmla="*/ 1834616 w 1834768"/>
              <a:gd name="connsiteY0" fmla="*/ 619 h 3532120"/>
              <a:gd name="connsiteX1" fmla="*/ 1494868 w 1834768"/>
              <a:gd name="connsiteY1" fmla="*/ 19021 h 3532120"/>
              <a:gd name="connsiteX2" fmla="*/ 1 w 1834768"/>
              <a:gd name="connsiteY2" fmla="*/ 3532120 h 3532120"/>
              <a:gd name="connsiteX3" fmla="*/ 1826393 w 1834768"/>
              <a:gd name="connsiteY3" fmla="*/ 3515835 h 3532120"/>
              <a:gd name="connsiteX4" fmla="*/ 1834616 w 1834768"/>
              <a:gd name="connsiteY4" fmla="*/ 619 h 3532120"/>
              <a:gd name="connsiteX0" fmla="*/ 1834616 w 1834768"/>
              <a:gd name="connsiteY0" fmla="*/ 0 h 3531501"/>
              <a:gd name="connsiteX1" fmla="*/ 1494868 w 1834768"/>
              <a:gd name="connsiteY1" fmla="*/ 18402 h 3531501"/>
              <a:gd name="connsiteX2" fmla="*/ 1 w 1834768"/>
              <a:gd name="connsiteY2" fmla="*/ 3531501 h 3531501"/>
              <a:gd name="connsiteX3" fmla="*/ 1826393 w 1834768"/>
              <a:gd name="connsiteY3" fmla="*/ 3515216 h 3531501"/>
              <a:gd name="connsiteX4" fmla="*/ 1834616 w 1834768"/>
              <a:gd name="connsiteY4" fmla="*/ 0 h 3531501"/>
              <a:gd name="connsiteX0" fmla="*/ 1834616 w 1834768"/>
              <a:gd name="connsiteY0" fmla="*/ 8544 h 3540045"/>
              <a:gd name="connsiteX1" fmla="*/ 1503014 w 1834768"/>
              <a:gd name="connsiteY1" fmla="*/ 6590 h 3540045"/>
              <a:gd name="connsiteX2" fmla="*/ 1 w 1834768"/>
              <a:gd name="connsiteY2" fmla="*/ 3540045 h 3540045"/>
              <a:gd name="connsiteX3" fmla="*/ 1826393 w 1834768"/>
              <a:gd name="connsiteY3" fmla="*/ 3523760 h 3540045"/>
              <a:gd name="connsiteX4" fmla="*/ 1834616 w 1834768"/>
              <a:gd name="connsiteY4" fmla="*/ 8544 h 3540045"/>
              <a:gd name="connsiteX0" fmla="*/ 1834616 w 1834768"/>
              <a:gd name="connsiteY0" fmla="*/ 8544 h 3540045"/>
              <a:gd name="connsiteX1" fmla="*/ 1503014 w 1834768"/>
              <a:gd name="connsiteY1" fmla="*/ 6590 h 3540045"/>
              <a:gd name="connsiteX2" fmla="*/ 1 w 1834768"/>
              <a:gd name="connsiteY2" fmla="*/ 3540045 h 3540045"/>
              <a:gd name="connsiteX3" fmla="*/ 1826393 w 1834768"/>
              <a:gd name="connsiteY3" fmla="*/ 3523760 h 3540045"/>
              <a:gd name="connsiteX4" fmla="*/ 1834616 w 1834768"/>
              <a:gd name="connsiteY4" fmla="*/ 8544 h 3540045"/>
              <a:gd name="connsiteX0" fmla="*/ 1834616 w 1834768"/>
              <a:gd name="connsiteY0" fmla="*/ 5273 h 3536774"/>
              <a:gd name="connsiteX1" fmla="*/ 1523381 w 1834768"/>
              <a:gd name="connsiteY1" fmla="*/ 7390 h 3536774"/>
              <a:gd name="connsiteX2" fmla="*/ 1 w 1834768"/>
              <a:gd name="connsiteY2" fmla="*/ 3536774 h 3536774"/>
              <a:gd name="connsiteX3" fmla="*/ 1826393 w 1834768"/>
              <a:gd name="connsiteY3" fmla="*/ 3520489 h 3536774"/>
              <a:gd name="connsiteX4" fmla="*/ 1834616 w 1834768"/>
              <a:gd name="connsiteY4" fmla="*/ 5273 h 3536774"/>
              <a:gd name="connsiteX0" fmla="*/ 1834616 w 1834768"/>
              <a:gd name="connsiteY0" fmla="*/ 5273 h 3536774"/>
              <a:gd name="connsiteX1" fmla="*/ 1523381 w 1834768"/>
              <a:gd name="connsiteY1" fmla="*/ 7390 h 3536774"/>
              <a:gd name="connsiteX2" fmla="*/ 1 w 1834768"/>
              <a:gd name="connsiteY2" fmla="*/ 3536774 h 3536774"/>
              <a:gd name="connsiteX3" fmla="*/ 1826393 w 1834768"/>
              <a:gd name="connsiteY3" fmla="*/ 3520489 h 3536774"/>
              <a:gd name="connsiteX4" fmla="*/ 1834616 w 1834768"/>
              <a:gd name="connsiteY4" fmla="*/ 5273 h 3536774"/>
              <a:gd name="connsiteX0" fmla="*/ 1834616 w 1834768"/>
              <a:gd name="connsiteY0" fmla="*/ 5273 h 3536774"/>
              <a:gd name="connsiteX1" fmla="*/ 1523381 w 1834768"/>
              <a:gd name="connsiteY1" fmla="*/ 7390 h 3536774"/>
              <a:gd name="connsiteX2" fmla="*/ 1 w 1834768"/>
              <a:gd name="connsiteY2" fmla="*/ 3536774 h 3536774"/>
              <a:gd name="connsiteX3" fmla="*/ 1826393 w 1834768"/>
              <a:gd name="connsiteY3" fmla="*/ 3520489 h 3536774"/>
              <a:gd name="connsiteX4" fmla="*/ 1834616 w 1834768"/>
              <a:gd name="connsiteY4" fmla="*/ 5273 h 3536774"/>
              <a:gd name="connsiteX0" fmla="*/ 1834616 w 1834768"/>
              <a:gd name="connsiteY0" fmla="*/ 0 h 3531501"/>
              <a:gd name="connsiteX1" fmla="*/ 1523381 w 1834768"/>
              <a:gd name="connsiteY1" fmla="*/ 2117 h 3531501"/>
              <a:gd name="connsiteX2" fmla="*/ 1 w 1834768"/>
              <a:gd name="connsiteY2" fmla="*/ 3531501 h 3531501"/>
              <a:gd name="connsiteX3" fmla="*/ 1826393 w 1834768"/>
              <a:gd name="connsiteY3" fmla="*/ 3515216 h 3531501"/>
              <a:gd name="connsiteX4" fmla="*/ 1834616 w 1834768"/>
              <a:gd name="connsiteY4" fmla="*/ 0 h 3531501"/>
              <a:gd name="connsiteX0" fmla="*/ 1834616 w 1834768"/>
              <a:gd name="connsiteY0" fmla="*/ 0 h 3531501"/>
              <a:gd name="connsiteX1" fmla="*/ 1523381 w 1834768"/>
              <a:gd name="connsiteY1" fmla="*/ 2117 h 3531501"/>
              <a:gd name="connsiteX2" fmla="*/ 1 w 1834768"/>
              <a:gd name="connsiteY2" fmla="*/ 3531501 h 3531501"/>
              <a:gd name="connsiteX3" fmla="*/ 1826393 w 1834768"/>
              <a:gd name="connsiteY3" fmla="*/ 3515216 h 3531501"/>
              <a:gd name="connsiteX4" fmla="*/ 1834616 w 1834768"/>
              <a:gd name="connsiteY4" fmla="*/ 0 h 3531501"/>
              <a:gd name="connsiteX0" fmla="*/ 1834616 w 1834768"/>
              <a:gd name="connsiteY0" fmla="*/ 1954 h 3533455"/>
              <a:gd name="connsiteX1" fmla="*/ 1523381 w 1834768"/>
              <a:gd name="connsiteY1" fmla="*/ 0 h 3533455"/>
              <a:gd name="connsiteX2" fmla="*/ 1 w 1834768"/>
              <a:gd name="connsiteY2" fmla="*/ 3533455 h 3533455"/>
              <a:gd name="connsiteX3" fmla="*/ 1826393 w 1834768"/>
              <a:gd name="connsiteY3" fmla="*/ 3517170 h 3533455"/>
              <a:gd name="connsiteX4" fmla="*/ 1834616 w 1834768"/>
              <a:gd name="connsiteY4" fmla="*/ 1954 h 3533455"/>
              <a:gd name="connsiteX0" fmla="*/ 1826470 w 1826622"/>
              <a:gd name="connsiteY0" fmla="*/ 1954 h 3533455"/>
              <a:gd name="connsiteX1" fmla="*/ 1515235 w 1826622"/>
              <a:gd name="connsiteY1" fmla="*/ 0 h 3533455"/>
              <a:gd name="connsiteX2" fmla="*/ 1 w 1826622"/>
              <a:gd name="connsiteY2" fmla="*/ 3533455 h 3533455"/>
              <a:gd name="connsiteX3" fmla="*/ 1818247 w 1826622"/>
              <a:gd name="connsiteY3" fmla="*/ 3517170 h 3533455"/>
              <a:gd name="connsiteX4" fmla="*/ 1826470 w 1826622"/>
              <a:gd name="connsiteY4" fmla="*/ 1954 h 3533455"/>
              <a:gd name="connsiteX0" fmla="*/ 1826469 w 1826621"/>
              <a:gd name="connsiteY0" fmla="*/ 1954 h 3533455"/>
              <a:gd name="connsiteX1" fmla="*/ 1515234 w 1826621"/>
              <a:gd name="connsiteY1" fmla="*/ 0 h 3533455"/>
              <a:gd name="connsiteX2" fmla="*/ 0 w 1826621"/>
              <a:gd name="connsiteY2" fmla="*/ 3533455 h 3533455"/>
              <a:gd name="connsiteX3" fmla="*/ 1818246 w 1826621"/>
              <a:gd name="connsiteY3" fmla="*/ 3517170 h 3533455"/>
              <a:gd name="connsiteX4" fmla="*/ 1826469 w 1826621"/>
              <a:gd name="connsiteY4" fmla="*/ 1954 h 3533455"/>
              <a:gd name="connsiteX0" fmla="*/ 1826469 w 1826621"/>
              <a:gd name="connsiteY0" fmla="*/ 1954 h 3533455"/>
              <a:gd name="connsiteX1" fmla="*/ 1515234 w 1826621"/>
              <a:gd name="connsiteY1" fmla="*/ 0 h 3533455"/>
              <a:gd name="connsiteX2" fmla="*/ 0 w 1826621"/>
              <a:gd name="connsiteY2" fmla="*/ 3533455 h 3533455"/>
              <a:gd name="connsiteX3" fmla="*/ 1818246 w 1826621"/>
              <a:gd name="connsiteY3" fmla="*/ 3517170 h 3533455"/>
              <a:gd name="connsiteX4" fmla="*/ 1826469 w 1826621"/>
              <a:gd name="connsiteY4" fmla="*/ 1954 h 3533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621" h="3533455">
                <a:moveTo>
                  <a:pt x="1826469" y="1954"/>
                </a:moveTo>
                <a:lnTo>
                  <a:pt x="1515234" y="0"/>
                </a:lnTo>
                <a:cubicBezTo>
                  <a:pt x="1239061" y="609231"/>
                  <a:pt x="1514431" y="1216"/>
                  <a:pt x="0" y="3533455"/>
                </a:cubicBezTo>
                <a:lnTo>
                  <a:pt x="1818246" y="3517170"/>
                </a:lnTo>
                <a:cubicBezTo>
                  <a:pt x="1816659" y="2342420"/>
                  <a:pt x="1828056" y="1176704"/>
                  <a:pt x="1826469" y="1954"/>
                </a:cubicBezTo>
                <a:close/>
              </a:path>
            </a:pathLst>
          </a:custGeom>
          <a:solidFill>
            <a:srgbClr val="FFE697"/>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62A796E-0FEE-4FDE-B432-4A4F3168902E}"/>
              </a:ext>
            </a:extLst>
          </p:cNvPr>
          <p:cNvSpPr/>
          <p:nvPr/>
        </p:nvSpPr>
        <p:spPr>
          <a:xfrm>
            <a:off x="8635768" y="3396636"/>
            <a:ext cx="167388" cy="167388"/>
          </a:xfrm>
          <a:prstGeom prst="ellips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2EBD805-EFAB-4193-B080-DAF389E49642}"/>
              </a:ext>
            </a:extLst>
          </p:cNvPr>
          <p:cNvSpPr/>
          <p:nvPr/>
        </p:nvSpPr>
        <p:spPr>
          <a:xfrm>
            <a:off x="9009291" y="3706444"/>
            <a:ext cx="167388" cy="167388"/>
          </a:xfrm>
          <a:prstGeom prst="ellips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A5D03B1-DC95-4692-B930-A667D13485C7}"/>
              </a:ext>
            </a:extLst>
          </p:cNvPr>
          <p:cNvSpPr/>
          <p:nvPr/>
        </p:nvSpPr>
        <p:spPr>
          <a:xfrm>
            <a:off x="9371561" y="4029789"/>
            <a:ext cx="167388" cy="167388"/>
          </a:xfrm>
          <a:prstGeom prst="ellips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B84D556-5CC4-4D9A-99EC-B33A808089D3}"/>
              </a:ext>
            </a:extLst>
          </p:cNvPr>
          <p:cNvSpPr/>
          <p:nvPr/>
        </p:nvSpPr>
        <p:spPr>
          <a:xfrm>
            <a:off x="9774250" y="4367546"/>
            <a:ext cx="167388" cy="167388"/>
          </a:xfrm>
          <a:prstGeom prst="ellips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74F567A-3267-4120-B282-3B27D5FCA95A}"/>
              </a:ext>
            </a:extLst>
          </p:cNvPr>
          <p:cNvSpPr/>
          <p:nvPr/>
        </p:nvSpPr>
        <p:spPr>
          <a:xfrm>
            <a:off x="10311026" y="4367546"/>
            <a:ext cx="167388" cy="167388"/>
          </a:xfrm>
          <a:prstGeom prst="ellips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57AC186-903A-4512-982D-EDA3B370601B}"/>
              </a:ext>
            </a:extLst>
          </p:cNvPr>
          <p:cNvSpPr/>
          <p:nvPr/>
        </p:nvSpPr>
        <p:spPr>
          <a:xfrm>
            <a:off x="10498349" y="3946095"/>
            <a:ext cx="167388" cy="167388"/>
          </a:xfrm>
          <a:prstGeom prst="ellips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7CF8D81-71F8-4962-9C91-A0C06F6CC996}"/>
              </a:ext>
            </a:extLst>
          </p:cNvPr>
          <p:cNvSpPr/>
          <p:nvPr/>
        </p:nvSpPr>
        <p:spPr>
          <a:xfrm>
            <a:off x="10702165" y="3486997"/>
            <a:ext cx="167388" cy="167388"/>
          </a:xfrm>
          <a:prstGeom prst="ellips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614C3D0-D8C8-4A85-A84A-551969B54243}"/>
              </a:ext>
            </a:extLst>
          </p:cNvPr>
          <p:cNvSpPr/>
          <p:nvPr/>
        </p:nvSpPr>
        <p:spPr>
          <a:xfrm>
            <a:off x="10891300" y="3044282"/>
            <a:ext cx="167388" cy="167388"/>
          </a:xfrm>
          <a:prstGeom prst="ellips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5F873A5-49AF-4CDD-98E5-34409990391F}"/>
              </a:ext>
            </a:extLst>
          </p:cNvPr>
          <p:cNvSpPr/>
          <p:nvPr/>
        </p:nvSpPr>
        <p:spPr>
          <a:xfrm>
            <a:off x="10069689" y="4950046"/>
            <a:ext cx="167388" cy="167388"/>
          </a:xfrm>
          <a:prstGeom prst="ellips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A63EC76-6A6C-47F3-B56F-B8D227220E48}"/>
              </a:ext>
            </a:extLst>
          </p:cNvPr>
          <p:cNvSpPr/>
          <p:nvPr/>
        </p:nvSpPr>
        <p:spPr>
          <a:xfrm>
            <a:off x="9915547" y="5318586"/>
            <a:ext cx="167388" cy="167388"/>
          </a:xfrm>
          <a:prstGeom prst="ellips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3997F5B-66D4-4577-9359-9E0DD9E434D8}"/>
              </a:ext>
            </a:extLst>
          </p:cNvPr>
          <p:cNvGrpSpPr/>
          <p:nvPr/>
        </p:nvGrpSpPr>
        <p:grpSpPr>
          <a:xfrm>
            <a:off x="1526263" y="3863969"/>
            <a:ext cx="5846872" cy="965835"/>
            <a:chOff x="1526263" y="3863969"/>
            <a:chExt cx="5846872" cy="965835"/>
          </a:xfrm>
        </p:grpSpPr>
        <p:grpSp>
          <p:nvGrpSpPr>
            <p:cNvPr id="43" name="Group 42">
              <a:extLst>
                <a:ext uri="{FF2B5EF4-FFF2-40B4-BE49-F238E27FC236}">
                  <a16:creationId xmlns:a16="http://schemas.microsoft.com/office/drawing/2014/main" id="{D3E93840-45EF-4ED8-BE22-B620D3964437}"/>
                </a:ext>
              </a:extLst>
            </p:cNvPr>
            <p:cNvGrpSpPr/>
            <p:nvPr/>
          </p:nvGrpSpPr>
          <p:grpSpPr>
            <a:xfrm>
              <a:off x="1526263" y="3863969"/>
              <a:ext cx="5846872" cy="965835"/>
              <a:chOff x="1575728" y="3863457"/>
              <a:chExt cx="5846872" cy="965835"/>
            </a:xfrm>
          </p:grpSpPr>
          <p:grpSp>
            <p:nvGrpSpPr>
              <p:cNvPr id="7" name="Group 6">
                <a:extLst>
                  <a:ext uri="{FF2B5EF4-FFF2-40B4-BE49-F238E27FC236}">
                    <a16:creationId xmlns:a16="http://schemas.microsoft.com/office/drawing/2014/main" id="{6564EB59-DEDB-4E5B-BD5B-9428CE1E5883}"/>
                  </a:ext>
                </a:extLst>
              </p:cNvPr>
              <p:cNvGrpSpPr/>
              <p:nvPr/>
            </p:nvGrpSpPr>
            <p:grpSpPr>
              <a:xfrm>
                <a:off x="1575728" y="3863457"/>
                <a:ext cx="5846872" cy="965835"/>
                <a:chOff x="4511126" y="5462806"/>
                <a:chExt cx="3396105" cy="549403"/>
              </a:xfrm>
            </p:grpSpPr>
            <p:sp>
              <p:nvSpPr>
                <p:cNvPr id="8" name="Rectangle: Rounded Corners 7">
                  <a:extLst>
                    <a:ext uri="{FF2B5EF4-FFF2-40B4-BE49-F238E27FC236}">
                      <a16:creationId xmlns:a16="http://schemas.microsoft.com/office/drawing/2014/main" id="{FCE6221D-9078-4B00-AACE-53514C5B0E13}"/>
                    </a:ext>
                  </a:extLst>
                </p:cNvPr>
                <p:cNvSpPr/>
                <p:nvPr/>
              </p:nvSpPr>
              <p:spPr>
                <a:xfrm>
                  <a:off x="4511126" y="5462806"/>
                  <a:ext cx="3396105" cy="549403"/>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AEC4F0-B772-4A23-91B7-883415E1439A}"/>
                    </a:ext>
                  </a:extLst>
                </p:cNvPr>
                <p:cNvSpPr txBox="1"/>
                <p:nvPr/>
              </p:nvSpPr>
              <p:spPr>
                <a:xfrm>
                  <a:off x="4581082" y="5632462"/>
                  <a:ext cx="3048263" cy="210090"/>
                </a:xfrm>
                <a:prstGeom prst="rect">
                  <a:avLst/>
                </a:prstGeom>
                <a:noFill/>
              </p:spPr>
              <p:txBody>
                <a:bodyPr wrap="square" rtlCol="0" anchor="ctr">
                  <a:spAutoFit/>
                </a:bodyPr>
                <a:lstStyle/>
                <a:p>
                  <a:r>
                    <a:rPr lang="en-US" u="sng" dirty="0">
                      <a:latin typeface="Calibri" panose="020F0502020204030204" pitchFamily="34" charset="0"/>
                      <a:cs typeface="Calibri" panose="020F0502020204030204" pitchFamily="34" charset="0"/>
                    </a:rPr>
                    <a:t>Goal</a:t>
                  </a:r>
                  <a:r>
                    <a:rPr lang="en-US" dirty="0">
                      <a:latin typeface="Calibri" panose="020F0502020204030204" pitchFamily="34" charset="0"/>
                      <a:cs typeface="Calibri" panose="020F0502020204030204" pitchFamily="34" charset="0"/>
                    </a:rPr>
                    <a:t>: Rewrite                                 into area integral</a:t>
                  </a:r>
                </a:p>
              </p:txBody>
            </p:sp>
          </p:grpSp>
          <p:sp>
            <p:nvSpPr>
              <p:cNvPr id="27" name="Rectangle: Rounded Corners 26">
                <a:extLst>
                  <a:ext uri="{FF2B5EF4-FFF2-40B4-BE49-F238E27FC236}">
                    <a16:creationId xmlns:a16="http://schemas.microsoft.com/office/drawing/2014/main" id="{AE16E676-0EEA-434B-A1DE-66C22FD2D426}"/>
                  </a:ext>
                </a:extLst>
              </p:cNvPr>
              <p:cNvSpPr/>
              <p:nvPr/>
            </p:nvSpPr>
            <p:spPr>
              <a:xfrm>
                <a:off x="6565873" y="3980885"/>
                <a:ext cx="682934" cy="704705"/>
              </a:xfrm>
              <a:prstGeom prst="roundRect">
                <a:avLst>
                  <a:gd name="adj" fmla="val 6725"/>
                </a:avLst>
              </a:prstGeom>
              <a:solidFill>
                <a:srgbClr val="FFE69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A07F29CF-1BD3-496B-A306-FE14F4ED8C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12624" y="4085912"/>
                <a:ext cx="387881" cy="492088"/>
              </a:xfrm>
              <a:prstGeom prst="rect">
                <a:avLst/>
              </a:prstGeom>
            </p:spPr>
          </p:pic>
        </p:grpSp>
        <p:grpSp>
          <p:nvGrpSpPr>
            <p:cNvPr id="46" name="Group 45">
              <a:extLst>
                <a:ext uri="{FF2B5EF4-FFF2-40B4-BE49-F238E27FC236}">
                  <a16:creationId xmlns:a16="http://schemas.microsoft.com/office/drawing/2014/main" id="{D927443E-E276-4284-A47F-0FE323C4A67D}"/>
                </a:ext>
              </a:extLst>
            </p:cNvPr>
            <p:cNvGrpSpPr/>
            <p:nvPr/>
          </p:nvGrpSpPr>
          <p:grpSpPr>
            <a:xfrm>
              <a:off x="3239388" y="3980115"/>
              <a:ext cx="1291858" cy="704705"/>
              <a:chOff x="3663994" y="3678854"/>
              <a:chExt cx="1291858" cy="704705"/>
            </a:xfrm>
          </p:grpSpPr>
          <p:sp>
            <p:nvSpPr>
              <p:cNvPr id="47" name="Rectangle: Rounded Corners 46">
                <a:extLst>
                  <a:ext uri="{FF2B5EF4-FFF2-40B4-BE49-F238E27FC236}">
                    <a16:creationId xmlns:a16="http://schemas.microsoft.com/office/drawing/2014/main" id="{191103A5-51C6-4E84-89F0-296D5AE82126}"/>
                  </a:ext>
                </a:extLst>
              </p:cNvPr>
              <p:cNvSpPr/>
              <p:nvPr/>
            </p:nvSpPr>
            <p:spPr>
              <a:xfrm>
                <a:off x="3663994" y="3678854"/>
                <a:ext cx="1291858" cy="704705"/>
              </a:xfrm>
              <a:prstGeom prst="roundRect">
                <a:avLst>
                  <a:gd name="adj" fmla="val 6725"/>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Graphic 47">
                <a:extLst>
                  <a:ext uri="{FF2B5EF4-FFF2-40B4-BE49-F238E27FC236}">
                    <a16:creationId xmlns:a16="http://schemas.microsoft.com/office/drawing/2014/main" id="{C7A9670D-F17B-4D8C-86F1-E878103006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13978" y="3758026"/>
                <a:ext cx="980482" cy="520503"/>
              </a:xfrm>
              <a:prstGeom prst="rect">
                <a:avLst/>
              </a:prstGeom>
            </p:spPr>
          </p:pic>
        </p:grpSp>
      </p:grpSp>
      <p:grpSp>
        <p:nvGrpSpPr>
          <p:cNvPr id="3" name="Group 2">
            <a:extLst>
              <a:ext uri="{FF2B5EF4-FFF2-40B4-BE49-F238E27FC236}">
                <a16:creationId xmlns:a16="http://schemas.microsoft.com/office/drawing/2014/main" id="{3C020569-538E-4C36-9D48-63C5C3FA68F1}"/>
              </a:ext>
            </a:extLst>
          </p:cNvPr>
          <p:cNvGrpSpPr/>
          <p:nvPr/>
        </p:nvGrpSpPr>
        <p:grpSpPr>
          <a:xfrm>
            <a:off x="1682589" y="2561364"/>
            <a:ext cx="5530850" cy="965835"/>
            <a:chOff x="1682589" y="2561364"/>
            <a:chExt cx="5530850" cy="965835"/>
          </a:xfrm>
        </p:grpSpPr>
        <p:grpSp>
          <p:nvGrpSpPr>
            <p:cNvPr id="16" name="Group 15">
              <a:extLst>
                <a:ext uri="{FF2B5EF4-FFF2-40B4-BE49-F238E27FC236}">
                  <a16:creationId xmlns:a16="http://schemas.microsoft.com/office/drawing/2014/main" id="{3A1D4DCA-DC03-48FC-9F4F-FA436A1BE4DA}"/>
                </a:ext>
              </a:extLst>
            </p:cNvPr>
            <p:cNvGrpSpPr/>
            <p:nvPr/>
          </p:nvGrpSpPr>
          <p:grpSpPr>
            <a:xfrm>
              <a:off x="1682589" y="2561364"/>
              <a:ext cx="5530850" cy="965835"/>
              <a:chOff x="4511126" y="5462806"/>
              <a:chExt cx="3212547" cy="549403"/>
            </a:xfrm>
          </p:grpSpPr>
          <p:sp>
            <p:nvSpPr>
              <p:cNvPr id="20" name="Rectangle: Rounded Corners 19">
                <a:extLst>
                  <a:ext uri="{FF2B5EF4-FFF2-40B4-BE49-F238E27FC236}">
                    <a16:creationId xmlns:a16="http://schemas.microsoft.com/office/drawing/2014/main" id="{5D080774-4812-4E9D-94CE-4CE7434EFA89}"/>
                  </a:ext>
                </a:extLst>
              </p:cNvPr>
              <p:cNvSpPr/>
              <p:nvPr/>
            </p:nvSpPr>
            <p:spPr>
              <a:xfrm>
                <a:off x="4511126" y="5462806"/>
                <a:ext cx="3212547" cy="549403"/>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E0E165C-18D3-4667-BF4D-A8D711C70430}"/>
                  </a:ext>
                </a:extLst>
              </p:cNvPr>
              <p:cNvSpPr txBox="1"/>
              <p:nvPr/>
            </p:nvSpPr>
            <p:spPr>
              <a:xfrm>
                <a:off x="4581082" y="5632462"/>
                <a:ext cx="3048263" cy="210090"/>
              </a:xfrm>
              <a:prstGeom prst="rect">
                <a:avLst/>
              </a:prstGeom>
              <a:noFill/>
            </p:spPr>
            <p:txBody>
              <a:bodyPr wrap="square" rtlCol="0" anchor="ctr">
                <a:spAutoFit/>
              </a:bodyPr>
              <a:lstStyle/>
              <a:p>
                <a:r>
                  <a:rPr lang="en-US" dirty="0">
                    <a:latin typeface="Calibri" panose="020F0502020204030204" pitchFamily="34" charset="0"/>
                    <a:cs typeface="Calibri" panose="020F0502020204030204" pitchFamily="34" charset="0"/>
                  </a:rPr>
                  <a:t>                              is estimated through edge-samples</a:t>
                </a:r>
              </a:p>
            </p:txBody>
          </p:sp>
        </p:grpSp>
        <p:sp>
          <p:nvSpPr>
            <p:cNvPr id="30" name="Oval 29">
              <a:extLst>
                <a:ext uri="{FF2B5EF4-FFF2-40B4-BE49-F238E27FC236}">
                  <a16:creationId xmlns:a16="http://schemas.microsoft.com/office/drawing/2014/main" id="{E376C440-633A-4D78-A05A-1E01C30D3EE6}"/>
                </a:ext>
              </a:extLst>
            </p:cNvPr>
            <p:cNvSpPr/>
            <p:nvPr/>
          </p:nvSpPr>
          <p:spPr>
            <a:xfrm>
              <a:off x="6842952" y="2966980"/>
              <a:ext cx="167388" cy="167388"/>
            </a:xfrm>
            <a:prstGeom prst="ellipse">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DFAC8D8C-5C87-496E-B01F-5E633AB79EDC}"/>
                </a:ext>
              </a:extLst>
            </p:cNvPr>
            <p:cNvGrpSpPr/>
            <p:nvPr/>
          </p:nvGrpSpPr>
          <p:grpSpPr>
            <a:xfrm>
              <a:off x="1947019" y="2691927"/>
              <a:ext cx="1291858" cy="704705"/>
              <a:chOff x="3663994" y="3678854"/>
              <a:chExt cx="1291858" cy="704705"/>
            </a:xfrm>
          </p:grpSpPr>
          <p:sp>
            <p:nvSpPr>
              <p:cNvPr id="44" name="Rectangle: Rounded Corners 43">
                <a:extLst>
                  <a:ext uri="{FF2B5EF4-FFF2-40B4-BE49-F238E27FC236}">
                    <a16:creationId xmlns:a16="http://schemas.microsoft.com/office/drawing/2014/main" id="{89F37724-7DE2-464C-A748-D6A1562C5047}"/>
                  </a:ext>
                </a:extLst>
              </p:cNvPr>
              <p:cNvSpPr/>
              <p:nvPr/>
            </p:nvSpPr>
            <p:spPr>
              <a:xfrm>
                <a:off x="3663994" y="3678854"/>
                <a:ext cx="1291858" cy="704705"/>
              </a:xfrm>
              <a:prstGeom prst="roundRect">
                <a:avLst>
                  <a:gd name="adj" fmla="val 6725"/>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Graphic 44">
                <a:extLst>
                  <a:ext uri="{FF2B5EF4-FFF2-40B4-BE49-F238E27FC236}">
                    <a16:creationId xmlns:a16="http://schemas.microsoft.com/office/drawing/2014/main" id="{63FCD970-06C3-4828-9AAF-AC8D425B56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13978" y="3758026"/>
                <a:ext cx="980482" cy="520503"/>
              </a:xfrm>
              <a:prstGeom prst="rect">
                <a:avLst/>
              </a:prstGeom>
            </p:spPr>
          </p:pic>
        </p:grpSp>
      </p:grpSp>
    </p:spTree>
    <p:custDataLst>
      <p:tags r:id="rId1"/>
    </p:custDataLst>
    <p:extLst>
      <p:ext uri="{BB962C8B-B14F-4D97-AF65-F5344CB8AC3E}">
        <p14:creationId xmlns:p14="http://schemas.microsoft.com/office/powerpoint/2010/main" val="3004737292"/>
      </p:ext>
    </p:extLst>
  </p:cSld>
  <p:clrMapOvr>
    <a:masterClrMapping/>
  </p:clrMapOvr>
  <mc:AlternateContent xmlns:mc="http://schemas.openxmlformats.org/markup-compatibility/2006" xmlns:p14="http://schemas.microsoft.com/office/powerpoint/2010/main">
    <mc:Choice Requires="p14">
      <p:transition spd="slow" p14:dur="2000" advTm="18169"/>
    </mc:Choice>
    <mc:Fallback xmlns="">
      <p:transition spd="slow" advTm="181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
                                        <p:tgtEl>
                                          <p:spTgt spid="31"/>
                                        </p:tgtEl>
                                      </p:cBhvr>
                                    </p:animEffect>
                                  </p:childTnLst>
                                </p:cTn>
                              </p:par>
                            </p:childTnLst>
                          </p:cTn>
                        </p:par>
                        <p:par>
                          <p:cTn id="11" fill="hold">
                            <p:stCondLst>
                              <p:cond delay="1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
                                        <p:tgtEl>
                                          <p:spTgt spid="32"/>
                                        </p:tgtEl>
                                      </p:cBhvr>
                                    </p:animEffect>
                                  </p:childTnLst>
                                </p:cTn>
                              </p:par>
                            </p:childTnLst>
                          </p:cTn>
                        </p:par>
                        <p:par>
                          <p:cTn id="15" fill="hold">
                            <p:stCondLst>
                              <p:cond delay="200"/>
                            </p:stCondLst>
                            <p:childTnLst>
                              <p:par>
                                <p:cTn id="16" presetID="10" presetClass="entr" presetSubtype="0"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
                                        <p:tgtEl>
                                          <p:spTgt spid="33"/>
                                        </p:tgtEl>
                                      </p:cBhvr>
                                    </p:animEffect>
                                  </p:childTnLst>
                                </p:cTn>
                              </p:par>
                            </p:childTnLst>
                          </p:cTn>
                        </p:par>
                        <p:par>
                          <p:cTn id="19" fill="hold">
                            <p:stCondLst>
                              <p:cond delay="300"/>
                            </p:stCondLst>
                            <p:childTnLst>
                              <p:par>
                                <p:cTn id="20" presetID="10" presetClass="entr" presetSubtype="0"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
                                        <p:tgtEl>
                                          <p:spTgt spid="34"/>
                                        </p:tgtEl>
                                      </p:cBhvr>
                                    </p:animEffect>
                                  </p:childTnLst>
                                </p:cTn>
                              </p:par>
                            </p:childTnLst>
                          </p:cTn>
                        </p:par>
                        <p:par>
                          <p:cTn id="23" fill="hold">
                            <p:stCondLst>
                              <p:cond delay="400"/>
                            </p:stCondLst>
                            <p:childTnLst>
                              <p:par>
                                <p:cTn id="24" presetID="10" presetClass="entr" presetSubtype="0"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
                                        <p:tgtEl>
                                          <p:spTgt spid="35"/>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
                                        <p:tgtEl>
                                          <p:spTgt spid="36"/>
                                        </p:tgtEl>
                                      </p:cBhvr>
                                    </p:animEffect>
                                  </p:childTnLst>
                                </p:cTn>
                              </p:par>
                            </p:childTnLst>
                          </p:cTn>
                        </p:par>
                        <p:par>
                          <p:cTn id="31" fill="hold">
                            <p:stCondLst>
                              <p:cond delay="600"/>
                            </p:stCondLst>
                            <p:childTnLst>
                              <p:par>
                                <p:cTn id="32" presetID="10" presetClass="entr" presetSubtype="0"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
                                        <p:tgtEl>
                                          <p:spTgt spid="37"/>
                                        </p:tgtEl>
                                      </p:cBhvr>
                                    </p:animEffect>
                                  </p:childTnLst>
                                </p:cTn>
                              </p:par>
                            </p:childTnLst>
                          </p:cTn>
                        </p:par>
                        <p:par>
                          <p:cTn id="35" fill="hold">
                            <p:stCondLst>
                              <p:cond delay="700"/>
                            </p:stCondLst>
                            <p:childTnLst>
                              <p:par>
                                <p:cTn id="36" presetID="10"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
                                        <p:tgtEl>
                                          <p:spTgt spid="38"/>
                                        </p:tgtEl>
                                      </p:cBhvr>
                                    </p:animEffect>
                                  </p:childTnLst>
                                </p:cTn>
                              </p:par>
                            </p:childTnLst>
                          </p:cTn>
                        </p:par>
                        <p:par>
                          <p:cTn id="39" fill="hold">
                            <p:stCondLst>
                              <p:cond delay="800"/>
                            </p:stCondLst>
                            <p:childTnLst>
                              <p:par>
                                <p:cTn id="40" presetID="10" presetClass="entr" presetSubtype="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
                                        <p:tgtEl>
                                          <p:spTgt spid="39"/>
                                        </p:tgtEl>
                                      </p:cBhvr>
                                    </p:animEffect>
                                  </p:childTnLst>
                                </p:cTn>
                              </p:par>
                            </p:childTnLst>
                          </p:cTn>
                        </p:par>
                        <p:par>
                          <p:cTn id="43" fill="hold">
                            <p:stCondLst>
                              <p:cond delay="9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7" presetClass="emph" presetSubtype="0" repeatCount="3000" fill="remove" grpId="0" nodeType="clickEffect">
                                  <p:stCondLst>
                                    <p:cond delay="0"/>
                                  </p:stCondLst>
                                  <p:childTnLst>
                                    <p:animClr clrSpc="rgb" dir="cw">
                                      <p:cBhvr override="childStyle">
                                        <p:cTn id="54" dur="200" autoRev="1" fill="remove"/>
                                        <p:tgtEl>
                                          <p:spTgt spid="24"/>
                                        </p:tgtEl>
                                        <p:attrNameLst>
                                          <p:attrName>style.color</p:attrName>
                                        </p:attrNameLst>
                                      </p:cBhvr>
                                      <p:to>
                                        <a:srgbClr val="4D4D4D"/>
                                      </p:to>
                                    </p:animClr>
                                    <p:animClr clrSpc="rgb" dir="cw">
                                      <p:cBhvr>
                                        <p:cTn id="55" dur="200" autoRev="1" fill="remove"/>
                                        <p:tgtEl>
                                          <p:spTgt spid="24"/>
                                        </p:tgtEl>
                                        <p:attrNameLst>
                                          <p:attrName>fillcolor</p:attrName>
                                        </p:attrNameLst>
                                      </p:cBhvr>
                                      <p:to>
                                        <a:srgbClr val="4D4D4D"/>
                                      </p:to>
                                    </p:animClr>
                                    <p:set>
                                      <p:cBhvr>
                                        <p:cTn id="56" dur="200" autoRev="1" fill="remove"/>
                                        <p:tgtEl>
                                          <p:spTgt spid="24"/>
                                        </p:tgtEl>
                                        <p:attrNameLst>
                                          <p:attrName>fill.type</p:attrName>
                                        </p:attrNameLst>
                                      </p:cBhvr>
                                      <p:to>
                                        <p:strVal val="solid"/>
                                      </p:to>
                                    </p:set>
                                    <p:set>
                                      <p:cBhvr>
                                        <p:cTn id="57" dur="200" autoRev="1" fill="remove"/>
                                        <p:tgtEl>
                                          <p:spTgt spid="24"/>
                                        </p:tgtEl>
                                        <p:attrNameLst>
                                          <p:attrName>fill.on</p:attrName>
                                        </p:attrNameLst>
                                      </p:cBhvr>
                                      <p:to>
                                        <p:strVal val="true"/>
                                      </p:to>
                                    </p:set>
                                  </p:childTnLst>
                                </p:cTn>
                              </p:par>
                              <p:par>
                                <p:cTn id="58" presetID="27" presetClass="emph" presetSubtype="0" repeatCount="3000" fill="remove" grpId="0" nodeType="withEffect">
                                  <p:stCondLst>
                                    <p:cond delay="0"/>
                                  </p:stCondLst>
                                  <p:childTnLst>
                                    <p:animClr clrSpc="rgb" dir="cw">
                                      <p:cBhvr override="childStyle">
                                        <p:cTn id="59" dur="200" autoRev="1" fill="remove"/>
                                        <p:tgtEl>
                                          <p:spTgt spid="26"/>
                                        </p:tgtEl>
                                        <p:attrNameLst>
                                          <p:attrName>style.color</p:attrName>
                                        </p:attrNameLst>
                                      </p:cBhvr>
                                      <p:to>
                                        <a:srgbClr val="4D4D4D"/>
                                      </p:to>
                                    </p:animClr>
                                    <p:animClr clrSpc="rgb" dir="cw">
                                      <p:cBhvr>
                                        <p:cTn id="60" dur="200" autoRev="1" fill="remove"/>
                                        <p:tgtEl>
                                          <p:spTgt spid="26"/>
                                        </p:tgtEl>
                                        <p:attrNameLst>
                                          <p:attrName>fillcolor</p:attrName>
                                        </p:attrNameLst>
                                      </p:cBhvr>
                                      <p:to>
                                        <a:srgbClr val="4D4D4D"/>
                                      </p:to>
                                    </p:animClr>
                                    <p:set>
                                      <p:cBhvr>
                                        <p:cTn id="61" dur="200" autoRev="1" fill="remove"/>
                                        <p:tgtEl>
                                          <p:spTgt spid="26"/>
                                        </p:tgtEl>
                                        <p:attrNameLst>
                                          <p:attrName>fill.type</p:attrName>
                                        </p:attrNameLst>
                                      </p:cBhvr>
                                      <p:to>
                                        <p:strVal val="solid"/>
                                      </p:to>
                                    </p:set>
                                    <p:set>
                                      <p:cBhvr>
                                        <p:cTn id="62" dur="200" autoRev="1" fill="remove"/>
                                        <p:tgtEl>
                                          <p:spTgt spid="26"/>
                                        </p:tgtEl>
                                        <p:attrNameLst>
                                          <p:attrName>fill.on</p:attrName>
                                        </p:attrNameLst>
                                      </p:cBhvr>
                                      <p:to>
                                        <p:strVal val="true"/>
                                      </p:to>
                                    </p:set>
                                  </p:childTnLst>
                                </p:cTn>
                              </p:par>
                              <p:par>
                                <p:cTn id="63" presetID="27" presetClass="emph" presetSubtype="0" repeatCount="3000" fill="remove" grpId="0" nodeType="withEffect">
                                  <p:stCondLst>
                                    <p:cond delay="0"/>
                                  </p:stCondLst>
                                  <p:childTnLst>
                                    <p:animClr clrSpc="rgb" dir="cw">
                                      <p:cBhvr override="childStyle">
                                        <p:cTn id="64" dur="200" autoRev="1" fill="remove"/>
                                        <p:tgtEl>
                                          <p:spTgt spid="25"/>
                                        </p:tgtEl>
                                        <p:attrNameLst>
                                          <p:attrName>style.color</p:attrName>
                                        </p:attrNameLst>
                                      </p:cBhvr>
                                      <p:to>
                                        <a:srgbClr val="4D4D4D"/>
                                      </p:to>
                                    </p:animClr>
                                    <p:animClr clrSpc="rgb" dir="cw">
                                      <p:cBhvr>
                                        <p:cTn id="65" dur="200" autoRev="1" fill="remove"/>
                                        <p:tgtEl>
                                          <p:spTgt spid="25"/>
                                        </p:tgtEl>
                                        <p:attrNameLst>
                                          <p:attrName>fillcolor</p:attrName>
                                        </p:attrNameLst>
                                      </p:cBhvr>
                                      <p:to>
                                        <a:srgbClr val="4D4D4D"/>
                                      </p:to>
                                    </p:animClr>
                                    <p:set>
                                      <p:cBhvr>
                                        <p:cTn id="66" dur="200" autoRev="1" fill="remove"/>
                                        <p:tgtEl>
                                          <p:spTgt spid="25"/>
                                        </p:tgtEl>
                                        <p:attrNameLst>
                                          <p:attrName>fill.type</p:attrName>
                                        </p:attrNameLst>
                                      </p:cBhvr>
                                      <p:to>
                                        <p:strVal val="solid"/>
                                      </p:to>
                                    </p:set>
                                    <p:set>
                                      <p:cBhvr>
                                        <p:cTn id="67" dur="200" autoRev="1" fill="remove"/>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67133F8-E05D-485A-9AF9-37CE26316E26}"/>
              </a:ext>
            </a:extLst>
          </p:cNvPr>
          <p:cNvSpPr/>
          <p:nvPr/>
        </p:nvSpPr>
        <p:spPr>
          <a:xfrm>
            <a:off x="6960665" y="1892741"/>
            <a:ext cx="3387910" cy="4533634"/>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F1C8C212-C181-412B-A106-5B43D801F2E5}"/>
              </a:ext>
            </a:extLst>
          </p:cNvPr>
          <p:cNvSpPr/>
          <p:nvPr/>
        </p:nvSpPr>
        <p:spPr>
          <a:xfrm>
            <a:off x="1801858" y="1892742"/>
            <a:ext cx="3387910" cy="4533634"/>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BDF63-CB46-43B8-83D1-3E25ACE86F8C}"/>
              </a:ext>
            </a:extLst>
          </p:cNvPr>
          <p:cNvSpPr>
            <a:spLocks noGrp="1"/>
          </p:cNvSpPr>
          <p:nvPr>
            <p:ph type="title"/>
          </p:nvPr>
        </p:nvSpPr>
        <p:spPr/>
        <p:txBody>
          <a:bodyPr/>
          <a:lstStyle/>
          <a:p>
            <a:r>
              <a:rPr lang="en-US" dirty="0">
                <a:latin typeface="+mn-lt"/>
              </a:rPr>
              <a:t>The Divergence Theorem</a:t>
            </a:r>
          </a:p>
        </p:txBody>
      </p:sp>
      <p:sp>
        <p:nvSpPr>
          <p:cNvPr id="10" name="TextBox 9">
            <a:extLst>
              <a:ext uri="{FF2B5EF4-FFF2-40B4-BE49-F238E27FC236}">
                <a16:creationId xmlns:a16="http://schemas.microsoft.com/office/drawing/2014/main" id="{E56E5A51-F3A7-4871-8442-42E5574E3387}"/>
              </a:ext>
            </a:extLst>
          </p:cNvPr>
          <p:cNvSpPr txBox="1"/>
          <p:nvPr/>
        </p:nvSpPr>
        <p:spPr>
          <a:xfrm>
            <a:off x="8654620" y="1208533"/>
            <a:ext cx="145745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 [Gauss 1813]</a:t>
            </a:r>
          </a:p>
        </p:txBody>
      </p:sp>
      <p:sp>
        <p:nvSpPr>
          <p:cNvPr id="3" name="Slide Number Placeholder 2">
            <a:extLst>
              <a:ext uri="{FF2B5EF4-FFF2-40B4-BE49-F238E27FC236}">
                <a16:creationId xmlns:a16="http://schemas.microsoft.com/office/drawing/2014/main" id="{AEDB6C9D-4372-4172-8A46-2A3344131F83}"/>
              </a:ext>
            </a:extLst>
          </p:cNvPr>
          <p:cNvSpPr>
            <a:spLocks noGrp="1"/>
          </p:cNvSpPr>
          <p:nvPr>
            <p:ph type="sldNum" sz="quarter" idx="12"/>
          </p:nvPr>
        </p:nvSpPr>
        <p:spPr>
          <a:xfrm>
            <a:off x="10837333" y="6470704"/>
            <a:ext cx="973667" cy="274320"/>
          </a:xfrm>
        </p:spPr>
        <p:txBody>
          <a:bodyPr/>
          <a:lstStyle/>
          <a:p>
            <a:fld id="{0C554033-6015-43E8-A0C2-4A11C3BD7F39}" type="slidenum">
              <a:rPr lang="en-US" smtClean="0"/>
              <a:t>19</a:t>
            </a:fld>
            <a:endParaRPr lang="en-US"/>
          </a:p>
        </p:txBody>
      </p:sp>
      <p:sp>
        <p:nvSpPr>
          <p:cNvPr id="7" name="Freeform: Shape 6">
            <a:extLst>
              <a:ext uri="{FF2B5EF4-FFF2-40B4-BE49-F238E27FC236}">
                <a16:creationId xmlns:a16="http://schemas.microsoft.com/office/drawing/2014/main" id="{83E5786B-79AD-4572-AAD5-65201E0D239A}"/>
              </a:ext>
            </a:extLst>
          </p:cNvPr>
          <p:cNvSpPr/>
          <p:nvPr/>
        </p:nvSpPr>
        <p:spPr>
          <a:xfrm>
            <a:off x="2267635" y="2135986"/>
            <a:ext cx="2456358" cy="2282547"/>
          </a:xfrm>
          <a:custGeom>
            <a:avLst/>
            <a:gdLst>
              <a:gd name="connsiteX0" fmla="*/ 488355 w 2998665"/>
              <a:gd name="connsiteY0" fmla="*/ 2211113 h 2786480"/>
              <a:gd name="connsiteX1" fmla="*/ 136663 w 2998665"/>
              <a:gd name="connsiteY1" fmla="*/ 465441 h 2786480"/>
              <a:gd name="connsiteX2" fmla="*/ 2950201 w 2998665"/>
              <a:gd name="connsiteY2" fmla="*/ 30621 h 2786480"/>
              <a:gd name="connsiteX3" fmla="*/ 1959069 w 2998665"/>
              <a:gd name="connsiteY3" fmla="*/ 1104881 h 2786480"/>
              <a:gd name="connsiteX4" fmla="*/ 2502593 w 2998665"/>
              <a:gd name="connsiteY4" fmla="*/ 2537228 h 2786480"/>
              <a:gd name="connsiteX5" fmla="*/ 916780 w 2998665"/>
              <a:gd name="connsiteY5" fmla="*/ 2761032 h 2786480"/>
              <a:gd name="connsiteX6" fmla="*/ 488355 w 2998665"/>
              <a:gd name="connsiteY6" fmla="*/ 2211113 h 278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8665" h="2786480">
                <a:moveTo>
                  <a:pt x="488355" y="2211113"/>
                </a:moveTo>
                <a:cubicBezTo>
                  <a:pt x="358336" y="1828515"/>
                  <a:pt x="-273645" y="828856"/>
                  <a:pt x="136663" y="465441"/>
                </a:cubicBezTo>
                <a:cubicBezTo>
                  <a:pt x="546971" y="102026"/>
                  <a:pt x="2646467" y="-75952"/>
                  <a:pt x="2950201" y="30621"/>
                </a:cubicBezTo>
                <a:cubicBezTo>
                  <a:pt x="3253935" y="137194"/>
                  <a:pt x="2033670" y="687113"/>
                  <a:pt x="1959069" y="1104881"/>
                </a:cubicBezTo>
                <a:cubicBezTo>
                  <a:pt x="1884468" y="1522649"/>
                  <a:pt x="2676308" y="2261203"/>
                  <a:pt x="2502593" y="2537228"/>
                </a:cubicBezTo>
                <a:cubicBezTo>
                  <a:pt x="2328878" y="2813253"/>
                  <a:pt x="1255684" y="2810056"/>
                  <a:pt x="916780" y="2761032"/>
                </a:cubicBezTo>
                <a:cubicBezTo>
                  <a:pt x="577877" y="2712008"/>
                  <a:pt x="618374" y="2593711"/>
                  <a:pt x="488355" y="2211113"/>
                </a:cubicBezTo>
                <a:close/>
              </a:path>
            </a:pathLst>
          </a:cu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F1A924D-B982-44D8-979B-035FEEF64739}"/>
              </a:ext>
            </a:extLst>
          </p:cNvPr>
          <p:cNvSpPr/>
          <p:nvPr/>
        </p:nvSpPr>
        <p:spPr>
          <a:xfrm>
            <a:off x="7429645" y="2128118"/>
            <a:ext cx="2456358" cy="2282547"/>
          </a:xfrm>
          <a:custGeom>
            <a:avLst/>
            <a:gdLst>
              <a:gd name="connsiteX0" fmla="*/ 488355 w 2998665"/>
              <a:gd name="connsiteY0" fmla="*/ 2211113 h 2786480"/>
              <a:gd name="connsiteX1" fmla="*/ 136663 w 2998665"/>
              <a:gd name="connsiteY1" fmla="*/ 465441 h 2786480"/>
              <a:gd name="connsiteX2" fmla="*/ 2950201 w 2998665"/>
              <a:gd name="connsiteY2" fmla="*/ 30621 h 2786480"/>
              <a:gd name="connsiteX3" fmla="*/ 1959069 w 2998665"/>
              <a:gd name="connsiteY3" fmla="*/ 1104881 h 2786480"/>
              <a:gd name="connsiteX4" fmla="*/ 2502593 w 2998665"/>
              <a:gd name="connsiteY4" fmla="*/ 2537228 h 2786480"/>
              <a:gd name="connsiteX5" fmla="*/ 916780 w 2998665"/>
              <a:gd name="connsiteY5" fmla="*/ 2761032 h 2786480"/>
              <a:gd name="connsiteX6" fmla="*/ 488355 w 2998665"/>
              <a:gd name="connsiteY6" fmla="*/ 2211113 h 278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8665" h="2786480">
                <a:moveTo>
                  <a:pt x="488355" y="2211113"/>
                </a:moveTo>
                <a:cubicBezTo>
                  <a:pt x="358336" y="1828515"/>
                  <a:pt x="-273645" y="828856"/>
                  <a:pt x="136663" y="465441"/>
                </a:cubicBezTo>
                <a:cubicBezTo>
                  <a:pt x="546971" y="102026"/>
                  <a:pt x="2646467" y="-75952"/>
                  <a:pt x="2950201" y="30621"/>
                </a:cubicBezTo>
                <a:cubicBezTo>
                  <a:pt x="3253935" y="137194"/>
                  <a:pt x="2033670" y="687113"/>
                  <a:pt x="1959069" y="1104881"/>
                </a:cubicBezTo>
                <a:cubicBezTo>
                  <a:pt x="1884468" y="1522649"/>
                  <a:pt x="2676308" y="2261203"/>
                  <a:pt x="2502593" y="2537228"/>
                </a:cubicBezTo>
                <a:cubicBezTo>
                  <a:pt x="2328878" y="2813253"/>
                  <a:pt x="1255684" y="2810056"/>
                  <a:pt x="916780" y="2761032"/>
                </a:cubicBezTo>
                <a:cubicBezTo>
                  <a:pt x="577877" y="2712008"/>
                  <a:pt x="618374" y="2593711"/>
                  <a:pt x="488355" y="2211113"/>
                </a:cubicBezTo>
                <a:close/>
              </a:path>
            </a:pathLst>
          </a:cu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94A70DD-D58F-49E4-B96F-5CB4BCB43B3F}"/>
              </a:ext>
            </a:extLst>
          </p:cNvPr>
          <p:cNvSpPr/>
          <p:nvPr/>
        </p:nvSpPr>
        <p:spPr>
          <a:xfrm>
            <a:off x="2267635" y="2132907"/>
            <a:ext cx="2456358" cy="2282547"/>
          </a:xfrm>
          <a:custGeom>
            <a:avLst/>
            <a:gdLst>
              <a:gd name="connsiteX0" fmla="*/ 488355 w 2998665"/>
              <a:gd name="connsiteY0" fmla="*/ 2211113 h 2786480"/>
              <a:gd name="connsiteX1" fmla="*/ 136663 w 2998665"/>
              <a:gd name="connsiteY1" fmla="*/ 465441 h 2786480"/>
              <a:gd name="connsiteX2" fmla="*/ 2950201 w 2998665"/>
              <a:gd name="connsiteY2" fmla="*/ 30621 h 2786480"/>
              <a:gd name="connsiteX3" fmla="*/ 1959069 w 2998665"/>
              <a:gd name="connsiteY3" fmla="*/ 1104881 h 2786480"/>
              <a:gd name="connsiteX4" fmla="*/ 2502593 w 2998665"/>
              <a:gd name="connsiteY4" fmla="*/ 2537228 h 2786480"/>
              <a:gd name="connsiteX5" fmla="*/ 916780 w 2998665"/>
              <a:gd name="connsiteY5" fmla="*/ 2761032 h 2786480"/>
              <a:gd name="connsiteX6" fmla="*/ 488355 w 2998665"/>
              <a:gd name="connsiteY6" fmla="*/ 2211113 h 278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8665" h="2786480">
                <a:moveTo>
                  <a:pt x="488355" y="2211113"/>
                </a:moveTo>
                <a:cubicBezTo>
                  <a:pt x="358336" y="1828515"/>
                  <a:pt x="-273645" y="828856"/>
                  <a:pt x="136663" y="465441"/>
                </a:cubicBezTo>
                <a:cubicBezTo>
                  <a:pt x="546971" y="102026"/>
                  <a:pt x="2646467" y="-75952"/>
                  <a:pt x="2950201" y="30621"/>
                </a:cubicBezTo>
                <a:cubicBezTo>
                  <a:pt x="3253935" y="137194"/>
                  <a:pt x="2033670" y="687113"/>
                  <a:pt x="1959069" y="1104881"/>
                </a:cubicBezTo>
                <a:cubicBezTo>
                  <a:pt x="1884468" y="1522649"/>
                  <a:pt x="2676308" y="2261203"/>
                  <a:pt x="2502593" y="2537228"/>
                </a:cubicBezTo>
                <a:cubicBezTo>
                  <a:pt x="2328878" y="2813253"/>
                  <a:pt x="1255684" y="2810056"/>
                  <a:pt x="916780" y="2761032"/>
                </a:cubicBezTo>
                <a:cubicBezTo>
                  <a:pt x="577877" y="2712008"/>
                  <a:pt x="618374" y="2593711"/>
                  <a:pt x="488355" y="2211113"/>
                </a:cubicBezTo>
                <a:close/>
              </a:path>
            </a:pathLst>
          </a:custGeom>
          <a:noFill/>
          <a:ln w="57150">
            <a:solidFill>
              <a:srgbClr val="2E663E">
                <a:alpha val="50196"/>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6C38C06-6ACB-4B2F-B7E7-483AF3F5689E}"/>
              </a:ext>
            </a:extLst>
          </p:cNvPr>
          <p:cNvSpPr/>
          <p:nvPr/>
        </p:nvSpPr>
        <p:spPr>
          <a:xfrm>
            <a:off x="7468009" y="2166964"/>
            <a:ext cx="2342173" cy="2194030"/>
          </a:xfrm>
          <a:custGeom>
            <a:avLst/>
            <a:gdLst>
              <a:gd name="connsiteX0" fmla="*/ 488355 w 2998665"/>
              <a:gd name="connsiteY0" fmla="*/ 2211113 h 2786480"/>
              <a:gd name="connsiteX1" fmla="*/ 136663 w 2998665"/>
              <a:gd name="connsiteY1" fmla="*/ 465441 h 2786480"/>
              <a:gd name="connsiteX2" fmla="*/ 2950201 w 2998665"/>
              <a:gd name="connsiteY2" fmla="*/ 30621 h 2786480"/>
              <a:gd name="connsiteX3" fmla="*/ 1959069 w 2998665"/>
              <a:gd name="connsiteY3" fmla="*/ 1104881 h 2786480"/>
              <a:gd name="connsiteX4" fmla="*/ 2502593 w 2998665"/>
              <a:gd name="connsiteY4" fmla="*/ 2537228 h 2786480"/>
              <a:gd name="connsiteX5" fmla="*/ 916780 w 2998665"/>
              <a:gd name="connsiteY5" fmla="*/ 2761032 h 2786480"/>
              <a:gd name="connsiteX6" fmla="*/ 488355 w 2998665"/>
              <a:gd name="connsiteY6" fmla="*/ 2211113 h 278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8665" h="2786480">
                <a:moveTo>
                  <a:pt x="488355" y="2211113"/>
                </a:moveTo>
                <a:cubicBezTo>
                  <a:pt x="358336" y="1828515"/>
                  <a:pt x="-273645" y="828856"/>
                  <a:pt x="136663" y="465441"/>
                </a:cubicBezTo>
                <a:cubicBezTo>
                  <a:pt x="546971" y="102026"/>
                  <a:pt x="2646467" y="-75952"/>
                  <a:pt x="2950201" y="30621"/>
                </a:cubicBezTo>
                <a:cubicBezTo>
                  <a:pt x="3253935" y="137194"/>
                  <a:pt x="2033670" y="687113"/>
                  <a:pt x="1959069" y="1104881"/>
                </a:cubicBezTo>
                <a:cubicBezTo>
                  <a:pt x="1884468" y="1522649"/>
                  <a:pt x="2676308" y="2261203"/>
                  <a:pt x="2502593" y="2537228"/>
                </a:cubicBezTo>
                <a:cubicBezTo>
                  <a:pt x="2328878" y="2813253"/>
                  <a:pt x="1255684" y="2810056"/>
                  <a:pt x="916780" y="2761032"/>
                </a:cubicBezTo>
                <a:cubicBezTo>
                  <a:pt x="577877" y="2712008"/>
                  <a:pt x="618374" y="2593711"/>
                  <a:pt x="488355" y="2211113"/>
                </a:cubicBezTo>
                <a:close/>
              </a:path>
            </a:pathLst>
          </a:custGeom>
          <a:solidFill>
            <a:srgbClr val="2E663E">
              <a:alpha val="40000"/>
            </a:srgb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Right 10">
            <a:extLst>
              <a:ext uri="{FF2B5EF4-FFF2-40B4-BE49-F238E27FC236}">
                <a16:creationId xmlns:a16="http://schemas.microsoft.com/office/drawing/2014/main" id="{CBD76581-BCEC-4BAF-B513-07100E4FF5A1}"/>
              </a:ext>
            </a:extLst>
          </p:cNvPr>
          <p:cNvSpPr/>
          <p:nvPr/>
        </p:nvSpPr>
        <p:spPr>
          <a:xfrm>
            <a:off x="5358512" y="3708753"/>
            <a:ext cx="1432347" cy="799301"/>
          </a:xfrm>
          <a:prstGeom prst="leftRightArrow">
            <a:avLst>
              <a:gd name="adj1" fmla="val 50000"/>
              <a:gd name="adj2" fmla="val 40400"/>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Graphic 4">
            <a:extLst>
              <a:ext uri="{FF2B5EF4-FFF2-40B4-BE49-F238E27FC236}">
                <a16:creationId xmlns:a16="http://schemas.microsoft.com/office/drawing/2014/main" id="{895F4BE5-B5C2-4518-8576-09E7FE2AF9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30047" y="4823968"/>
            <a:ext cx="2071735" cy="1291081"/>
          </a:xfrm>
          <a:prstGeom prst="rect">
            <a:avLst/>
          </a:prstGeom>
        </p:spPr>
      </p:pic>
      <p:pic>
        <p:nvPicPr>
          <p:cNvPr id="8" name="Graphic 7">
            <a:extLst>
              <a:ext uri="{FF2B5EF4-FFF2-40B4-BE49-F238E27FC236}">
                <a16:creationId xmlns:a16="http://schemas.microsoft.com/office/drawing/2014/main" id="{EEDED1EF-37D3-457A-929E-0AFD7106E0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1755" y="4823968"/>
            <a:ext cx="2065730" cy="1291081"/>
          </a:xfrm>
          <a:prstGeom prst="rect">
            <a:avLst/>
          </a:prstGeom>
        </p:spPr>
      </p:pic>
    </p:spTree>
    <p:custDataLst>
      <p:tags r:id="rId1"/>
    </p:custDataLst>
    <p:extLst>
      <p:ext uri="{BB962C8B-B14F-4D97-AF65-F5344CB8AC3E}">
        <p14:creationId xmlns:p14="http://schemas.microsoft.com/office/powerpoint/2010/main" val="998009496"/>
      </p:ext>
    </p:extLst>
  </p:cSld>
  <p:clrMapOvr>
    <a:masterClrMapping/>
  </p:clrMapOvr>
  <mc:AlternateContent xmlns:mc="http://schemas.openxmlformats.org/markup-compatibility/2006" xmlns:p14="http://schemas.microsoft.com/office/powerpoint/2010/main">
    <mc:Choice Requires="p14">
      <p:transition spd="slow" p14:dur="2000" advTm="11512"/>
    </mc:Choice>
    <mc:Fallback xmlns="">
      <p:transition spd="slow" advTm="115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7" grpId="0" animBg="1"/>
      <p:bldP spid="16" grpId="0" animBg="1"/>
      <p:bldP spid="19" grpId="0" animBg="1"/>
      <p:bldP spid="21"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DC9A3F-5FDB-479F-9203-57528DE58E79}"/>
              </a:ext>
            </a:extLst>
          </p:cNvPr>
          <p:cNvSpPr/>
          <p:nvPr/>
        </p:nvSpPr>
        <p:spPr>
          <a:xfrm>
            <a:off x="1274842" y="2578767"/>
            <a:ext cx="2300724" cy="23139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4">
            <a:extLst>
              <a:ext uri="{FF2B5EF4-FFF2-40B4-BE49-F238E27FC236}">
                <a16:creationId xmlns:a16="http://schemas.microsoft.com/office/drawing/2014/main" id="{9B473F7D-DB18-431D-86D3-3E0CF748A66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1683" y="2405622"/>
            <a:ext cx="3547042" cy="2660281"/>
          </a:xfrm>
        </p:spPr>
      </p:pic>
      <p:sp>
        <p:nvSpPr>
          <p:cNvPr id="2" name="Title 1">
            <a:extLst>
              <a:ext uri="{FF2B5EF4-FFF2-40B4-BE49-F238E27FC236}">
                <a16:creationId xmlns:a16="http://schemas.microsoft.com/office/drawing/2014/main" id="{52CA1A2B-B3A1-4242-B1DC-B095CC2952DA}"/>
              </a:ext>
            </a:extLst>
          </p:cNvPr>
          <p:cNvSpPr>
            <a:spLocks noGrp="1"/>
          </p:cNvSpPr>
          <p:nvPr>
            <p:ph type="title"/>
          </p:nvPr>
        </p:nvSpPr>
        <p:spPr/>
        <p:txBody>
          <a:bodyPr/>
          <a:lstStyle/>
          <a:p>
            <a:r>
              <a:rPr lang="en-US" dirty="0">
                <a:latin typeface="+mn-lt"/>
              </a:rPr>
              <a:t>Rendering</a:t>
            </a:r>
          </a:p>
        </p:txBody>
      </p:sp>
      <p:sp>
        <p:nvSpPr>
          <p:cNvPr id="11" name="Rectangle 10">
            <a:extLst>
              <a:ext uri="{FF2B5EF4-FFF2-40B4-BE49-F238E27FC236}">
                <a16:creationId xmlns:a16="http://schemas.microsoft.com/office/drawing/2014/main" id="{4F7BBADE-B161-4A7F-86C2-9805EA22D80A}"/>
              </a:ext>
            </a:extLst>
          </p:cNvPr>
          <p:cNvSpPr/>
          <p:nvPr/>
        </p:nvSpPr>
        <p:spPr>
          <a:xfrm>
            <a:off x="1247527" y="2521851"/>
            <a:ext cx="2355850" cy="2398810"/>
          </a:xfrm>
          <a:prstGeom prst="rect">
            <a:avLst/>
          </a:prstGeom>
          <a:solidFill>
            <a:schemeClr val="bg1">
              <a:alpha val="6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D4271A0-76E5-4704-B5F4-4428EA3D783E}"/>
              </a:ext>
            </a:extLst>
          </p:cNvPr>
          <p:cNvSpPr/>
          <p:nvPr/>
        </p:nvSpPr>
        <p:spPr>
          <a:xfrm>
            <a:off x="1119549" y="2591745"/>
            <a:ext cx="1406770" cy="2397250"/>
          </a:xfrm>
          <a:prstGeom prst="roundRect">
            <a:avLst/>
          </a:prstGeom>
          <a:solidFill>
            <a:schemeClr val="bg1"/>
          </a:solidFill>
          <a:ln>
            <a:solidFill>
              <a:srgbClr val="D4270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solidFill>
                <a:schemeClr val="tx1"/>
              </a:solidFill>
            </a:endParaRPr>
          </a:p>
          <a:p>
            <a:r>
              <a:rPr lang="en-US" sz="1200" b="1" dirty="0">
                <a:solidFill>
                  <a:schemeClr val="tx1"/>
                </a:solidFill>
              </a:rPr>
              <a:t>v1 0.92 -0.9 1.8</a:t>
            </a:r>
          </a:p>
          <a:p>
            <a:r>
              <a:rPr lang="en-US" sz="1200" b="1" dirty="0">
                <a:solidFill>
                  <a:schemeClr val="tx1"/>
                </a:solidFill>
              </a:rPr>
              <a:t>v2 0.42 -0.9 1.8</a:t>
            </a:r>
          </a:p>
          <a:p>
            <a:r>
              <a:rPr lang="en-US" sz="1200" b="1" dirty="0">
                <a:solidFill>
                  <a:schemeClr val="tx1"/>
                </a:solidFill>
              </a:rPr>
              <a:t>v3 -0.92 0.9 1.8</a:t>
            </a:r>
          </a:p>
          <a:p>
            <a:r>
              <a:rPr lang="en-US" sz="1200" b="1" dirty="0">
                <a:solidFill>
                  <a:schemeClr val="tx1"/>
                </a:solidFill>
              </a:rPr>
              <a:t>v4 0.65 -0.9 1.8</a:t>
            </a:r>
          </a:p>
          <a:p>
            <a:r>
              <a:rPr lang="en-US" sz="1200" b="1" dirty="0">
                <a:solidFill>
                  <a:schemeClr val="tx1"/>
                </a:solidFill>
              </a:rPr>
              <a:t>v5 1.21 -0.9 1.8</a:t>
            </a:r>
          </a:p>
          <a:p>
            <a:r>
              <a:rPr lang="en-US" sz="1200" b="1" dirty="0">
                <a:solidFill>
                  <a:schemeClr val="tx1"/>
                </a:solidFill>
              </a:rPr>
              <a:t>v6 -1.21-0.9 1.8</a:t>
            </a:r>
          </a:p>
          <a:p>
            <a:r>
              <a:rPr lang="en-US" sz="1200" b="1" dirty="0">
                <a:solidFill>
                  <a:schemeClr val="tx1"/>
                </a:solidFill>
              </a:rPr>
              <a:t>v7 1.21 -0.9 1.8</a:t>
            </a:r>
          </a:p>
          <a:p>
            <a:r>
              <a:rPr lang="en-US" sz="1200" b="1" dirty="0">
                <a:solidFill>
                  <a:schemeClr val="tx1"/>
                </a:solidFill>
              </a:rPr>
              <a:t>v8 1.21 -0.9 1.8</a:t>
            </a:r>
          </a:p>
          <a:p>
            <a:r>
              <a:rPr lang="en-US" sz="1200" b="1" dirty="0">
                <a:solidFill>
                  <a:schemeClr val="tx1"/>
                </a:solidFill>
              </a:rPr>
              <a:t>v9 1.21 -0.9 1.8</a:t>
            </a:r>
          </a:p>
          <a:p>
            <a:endParaRPr lang="en-US" sz="1200" b="1" dirty="0">
              <a:solidFill>
                <a:schemeClr val="tx1"/>
              </a:solidFill>
            </a:endParaRPr>
          </a:p>
        </p:txBody>
      </p:sp>
      <p:sp>
        <p:nvSpPr>
          <p:cNvPr id="6" name="Rectangle: Rounded Corners 5">
            <a:extLst>
              <a:ext uri="{FF2B5EF4-FFF2-40B4-BE49-F238E27FC236}">
                <a16:creationId xmlns:a16="http://schemas.microsoft.com/office/drawing/2014/main" id="{2E9A6B03-D2F3-4E82-878C-29FAC61C55BE}"/>
              </a:ext>
            </a:extLst>
          </p:cNvPr>
          <p:cNvSpPr/>
          <p:nvPr/>
        </p:nvSpPr>
        <p:spPr>
          <a:xfrm>
            <a:off x="1822934" y="3302459"/>
            <a:ext cx="1406770" cy="1756056"/>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solidFill>
                <a:schemeClr val="tx1"/>
              </a:solidFill>
            </a:endParaRPr>
          </a:p>
          <a:p>
            <a:endParaRPr lang="en-US" sz="1200" b="1" dirty="0">
              <a:solidFill>
                <a:schemeClr val="tx1"/>
              </a:solidFill>
            </a:endParaRPr>
          </a:p>
          <a:p>
            <a:endParaRPr lang="en-US" sz="1200" b="1" dirty="0">
              <a:solidFill>
                <a:schemeClr val="tx1"/>
              </a:solidFill>
            </a:endParaRPr>
          </a:p>
          <a:p>
            <a:r>
              <a:rPr lang="en-US" sz="1200" b="1" dirty="0">
                <a:solidFill>
                  <a:schemeClr val="tx1"/>
                </a:solidFill>
              </a:rPr>
              <a:t>      p1 0 1 2</a:t>
            </a:r>
          </a:p>
          <a:p>
            <a:r>
              <a:rPr lang="en-US" sz="1200" b="1" dirty="0">
                <a:solidFill>
                  <a:schemeClr val="tx1"/>
                </a:solidFill>
              </a:rPr>
              <a:t>      p2 2 3 4</a:t>
            </a:r>
          </a:p>
          <a:p>
            <a:r>
              <a:rPr lang="en-US" sz="1200" b="1" dirty="0">
                <a:solidFill>
                  <a:schemeClr val="tx1"/>
                </a:solidFill>
              </a:rPr>
              <a:t>      p3 4 1 2</a:t>
            </a:r>
          </a:p>
          <a:p>
            <a:r>
              <a:rPr lang="en-US" sz="1200" b="1" dirty="0">
                <a:solidFill>
                  <a:schemeClr val="tx1"/>
                </a:solidFill>
              </a:rPr>
              <a:t>v4 0.65 -0.9 1.8</a:t>
            </a:r>
          </a:p>
          <a:p>
            <a:r>
              <a:rPr lang="en-US" sz="1200" b="1" dirty="0">
                <a:solidFill>
                  <a:schemeClr val="tx1"/>
                </a:solidFill>
              </a:rPr>
              <a:t>v5 1.21 -0.9 1.8</a:t>
            </a:r>
          </a:p>
          <a:p>
            <a:r>
              <a:rPr lang="en-US" sz="1200" b="1" dirty="0">
                <a:solidFill>
                  <a:schemeClr val="tx1"/>
                </a:solidFill>
              </a:rPr>
              <a:t>v6 -1.21-0.9 1.8</a:t>
            </a:r>
          </a:p>
          <a:p>
            <a:r>
              <a:rPr lang="en-US" sz="1200" b="1" dirty="0">
                <a:solidFill>
                  <a:schemeClr val="tx1"/>
                </a:solidFill>
              </a:rPr>
              <a:t>v7 1.21 -0.9 1.8</a:t>
            </a:r>
          </a:p>
          <a:p>
            <a:r>
              <a:rPr lang="en-US" sz="1200" b="1" dirty="0">
                <a:solidFill>
                  <a:schemeClr val="tx1"/>
                </a:solidFill>
              </a:rPr>
              <a:t>v8 1.21 -0.9 1.8</a:t>
            </a:r>
          </a:p>
          <a:p>
            <a:r>
              <a:rPr lang="en-US" sz="1200" b="1" dirty="0">
                <a:solidFill>
                  <a:schemeClr val="tx1"/>
                </a:solidFill>
              </a:rPr>
              <a:t>v9 1.21 -0.9 1.8</a:t>
            </a:r>
          </a:p>
          <a:p>
            <a:pPr algn="ctr"/>
            <a:endParaRPr lang="en-US" sz="1200" dirty="0"/>
          </a:p>
        </p:txBody>
      </p:sp>
      <p:sp>
        <p:nvSpPr>
          <p:cNvPr id="5" name="Rectangle: Rounded Corners 4">
            <a:extLst>
              <a:ext uri="{FF2B5EF4-FFF2-40B4-BE49-F238E27FC236}">
                <a16:creationId xmlns:a16="http://schemas.microsoft.com/office/drawing/2014/main" id="{C6CE1D14-851E-4658-9E48-31F9CF09827E}"/>
              </a:ext>
            </a:extLst>
          </p:cNvPr>
          <p:cNvSpPr/>
          <p:nvPr/>
        </p:nvSpPr>
        <p:spPr>
          <a:xfrm>
            <a:off x="1386249" y="4029698"/>
            <a:ext cx="2280140" cy="1130340"/>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200" b="1" dirty="0">
              <a:solidFill>
                <a:prstClr val="black"/>
              </a:solidFill>
            </a:endParaRPr>
          </a:p>
          <a:p>
            <a:pPr lvl="0"/>
            <a:endParaRPr lang="en-US" sz="1200" b="1" dirty="0">
              <a:solidFill>
                <a:prstClr val="black"/>
              </a:solidFill>
            </a:endParaRPr>
          </a:p>
          <a:p>
            <a:pPr lvl="0"/>
            <a:r>
              <a:rPr lang="en-US" sz="1200" b="1" dirty="0">
                <a:solidFill>
                  <a:prstClr val="black"/>
                </a:solidFill>
              </a:rPr>
              <a:t>	  L1 0.5 0.0 -0.5</a:t>
            </a:r>
          </a:p>
          <a:p>
            <a:pPr lvl="0"/>
            <a:r>
              <a:rPr lang="en-US" sz="1200" b="1" dirty="0">
                <a:solidFill>
                  <a:prstClr val="black"/>
                </a:solidFill>
              </a:rPr>
              <a:t>	  L2 -0.5 0.0 -0.5</a:t>
            </a:r>
          </a:p>
          <a:p>
            <a:pPr lvl="0"/>
            <a:r>
              <a:rPr lang="en-US" sz="1200" b="1" dirty="0">
                <a:solidFill>
                  <a:prstClr val="black"/>
                </a:solidFill>
              </a:rPr>
              <a:t>	  L3 0.5 0.0 -0.5</a:t>
            </a:r>
          </a:p>
          <a:p>
            <a:pPr lvl="0"/>
            <a:r>
              <a:rPr lang="en-US" sz="1200" b="1" dirty="0">
                <a:solidFill>
                  <a:prstClr val="black"/>
                </a:solidFill>
              </a:rPr>
              <a:t>		…</a:t>
            </a:r>
          </a:p>
          <a:p>
            <a:pPr lvl="0" algn="ctr"/>
            <a:endParaRPr lang="en-US" sz="1200" dirty="0">
              <a:solidFill>
                <a:prstClr val="white"/>
              </a:solidFill>
            </a:endParaRPr>
          </a:p>
        </p:txBody>
      </p:sp>
      <p:sp>
        <p:nvSpPr>
          <p:cNvPr id="7" name="TextBox 6">
            <a:extLst>
              <a:ext uri="{FF2B5EF4-FFF2-40B4-BE49-F238E27FC236}">
                <a16:creationId xmlns:a16="http://schemas.microsoft.com/office/drawing/2014/main" id="{1000D811-4100-4DE8-9D70-642DD452DD33}"/>
              </a:ext>
            </a:extLst>
          </p:cNvPr>
          <p:cNvSpPr txBox="1"/>
          <p:nvPr/>
        </p:nvSpPr>
        <p:spPr>
          <a:xfrm>
            <a:off x="1331581" y="5238345"/>
            <a:ext cx="2119491" cy="369332"/>
          </a:xfrm>
          <a:prstGeom prst="rect">
            <a:avLst/>
          </a:prstGeom>
          <a:noFill/>
        </p:spPr>
        <p:txBody>
          <a:bodyPr wrap="none" rtlCol="0">
            <a:spAutoFit/>
          </a:bodyPr>
          <a:lstStyle/>
          <a:p>
            <a:r>
              <a:rPr lang="en-US" dirty="0"/>
              <a:t>3D Scene Description</a:t>
            </a:r>
            <a:endParaRPr lang="en-US" b="1" dirty="0"/>
          </a:p>
        </p:txBody>
      </p:sp>
      <p:sp>
        <p:nvSpPr>
          <p:cNvPr id="8" name="TextBox 7">
            <a:extLst>
              <a:ext uri="{FF2B5EF4-FFF2-40B4-BE49-F238E27FC236}">
                <a16:creationId xmlns:a16="http://schemas.microsoft.com/office/drawing/2014/main" id="{3ED42F58-F809-4477-9D75-93CFA8E06053}"/>
              </a:ext>
            </a:extLst>
          </p:cNvPr>
          <p:cNvSpPr txBox="1"/>
          <p:nvPr/>
        </p:nvSpPr>
        <p:spPr>
          <a:xfrm>
            <a:off x="1254541" y="2572171"/>
            <a:ext cx="1136786" cy="307777"/>
          </a:xfrm>
          <a:prstGeom prst="rect">
            <a:avLst/>
          </a:prstGeom>
          <a:noFill/>
        </p:spPr>
        <p:txBody>
          <a:bodyPr wrap="square" rtlCol="0">
            <a:spAutoFit/>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Vertex List</a:t>
            </a:r>
          </a:p>
        </p:txBody>
      </p:sp>
      <p:sp>
        <p:nvSpPr>
          <p:cNvPr id="9" name="TextBox 8">
            <a:extLst>
              <a:ext uri="{FF2B5EF4-FFF2-40B4-BE49-F238E27FC236}">
                <a16:creationId xmlns:a16="http://schemas.microsoft.com/office/drawing/2014/main" id="{FD5AA166-A634-454D-A58B-A2E7A2E9D263}"/>
              </a:ext>
            </a:extLst>
          </p:cNvPr>
          <p:cNvSpPr txBox="1"/>
          <p:nvPr/>
        </p:nvSpPr>
        <p:spPr>
          <a:xfrm>
            <a:off x="1957926" y="3282885"/>
            <a:ext cx="1136786" cy="307777"/>
          </a:xfrm>
          <a:prstGeom prst="rect">
            <a:avLst/>
          </a:prstGeom>
          <a:noFill/>
        </p:spPr>
        <p:txBody>
          <a:bodyPr wrap="square" rtlCol="0">
            <a:spAutoFit/>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Index List</a:t>
            </a:r>
          </a:p>
        </p:txBody>
      </p:sp>
      <p:sp>
        <p:nvSpPr>
          <p:cNvPr id="10" name="TextBox 9">
            <a:extLst>
              <a:ext uri="{FF2B5EF4-FFF2-40B4-BE49-F238E27FC236}">
                <a16:creationId xmlns:a16="http://schemas.microsoft.com/office/drawing/2014/main" id="{58FA229E-7838-4250-9C1A-16EB4D08FD0F}"/>
              </a:ext>
            </a:extLst>
          </p:cNvPr>
          <p:cNvSpPr txBox="1"/>
          <p:nvPr/>
        </p:nvSpPr>
        <p:spPr>
          <a:xfrm>
            <a:off x="1957926" y="4029698"/>
            <a:ext cx="1136786" cy="307777"/>
          </a:xfrm>
          <a:prstGeom prst="rect">
            <a:avLst/>
          </a:prstGeom>
          <a:noFill/>
        </p:spPr>
        <p:txBody>
          <a:bodyPr wrap="square" rtlCol="0">
            <a:spAutoFit/>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Light List</a:t>
            </a:r>
          </a:p>
        </p:txBody>
      </p:sp>
      <p:sp>
        <p:nvSpPr>
          <p:cNvPr id="20" name="Rectangle 19">
            <a:extLst>
              <a:ext uri="{FF2B5EF4-FFF2-40B4-BE49-F238E27FC236}">
                <a16:creationId xmlns:a16="http://schemas.microsoft.com/office/drawing/2014/main" id="{50C35435-442B-4122-B0A2-DFD1887E8B0C}"/>
              </a:ext>
            </a:extLst>
          </p:cNvPr>
          <p:cNvSpPr/>
          <p:nvPr/>
        </p:nvSpPr>
        <p:spPr>
          <a:xfrm>
            <a:off x="5093673" y="3106620"/>
            <a:ext cx="2280140" cy="1230835"/>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21" name="Arrow: Right 20">
            <a:extLst>
              <a:ext uri="{FF2B5EF4-FFF2-40B4-BE49-F238E27FC236}">
                <a16:creationId xmlns:a16="http://schemas.microsoft.com/office/drawing/2014/main" id="{BA54E898-6754-4FEF-9B38-9F95F7AD2006}"/>
              </a:ext>
            </a:extLst>
          </p:cNvPr>
          <p:cNvSpPr/>
          <p:nvPr/>
        </p:nvSpPr>
        <p:spPr>
          <a:xfrm>
            <a:off x="3839304" y="3544780"/>
            <a:ext cx="1008185"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Arrow: Right 21">
            <a:extLst>
              <a:ext uri="{FF2B5EF4-FFF2-40B4-BE49-F238E27FC236}">
                <a16:creationId xmlns:a16="http://schemas.microsoft.com/office/drawing/2014/main" id="{8DEE0DDB-5569-4712-B1B2-55BA38444342}"/>
              </a:ext>
            </a:extLst>
          </p:cNvPr>
          <p:cNvSpPr/>
          <p:nvPr/>
        </p:nvSpPr>
        <p:spPr>
          <a:xfrm>
            <a:off x="10120936" y="3675185"/>
            <a:ext cx="1008185"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A3A7E897-1C6D-4ED7-AB99-CB3959BDB8A6}"/>
              </a:ext>
            </a:extLst>
          </p:cNvPr>
          <p:cNvSpPr txBox="1"/>
          <p:nvPr/>
        </p:nvSpPr>
        <p:spPr>
          <a:xfrm>
            <a:off x="5453337" y="3436773"/>
            <a:ext cx="1560812" cy="523220"/>
          </a:xfrm>
          <a:prstGeom prst="rect">
            <a:avLst/>
          </a:prstGeom>
          <a:noFill/>
        </p:spPr>
        <p:txBody>
          <a:bodyPr wrap="none" rtlCol="0">
            <a:spAutoFit/>
          </a:bodyPr>
          <a:lstStyle/>
          <a:p>
            <a:r>
              <a:rPr lang="en-US" sz="2800" b="1" dirty="0"/>
              <a:t>render(</a:t>
            </a:r>
            <a:r>
              <a:rPr lang="el-GR" sz="2800" b="1" dirty="0"/>
              <a:t>θ</a:t>
            </a:r>
            <a:r>
              <a:rPr lang="en-US" sz="2800" b="1" dirty="0"/>
              <a:t>)</a:t>
            </a:r>
          </a:p>
        </p:txBody>
      </p:sp>
      <p:pic>
        <p:nvPicPr>
          <p:cNvPr id="24" name="Picture 23">
            <a:extLst>
              <a:ext uri="{FF2B5EF4-FFF2-40B4-BE49-F238E27FC236}">
                <a16:creationId xmlns:a16="http://schemas.microsoft.com/office/drawing/2014/main" id="{D368BF76-24F7-46BF-8957-619F21E4345F}"/>
              </a:ext>
            </a:extLst>
          </p:cNvPr>
          <p:cNvPicPr>
            <a:picLocks noChangeAspect="1"/>
          </p:cNvPicPr>
          <p:nvPr/>
        </p:nvPicPr>
        <p:blipFill rotWithShape="1">
          <a:blip r:embed="rId5">
            <a:extLst>
              <a:ext uri="{28A0092B-C50C-407E-A947-70E740481C1C}">
                <a14:useLocalDpi xmlns:a14="http://schemas.microsoft.com/office/drawing/2010/main" val="0"/>
              </a:ext>
            </a:extLst>
          </a:blip>
          <a:srcRect l="17391" t="6927" r="17336" b="7250"/>
          <a:stretch/>
        </p:blipFill>
        <p:spPr>
          <a:xfrm>
            <a:off x="8853852" y="2523411"/>
            <a:ext cx="2431014" cy="2397250"/>
          </a:xfrm>
          <a:prstGeom prst="rect">
            <a:avLst/>
          </a:prstGeom>
        </p:spPr>
      </p:pic>
      <p:sp>
        <p:nvSpPr>
          <p:cNvPr id="25" name="TextBox 24">
            <a:extLst>
              <a:ext uri="{FF2B5EF4-FFF2-40B4-BE49-F238E27FC236}">
                <a16:creationId xmlns:a16="http://schemas.microsoft.com/office/drawing/2014/main" id="{3E42E6A5-9EF1-4FD4-A32D-9C4C1C82AE11}"/>
              </a:ext>
            </a:extLst>
          </p:cNvPr>
          <p:cNvSpPr txBox="1"/>
          <p:nvPr/>
        </p:nvSpPr>
        <p:spPr>
          <a:xfrm>
            <a:off x="5298455" y="4410202"/>
            <a:ext cx="1870576" cy="369332"/>
          </a:xfrm>
          <a:prstGeom prst="rect">
            <a:avLst/>
          </a:prstGeom>
          <a:noFill/>
        </p:spPr>
        <p:txBody>
          <a:bodyPr wrap="none" rtlCol="0">
            <a:spAutoFit/>
          </a:bodyPr>
          <a:lstStyle/>
          <a:p>
            <a:pPr algn="ctr"/>
            <a:r>
              <a:rPr lang="en-US" dirty="0"/>
              <a:t>Rendering Method</a:t>
            </a:r>
          </a:p>
        </p:txBody>
      </p:sp>
      <p:sp>
        <p:nvSpPr>
          <p:cNvPr id="26" name="TextBox 25">
            <a:extLst>
              <a:ext uri="{FF2B5EF4-FFF2-40B4-BE49-F238E27FC236}">
                <a16:creationId xmlns:a16="http://schemas.microsoft.com/office/drawing/2014/main" id="{E37C21FF-3B73-4180-9D0B-4D6752657A59}"/>
              </a:ext>
            </a:extLst>
          </p:cNvPr>
          <p:cNvSpPr txBox="1"/>
          <p:nvPr/>
        </p:nvSpPr>
        <p:spPr>
          <a:xfrm>
            <a:off x="9465571" y="5238345"/>
            <a:ext cx="1207575" cy="369332"/>
          </a:xfrm>
          <a:prstGeom prst="rect">
            <a:avLst/>
          </a:prstGeom>
          <a:noFill/>
        </p:spPr>
        <p:txBody>
          <a:bodyPr wrap="none" rtlCol="0">
            <a:spAutoFit/>
          </a:bodyPr>
          <a:lstStyle/>
          <a:p>
            <a:pPr algn="ctr"/>
            <a:r>
              <a:rPr lang="en-US" dirty="0"/>
              <a:t>2D Image </a:t>
            </a:r>
            <a:r>
              <a:rPr lang="en-US" b="1" dirty="0"/>
              <a:t>I</a:t>
            </a:r>
          </a:p>
        </p:txBody>
      </p:sp>
      <p:sp>
        <p:nvSpPr>
          <p:cNvPr id="18" name="TextBox 17">
            <a:extLst>
              <a:ext uri="{FF2B5EF4-FFF2-40B4-BE49-F238E27FC236}">
                <a16:creationId xmlns:a16="http://schemas.microsoft.com/office/drawing/2014/main" id="{31C90D41-A3B4-46B5-91CC-FD27E15D81DC}"/>
              </a:ext>
            </a:extLst>
          </p:cNvPr>
          <p:cNvSpPr txBox="1"/>
          <p:nvPr/>
        </p:nvSpPr>
        <p:spPr>
          <a:xfrm>
            <a:off x="1696937" y="5508721"/>
            <a:ext cx="1425647" cy="369332"/>
          </a:xfrm>
          <a:prstGeom prst="rect">
            <a:avLst/>
          </a:prstGeom>
          <a:noFill/>
        </p:spPr>
        <p:txBody>
          <a:bodyPr wrap="none" rtlCol="0">
            <a:spAutoFit/>
          </a:bodyPr>
          <a:lstStyle/>
          <a:p>
            <a:r>
              <a:rPr lang="en-US" dirty="0"/>
              <a:t>Parameters </a:t>
            </a:r>
            <a:r>
              <a:rPr lang="el-GR" b="1" dirty="0"/>
              <a:t>θ</a:t>
            </a:r>
            <a:endParaRPr lang="en-US" b="1" dirty="0"/>
          </a:p>
        </p:txBody>
      </p:sp>
      <p:sp>
        <p:nvSpPr>
          <p:cNvPr id="27" name="Arrow: Right 26">
            <a:extLst>
              <a:ext uri="{FF2B5EF4-FFF2-40B4-BE49-F238E27FC236}">
                <a16:creationId xmlns:a16="http://schemas.microsoft.com/office/drawing/2014/main" id="{FBCB8752-DDC3-4AE8-8F6A-E208058CC7C8}"/>
              </a:ext>
            </a:extLst>
          </p:cNvPr>
          <p:cNvSpPr/>
          <p:nvPr/>
        </p:nvSpPr>
        <p:spPr>
          <a:xfrm>
            <a:off x="7609740" y="3544779"/>
            <a:ext cx="1008185"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7DBD9B0B-C6A3-41BA-BDCE-B2B75DF37E28}"/>
              </a:ext>
            </a:extLst>
          </p:cNvPr>
          <p:cNvSpPr>
            <a:spLocks noGrp="1"/>
          </p:cNvSpPr>
          <p:nvPr>
            <p:ph type="sldNum" sz="quarter" idx="12"/>
          </p:nvPr>
        </p:nvSpPr>
        <p:spPr/>
        <p:txBody>
          <a:bodyPr/>
          <a:lstStyle/>
          <a:p>
            <a:fld id="{0C554033-6015-43E8-A0C2-4A11C3BD7F39}" type="slidenum">
              <a:rPr lang="en-US" smtClean="0"/>
              <a:t>2</a:t>
            </a:fld>
            <a:endParaRPr lang="en-US"/>
          </a:p>
        </p:txBody>
      </p:sp>
    </p:spTree>
    <p:custDataLst>
      <p:tags r:id="rId1"/>
    </p:custDataLst>
    <p:extLst>
      <p:ext uri="{BB962C8B-B14F-4D97-AF65-F5344CB8AC3E}">
        <p14:creationId xmlns:p14="http://schemas.microsoft.com/office/powerpoint/2010/main" val="2965171630"/>
      </p:ext>
    </p:extLst>
  </p:cSld>
  <p:clrMapOvr>
    <a:masterClrMapping/>
  </p:clrMapOvr>
  <mc:AlternateContent xmlns:mc="http://schemas.openxmlformats.org/markup-compatibility/2006" xmlns:p14="http://schemas.microsoft.com/office/powerpoint/2010/main">
    <mc:Choice Requires="p14">
      <p:transition spd="slow" p14:dur="2000" advTm="9105"/>
    </mc:Choice>
    <mc:Fallback xmlns="">
      <p:transition spd="slow" advTm="91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6" grpId="0" animBg="1"/>
      <p:bldP spid="5" grpId="0" animBg="1"/>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5E48-3DCD-484F-9872-455F7EAD051A}"/>
              </a:ext>
            </a:extLst>
          </p:cNvPr>
          <p:cNvSpPr>
            <a:spLocks noGrp="1"/>
          </p:cNvSpPr>
          <p:nvPr>
            <p:ph type="title"/>
          </p:nvPr>
        </p:nvSpPr>
        <p:spPr/>
        <p:txBody>
          <a:bodyPr>
            <a:normAutofit/>
          </a:bodyPr>
          <a:lstStyle/>
          <a:p>
            <a:r>
              <a:rPr lang="en-US" sz="3200" dirty="0">
                <a:latin typeface="+mn-lt"/>
              </a:rPr>
              <a:t>Applying the Divergence Theorem TO the Edge Integral</a:t>
            </a:r>
          </a:p>
        </p:txBody>
      </p:sp>
      <p:sp>
        <p:nvSpPr>
          <p:cNvPr id="4" name="Slide Number Placeholder 3">
            <a:extLst>
              <a:ext uri="{FF2B5EF4-FFF2-40B4-BE49-F238E27FC236}">
                <a16:creationId xmlns:a16="http://schemas.microsoft.com/office/drawing/2014/main" id="{AFF539A3-6AFD-40BE-B7D8-7A8BFD09428A}"/>
              </a:ext>
            </a:extLst>
          </p:cNvPr>
          <p:cNvSpPr>
            <a:spLocks noGrp="1"/>
          </p:cNvSpPr>
          <p:nvPr>
            <p:ph type="sldNum" sz="quarter" idx="12"/>
          </p:nvPr>
        </p:nvSpPr>
        <p:spPr/>
        <p:txBody>
          <a:bodyPr/>
          <a:lstStyle/>
          <a:p>
            <a:fld id="{0C554033-6015-43E8-A0C2-4A11C3BD7F39}" type="slidenum">
              <a:rPr lang="en-US" smtClean="0"/>
              <a:t>20</a:t>
            </a:fld>
            <a:endParaRPr lang="en-US"/>
          </a:p>
        </p:txBody>
      </p:sp>
      <p:grpSp>
        <p:nvGrpSpPr>
          <p:cNvPr id="29" name="Group 28">
            <a:extLst>
              <a:ext uri="{FF2B5EF4-FFF2-40B4-BE49-F238E27FC236}">
                <a16:creationId xmlns:a16="http://schemas.microsoft.com/office/drawing/2014/main" id="{F725666E-42CE-4296-B99E-7F460B7598BA}"/>
              </a:ext>
            </a:extLst>
          </p:cNvPr>
          <p:cNvGrpSpPr/>
          <p:nvPr/>
        </p:nvGrpSpPr>
        <p:grpSpPr>
          <a:xfrm>
            <a:off x="8423234" y="2577969"/>
            <a:ext cx="3121065" cy="3150633"/>
            <a:chOff x="8423235" y="2577970"/>
            <a:chExt cx="2490436" cy="2514030"/>
          </a:xfrm>
        </p:grpSpPr>
        <p:pic>
          <p:nvPicPr>
            <p:cNvPr id="22" name="Picture 21">
              <a:extLst>
                <a:ext uri="{FF2B5EF4-FFF2-40B4-BE49-F238E27FC236}">
                  <a16:creationId xmlns:a16="http://schemas.microsoft.com/office/drawing/2014/main" id="{B7770E16-5A88-495D-9324-27C493EFC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6622" y="2603107"/>
              <a:ext cx="2469661" cy="2469661"/>
            </a:xfrm>
            <a:prstGeom prst="rect">
              <a:avLst/>
            </a:prstGeom>
            <a:ln w="19050">
              <a:solidFill>
                <a:schemeClr val="tx1">
                  <a:lumMod val="95000"/>
                </a:schemeClr>
              </a:solidFill>
            </a:ln>
          </p:spPr>
        </p:pic>
        <p:sp>
          <p:nvSpPr>
            <p:cNvPr id="23" name="Rectangle 22">
              <a:extLst>
                <a:ext uri="{FF2B5EF4-FFF2-40B4-BE49-F238E27FC236}">
                  <a16:creationId xmlns:a16="http://schemas.microsoft.com/office/drawing/2014/main" id="{7DC3086E-CE46-432F-BE1F-942CD862BA6A}"/>
                </a:ext>
              </a:extLst>
            </p:cNvPr>
            <p:cNvSpPr/>
            <p:nvPr/>
          </p:nvSpPr>
          <p:spPr>
            <a:xfrm>
              <a:off x="8423235" y="2577970"/>
              <a:ext cx="2490436" cy="2514030"/>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4DF1912C-DACC-46C6-A10A-A75DB48F3250}"/>
                </a:ext>
              </a:extLst>
            </p:cNvPr>
            <p:cNvSpPr/>
            <p:nvPr/>
          </p:nvSpPr>
          <p:spPr>
            <a:xfrm>
              <a:off x="8471217" y="2639737"/>
              <a:ext cx="2118052" cy="1640779"/>
            </a:xfrm>
            <a:custGeom>
              <a:avLst/>
              <a:gdLst>
                <a:gd name="connsiteX0" fmla="*/ 0 w 3387969"/>
                <a:gd name="connsiteY0" fmla="*/ 849923 h 2086707"/>
                <a:gd name="connsiteX1" fmla="*/ 1283677 w 3387969"/>
                <a:gd name="connsiteY1" fmla="*/ 2086707 h 2086707"/>
                <a:gd name="connsiteX2" fmla="*/ 3387969 w 3387969"/>
                <a:gd name="connsiteY2" fmla="*/ 164123 h 2086707"/>
                <a:gd name="connsiteX3" fmla="*/ 3387969 w 3387969"/>
                <a:gd name="connsiteY3" fmla="*/ 0 h 2086707"/>
                <a:gd name="connsiteX4" fmla="*/ 11723 w 3387969"/>
                <a:gd name="connsiteY4" fmla="*/ 5861 h 2086707"/>
                <a:gd name="connsiteX5" fmla="*/ 0 w 3387969"/>
                <a:gd name="connsiteY5" fmla="*/ 849923 h 2086707"/>
                <a:gd name="connsiteX0" fmla="*/ 2827 w 3376459"/>
                <a:gd name="connsiteY0" fmla="*/ 842779 h 2086707"/>
                <a:gd name="connsiteX1" fmla="*/ 1272167 w 3376459"/>
                <a:gd name="connsiteY1" fmla="*/ 2086707 h 2086707"/>
                <a:gd name="connsiteX2" fmla="*/ 3376459 w 3376459"/>
                <a:gd name="connsiteY2" fmla="*/ 164123 h 2086707"/>
                <a:gd name="connsiteX3" fmla="*/ 3376459 w 3376459"/>
                <a:gd name="connsiteY3" fmla="*/ 0 h 2086707"/>
                <a:gd name="connsiteX4" fmla="*/ 213 w 3376459"/>
                <a:gd name="connsiteY4" fmla="*/ 5861 h 2086707"/>
                <a:gd name="connsiteX5" fmla="*/ 2827 w 3376459"/>
                <a:gd name="connsiteY5" fmla="*/ 842779 h 2086707"/>
                <a:gd name="connsiteX0" fmla="*/ 0 w 3383190"/>
                <a:gd name="connsiteY0" fmla="*/ 847542 h 2086707"/>
                <a:gd name="connsiteX1" fmla="*/ 1278898 w 3383190"/>
                <a:gd name="connsiteY1" fmla="*/ 2086707 h 2086707"/>
                <a:gd name="connsiteX2" fmla="*/ 3383190 w 3383190"/>
                <a:gd name="connsiteY2" fmla="*/ 164123 h 2086707"/>
                <a:gd name="connsiteX3" fmla="*/ 3383190 w 3383190"/>
                <a:gd name="connsiteY3" fmla="*/ 0 h 2086707"/>
                <a:gd name="connsiteX4" fmla="*/ 6944 w 3383190"/>
                <a:gd name="connsiteY4" fmla="*/ 5861 h 2086707"/>
                <a:gd name="connsiteX5" fmla="*/ 0 w 3383190"/>
                <a:gd name="connsiteY5" fmla="*/ 847542 h 2086707"/>
                <a:gd name="connsiteX0" fmla="*/ 0 w 3383190"/>
                <a:gd name="connsiteY0" fmla="*/ 847542 h 2086707"/>
                <a:gd name="connsiteX1" fmla="*/ 1278898 w 3383190"/>
                <a:gd name="connsiteY1" fmla="*/ 2086707 h 2086707"/>
                <a:gd name="connsiteX2" fmla="*/ 3383190 w 3383190"/>
                <a:gd name="connsiteY2" fmla="*/ 164123 h 2086707"/>
                <a:gd name="connsiteX3" fmla="*/ 3383190 w 3383190"/>
                <a:gd name="connsiteY3" fmla="*/ 0 h 2086707"/>
                <a:gd name="connsiteX4" fmla="*/ 6944 w 3383190"/>
                <a:gd name="connsiteY4" fmla="*/ 5861 h 2086707"/>
                <a:gd name="connsiteX5" fmla="*/ 0 w 3383190"/>
                <a:gd name="connsiteY5" fmla="*/ 847542 h 2086707"/>
                <a:gd name="connsiteX0" fmla="*/ 0 w 3383190"/>
                <a:gd name="connsiteY0" fmla="*/ 847542 h 2086707"/>
                <a:gd name="connsiteX1" fmla="*/ 1278898 w 3383190"/>
                <a:gd name="connsiteY1" fmla="*/ 2086707 h 2086707"/>
                <a:gd name="connsiteX2" fmla="*/ 3383190 w 3383190"/>
                <a:gd name="connsiteY2" fmla="*/ 164123 h 2086707"/>
                <a:gd name="connsiteX3" fmla="*/ 3383190 w 3383190"/>
                <a:gd name="connsiteY3" fmla="*/ 0 h 2086707"/>
                <a:gd name="connsiteX4" fmla="*/ 6944 w 3383190"/>
                <a:gd name="connsiteY4" fmla="*/ 5861 h 2086707"/>
                <a:gd name="connsiteX5" fmla="*/ 0 w 3383190"/>
                <a:gd name="connsiteY5" fmla="*/ 847542 h 2086707"/>
                <a:gd name="connsiteX0" fmla="*/ 2939 w 3386129"/>
                <a:gd name="connsiteY0" fmla="*/ 847542 h 2086707"/>
                <a:gd name="connsiteX1" fmla="*/ 1281837 w 3386129"/>
                <a:gd name="connsiteY1" fmla="*/ 2086707 h 2086707"/>
                <a:gd name="connsiteX2" fmla="*/ 3386129 w 3386129"/>
                <a:gd name="connsiteY2" fmla="*/ 164123 h 2086707"/>
                <a:gd name="connsiteX3" fmla="*/ 3386129 w 3386129"/>
                <a:gd name="connsiteY3" fmla="*/ 0 h 2086707"/>
                <a:gd name="connsiteX4" fmla="*/ 325 w 3386129"/>
                <a:gd name="connsiteY4" fmla="*/ 5861 h 2086707"/>
                <a:gd name="connsiteX5" fmla="*/ 2939 w 3386129"/>
                <a:gd name="connsiteY5" fmla="*/ 847542 h 2086707"/>
                <a:gd name="connsiteX0" fmla="*/ 676 w 3383866"/>
                <a:gd name="connsiteY0" fmla="*/ 847542 h 2086707"/>
                <a:gd name="connsiteX1" fmla="*/ 1279574 w 3383866"/>
                <a:gd name="connsiteY1" fmla="*/ 2086707 h 2086707"/>
                <a:gd name="connsiteX2" fmla="*/ 3383866 w 3383866"/>
                <a:gd name="connsiteY2" fmla="*/ 164123 h 2086707"/>
                <a:gd name="connsiteX3" fmla="*/ 3383866 w 3383866"/>
                <a:gd name="connsiteY3" fmla="*/ 0 h 2086707"/>
                <a:gd name="connsiteX4" fmla="*/ 451 w 3383866"/>
                <a:gd name="connsiteY4" fmla="*/ 5861 h 2086707"/>
                <a:gd name="connsiteX5" fmla="*/ 676 w 3383866"/>
                <a:gd name="connsiteY5" fmla="*/ 847542 h 2086707"/>
                <a:gd name="connsiteX0" fmla="*/ 676 w 3383866"/>
                <a:gd name="connsiteY0" fmla="*/ 847542 h 2086707"/>
                <a:gd name="connsiteX1" fmla="*/ 1279574 w 3383866"/>
                <a:gd name="connsiteY1" fmla="*/ 2086707 h 2086707"/>
                <a:gd name="connsiteX2" fmla="*/ 3383866 w 3383866"/>
                <a:gd name="connsiteY2" fmla="*/ 164123 h 2086707"/>
                <a:gd name="connsiteX3" fmla="*/ 3383866 w 3383866"/>
                <a:gd name="connsiteY3" fmla="*/ 0 h 2086707"/>
                <a:gd name="connsiteX4" fmla="*/ 451 w 3383866"/>
                <a:gd name="connsiteY4" fmla="*/ 5861 h 2086707"/>
                <a:gd name="connsiteX5" fmla="*/ 676 w 3383866"/>
                <a:gd name="connsiteY5" fmla="*/ 847542 h 2086707"/>
                <a:gd name="connsiteX0" fmla="*/ 676 w 3540270"/>
                <a:gd name="connsiteY0" fmla="*/ 876481 h 2108503"/>
                <a:gd name="connsiteX1" fmla="*/ 1272406 w 3540270"/>
                <a:gd name="connsiteY1" fmla="*/ 2108503 h 2108503"/>
                <a:gd name="connsiteX2" fmla="*/ 3383866 w 3540270"/>
                <a:gd name="connsiteY2" fmla="*/ 193062 h 2108503"/>
                <a:gd name="connsiteX3" fmla="*/ 3383866 w 3540270"/>
                <a:gd name="connsiteY3" fmla="*/ 28939 h 2108503"/>
                <a:gd name="connsiteX4" fmla="*/ 451 w 3540270"/>
                <a:gd name="connsiteY4" fmla="*/ 34800 h 2108503"/>
                <a:gd name="connsiteX5" fmla="*/ 676 w 3540270"/>
                <a:gd name="connsiteY5" fmla="*/ 876481 h 2108503"/>
                <a:gd name="connsiteX0" fmla="*/ 676 w 3540624"/>
                <a:gd name="connsiteY0" fmla="*/ 875994 h 2100872"/>
                <a:gd name="connsiteX1" fmla="*/ 1267627 w 3540624"/>
                <a:gd name="connsiteY1" fmla="*/ 2100872 h 2100872"/>
                <a:gd name="connsiteX2" fmla="*/ 3383866 w 3540624"/>
                <a:gd name="connsiteY2" fmla="*/ 192575 h 2100872"/>
                <a:gd name="connsiteX3" fmla="*/ 3383866 w 3540624"/>
                <a:gd name="connsiteY3" fmla="*/ 28452 h 2100872"/>
                <a:gd name="connsiteX4" fmla="*/ 451 w 3540624"/>
                <a:gd name="connsiteY4" fmla="*/ 34313 h 2100872"/>
                <a:gd name="connsiteX5" fmla="*/ 676 w 3540624"/>
                <a:gd name="connsiteY5" fmla="*/ 875994 h 2100872"/>
                <a:gd name="connsiteX0" fmla="*/ 676 w 3539916"/>
                <a:gd name="connsiteY0" fmla="*/ 876808 h 2113592"/>
                <a:gd name="connsiteX1" fmla="*/ 1277185 w 3539916"/>
                <a:gd name="connsiteY1" fmla="*/ 2113592 h 2113592"/>
                <a:gd name="connsiteX2" fmla="*/ 3383866 w 3539916"/>
                <a:gd name="connsiteY2" fmla="*/ 193389 h 2113592"/>
                <a:gd name="connsiteX3" fmla="*/ 3383866 w 3539916"/>
                <a:gd name="connsiteY3" fmla="*/ 29266 h 2113592"/>
                <a:gd name="connsiteX4" fmla="*/ 451 w 3539916"/>
                <a:gd name="connsiteY4" fmla="*/ 35127 h 2113592"/>
                <a:gd name="connsiteX5" fmla="*/ 676 w 3539916"/>
                <a:gd name="connsiteY5" fmla="*/ 876808 h 2113592"/>
                <a:gd name="connsiteX0" fmla="*/ 676 w 3540447"/>
                <a:gd name="connsiteY0" fmla="*/ 876319 h 2105959"/>
                <a:gd name="connsiteX1" fmla="*/ 1270016 w 3540447"/>
                <a:gd name="connsiteY1" fmla="*/ 2105959 h 2105959"/>
                <a:gd name="connsiteX2" fmla="*/ 3383866 w 3540447"/>
                <a:gd name="connsiteY2" fmla="*/ 192900 h 2105959"/>
                <a:gd name="connsiteX3" fmla="*/ 3383866 w 3540447"/>
                <a:gd name="connsiteY3" fmla="*/ 28777 h 2105959"/>
                <a:gd name="connsiteX4" fmla="*/ 451 w 3540447"/>
                <a:gd name="connsiteY4" fmla="*/ 34638 h 2105959"/>
                <a:gd name="connsiteX5" fmla="*/ 676 w 3540447"/>
                <a:gd name="connsiteY5" fmla="*/ 876319 h 2105959"/>
                <a:gd name="connsiteX0" fmla="*/ 676 w 3540447"/>
                <a:gd name="connsiteY0" fmla="*/ 876319 h 2105959"/>
                <a:gd name="connsiteX1" fmla="*/ 1270016 w 3540447"/>
                <a:gd name="connsiteY1" fmla="*/ 2105959 h 2105959"/>
                <a:gd name="connsiteX2" fmla="*/ 3383866 w 3540447"/>
                <a:gd name="connsiteY2" fmla="*/ 192900 h 2105959"/>
                <a:gd name="connsiteX3" fmla="*/ 3383866 w 3540447"/>
                <a:gd name="connsiteY3" fmla="*/ 28777 h 2105959"/>
                <a:gd name="connsiteX4" fmla="*/ 451 w 3540447"/>
                <a:gd name="connsiteY4" fmla="*/ 34638 h 2105959"/>
                <a:gd name="connsiteX5" fmla="*/ 676 w 3540447"/>
                <a:gd name="connsiteY5" fmla="*/ 876319 h 2105959"/>
                <a:gd name="connsiteX0" fmla="*/ 676 w 3384332"/>
                <a:gd name="connsiteY0" fmla="*/ 847542 h 2077182"/>
                <a:gd name="connsiteX1" fmla="*/ 1270016 w 3384332"/>
                <a:gd name="connsiteY1" fmla="*/ 2077182 h 2077182"/>
                <a:gd name="connsiteX2" fmla="*/ 3383866 w 3384332"/>
                <a:gd name="connsiteY2" fmla="*/ 164123 h 2077182"/>
                <a:gd name="connsiteX3" fmla="*/ 3383866 w 3384332"/>
                <a:gd name="connsiteY3" fmla="*/ 0 h 2077182"/>
                <a:gd name="connsiteX4" fmla="*/ 451 w 3384332"/>
                <a:gd name="connsiteY4" fmla="*/ 5861 h 2077182"/>
                <a:gd name="connsiteX5" fmla="*/ 676 w 3384332"/>
                <a:gd name="connsiteY5" fmla="*/ 847542 h 2077182"/>
                <a:gd name="connsiteX0" fmla="*/ 676 w 3384332"/>
                <a:gd name="connsiteY0" fmla="*/ 847542 h 2084332"/>
                <a:gd name="connsiteX1" fmla="*/ 1274795 w 3384332"/>
                <a:gd name="connsiteY1" fmla="*/ 2084332 h 2084332"/>
                <a:gd name="connsiteX2" fmla="*/ 3383866 w 3384332"/>
                <a:gd name="connsiteY2" fmla="*/ 164123 h 2084332"/>
                <a:gd name="connsiteX3" fmla="*/ 3383866 w 3384332"/>
                <a:gd name="connsiteY3" fmla="*/ 0 h 2084332"/>
                <a:gd name="connsiteX4" fmla="*/ 451 w 3384332"/>
                <a:gd name="connsiteY4" fmla="*/ 5861 h 2084332"/>
                <a:gd name="connsiteX5" fmla="*/ 676 w 3384332"/>
                <a:gd name="connsiteY5" fmla="*/ 847542 h 2084332"/>
                <a:gd name="connsiteX0" fmla="*/ 0 w 3386045"/>
                <a:gd name="connsiteY0" fmla="*/ 857075 h 2084332"/>
                <a:gd name="connsiteX1" fmla="*/ 1276508 w 3386045"/>
                <a:gd name="connsiteY1" fmla="*/ 2084332 h 2084332"/>
                <a:gd name="connsiteX2" fmla="*/ 3385579 w 3386045"/>
                <a:gd name="connsiteY2" fmla="*/ 164123 h 2084332"/>
                <a:gd name="connsiteX3" fmla="*/ 3385579 w 3386045"/>
                <a:gd name="connsiteY3" fmla="*/ 0 h 2084332"/>
                <a:gd name="connsiteX4" fmla="*/ 2164 w 3386045"/>
                <a:gd name="connsiteY4" fmla="*/ 5861 h 2084332"/>
                <a:gd name="connsiteX5" fmla="*/ 0 w 3386045"/>
                <a:gd name="connsiteY5" fmla="*/ 857075 h 2084332"/>
                <a:gd name="connsiteX0" fmla="*/ 29976 w 3416021"/>
                <a:gd name="connsiteY0" fmla="*/ 863512 h 2090769"/>
                <a:gd name="connsiteX1" fmla="*/ 1306484 w 3416021"/>
                <a:gd name="connsiteY1" fmla="*/ 2090769 h 2090769"/>
                <a:gd name="connsiteX2" fmla="*/ 3415555 w 3416021"/>
                <a:gd name="connsiteY2" fmla="*/ 170560 h 2090769"/>
                <a:gd name="connsiteX3" fmla="*/ 3415555 w 3416021"/>
                <a:gd name="connsiteY3" fmla="*/ 6437 h 2090769"/>
                <a:gd name="connsiteX4" fmla="*/ 79 w 3416021"/>
                <a:gd name="connsiteY4" fmla="*/ 0 h 2090769"/>
                <a:gd name="connsiteX5" fmla="*/ 29976 w 3416021"/>
                <a:gd name="connsiteY5" fmla="*/ 863512 h 2090769"/>
                <a:gd name="connsiteX0" fmla="*/ 39824 w 3425869"/>
                <a:gd name="connsiteY0" fmla="*/ 857075 h 2084332"/>
                <a:gd name="connsiteX1" fmla="*/ 1316332 w 3425869"/>
                <a:gd name="connsiteY1" fmla="*/ 2084332 h 2084332"/>
                <a:gd name="connsiteX2" fmla="*/ 3425403 w 3425869"/>
                <a:gd name="connsiteY2" fmla="*/ 164123 h 2084332"/>
                <a:gd name="connsiteX3" fmla="*/ 3425403 w 3425869"/>
                <a:gd name="connsiteY3" fmla="*/ 0 h 2084332"/>
                <a:gd name="connsiteX4" fmla="*/ 62 w 3425869"/>
                <a:gd name="connsiteY4" fmla="*/ 10780 h 2084332"/>
                <a:gd name="connsiteX5" fmla="*/ 39824 w 3425869"/>
                <a:gd name="connsiteY5" fmla="*/ 857075 h 2084332"/>
                <a:gd name="connsiteX0" fmla="*/ 37362 w 3423407"/>
                <a:gd name="connsiteY0" fmla="*/ 857075 h 2084332"/>
                <a:gd name="connsiteX1" fmla="*/ 1313870 w 3423407"/>
                <a:gd name="connsiteY1" fmla="*/ 2084332 h 2084332"/>
                <a:gd name="connsiteX2" fmla="*/ 3422941 w 3423407"/>
                <a:gd name="connsiteY2" fmla="*/ 164123 h 2084332"/>
                <a:gd name="connsiteX3" fmla="*/ 3422941 w 3423407"/>
                <a:gd name="connsiteY3" fmla="*/ 0 h 2084332"/>
                <a:gd name="connsiteX4" fmla="*/ 66 w 3423407"/>
                <a:gd name="connsiteY4" fmla="*/ 5861 h 2084332"/>
                <a:gd name="connsiteX5" fmla="*/ 37362 w 3423407"/>
                <a:gd name="connsiteY5" fmla="*/ 857075 h 2084332"/>
                <a:gd name="connsiteX0" fmla="*/ 37362 w 3423407"/>
                <a:gd name="connsiteY0" fmla="*/ 857075 h 2084332"/>
                <a:gd name="connsiteX1" fmla="*/ 1313870 w 3423407"/>
                <a:gd name="connsiteY1" fmla="*/ 2084332 h 2084332"/>
                <a:gd name="connsiteX2" fmla="*/ 3422941 w 3423407"/>
                <a:gd name="connsiteY2" fmla="*/ 164123 h 2084332"/>
                <a:gd name="connsiteX3" fmla="*/ 3422941 w 3423407"/>
                <a:gd name="connsiteY3" fmla="*/ 0 h 2084332"/>
                <a:gd name="connsiteX4" fmla="*/ 66 w 3423407"/>
                <a:gd name="connsiteY4" fmla="*/ 3400 h 2084332"/>
                <a:gd name="connsiteX5" fmla="*/ 37362 w 3423407"/>
                <a:gd name="connsiteY5" fmla="*/ 857075 h 2084332"/>
                <a:gd name="connsiteX0" fmla="*/ 25056 w 3411101"/>
                <a:gd name="connsiteY0" fmla="*/ 857075 h 2084332"/>
                <a:gd name="connsiteX1" fmla="*/ 1301564 w 3411101"/>
                <a:gd name="connsiteY1" fmla="*/ 2084332 h 2084332"/>
                <a:gd name="connsiteX2" fmla="*/ 3410635 w 3411101"/>
                <a:gd name="connsiteY2" fmla="*/ 164123 h 2084332"/>
                <a:gd name="connsiteX3" fmla="*/ 3410635 w 3411101"/>
                <a:gd name="connsiteY3" fmla="*/ 0 h 2084332"/>
                <a:gd name="connsiteX4" fmla="*/ 92 w 3411101"/>
                <a:gd name="connsiteY4" fmla="*/ 3400 h 2084332"/>
                <a:gd name="connsiteX5" fmla="*/ 25056 w 3411101"/>
                <a:gd name="connsiteY5" fmla="*/ 857075 h 2084332"/>
                <a:gd name="connsiteX0" fmla="*/ 0 w 3420572"/>
                <a:gd name="connsiteY0" fmla="*/ 842317 h 2084332"/>
                <a:gd name="connsiteX1" fmla="*/ 1311035 w 3420572"/>
                <a:gd name="connsiteY1" fmla="*/ 2084332 h 2084332"/>
                <a:gd name="connsiteX2" fmla="*/ 3420106 w 3420572"/>
                <a:gd name="connsiteY2" fmla="*/ 164123 h 2084332"/>
                <a:gd name="connsiteX3" fmla="*/ 3420106 w 3420572"/>
                <a:gd name="connsiteY3" fmla="*/ 0 h 2084332"/>
                <a:gd name="connsiteX4" fmla="*/ 9563 w 3420572"/>
                <a:gd name="connsiteY4" fmla="*/ 3400 h 2084332"/>
                <a:gd name="connsiteX5" fmla="*/ 0 w 3420572"/>
                <a:gd name="connsiteY5" fmla="*/ 842317 h 2084332"/>
                <a:gd name="connsiteX0" fmla="*/ 748 w 3411455"/>
                <a:gd name="connsiteY0" fmla="*/ 842317 h 2084332"/>
                <a:gd name="connsiteX1" fmla="*/ 1301918 w 3411455"/>
                <a:gd name="connsiteY1" fmla="*/ 2084332 h 2084332"/>
                <a:gd name="connsiteX2" fmla="*/ 3410989 w 3411455"/>
                <a:gd name="connsiteY2" fmla="*/ 164123 h 2084332"/>
                <a:gd name="connsiteX3" fmla="*/ 3410989 w 3411455"/>
                <a:gd name="connsiteY3" fmla="*/ 0 h 2084332"/>
                <a:gd name="connsiteX4" fmla="*/ 446 w 3411455"/>
                <a:gd name="connsiteY4" fmla="*/ 3400 h 2084332"/>
                <a:gd name="connsiteX5" fmla="*/ 748 w 3411455"/>
                <a:gd name="connsiteY5" fmla="*/ 842317 h 2084332"/>
                <a:gd name="connsiteX0" fmla="*/ 748 w 3420925"/>
                <a:gd name="connsiteY0" fmla="*/ 842317 h 2084332"/>
                <a:gd name="connsiteX1" fmla="*/ 1301918 w 3420925"/>
                <a:gd name="connsiteY1" fmla="*/ 2084332 h 2084332"/>
                <a:gd name="connsiteX2" fmla="*/ 3420854 w 3420925"/>
                <a:gd name="connsiteY2" fmla="*/ 178882 h 2084332"/>
                <a:gd name="connsiteX3" fmla="*/ 3410989 w 3420925"/>
                <a:gd name="connsiteY3" fmla="*/ 0 h 2084332"/>
                <a:gd name="connsiteX4" fmla="*/ 446 w 3420925"/>
                <a:gd name="connsiteY4" fmla="*/ 3400 h 2084332"/>
                <a:gd name="connsiteX5" fmla="*/ 748 w 3420925"/>
                <a:gd name="connsiteY5" fmla="*/ 842317 h 2084332"/>
                <a:gd name="connsiteX0" fmla="*/ 748 w 3413651"/>
                <a:gd name="connsiteY0" fmla="*/ 842317 h 2084332"/>
                <a:gd name="connsiteX1" fmla="*/ 1301918 w 3413651"/>
                <a:gd name="connsiteY1" fmla="*/ 2084332 h 2084332"/>
                <a:gd name="connsiteX2" fmla="*/ 3413456 w 3413651"/>
                <a:gd name="connsiteY2" fmla="*/ 173962 h 2084332"/>
                <a:gd name="connsiteX3" fmla="*/ 3410989 w 3413651"/>
                <a:gd name="connsiteY3" fmla="*/ 0 h 2084332"/>
                <a:gd name="connsiteX4" fmla="*/ 446 w 3413651"/>
                <a:gd name="connsiteY4" fmla="*/ 3400 h 2084332"/>
                <a:gd name="connsiteX5" fmla="*/ 748 w 3413651"/>
                <a:gd name="connsiteY5" fmla="*/ 842317 h 2084332"/>
                <a:gd name="connsiteX0" fmla="*/ 748 w 3413651"/>
                <a:gd name="connsiteY0" fmla="*/ 842317 h 2084332"/>
                <a:gd name="connsiteX1" fmla="*/ 1301918 w 3413651"/>
                <a:gd name="connsiteY1" fmla="*/ 2084332 h 2084332"/>
                <a:gd name="connsiteX2" fmla="*/ 3413456 w 3413651"/>
                <a:gd name="connsiteY2" fmla="*/ 173962 h 2084332"/>
                <a:gd name="connsiteX3" fmla="*/ 3410989 w 3413651"/>
                <a:gd name="connsiteY3" fmla="*/ 0 h 2084332"/>
                <a:gd name="connsiteX4" fmla="*/ 446 w 3413651"/>
                <a:gd name="connsiteY4" fmla="*/ 3400 h 2084332"/>
                <a:gd name="connsiteX5" fmla="*/ 748 w 3413651"/>
                <a:gd name="connsiteY5" fmla="*/ 842317 h 2084332"/>
                <a:gd name="connsiteX0" fmla="*/ 748 w 3448005"/>
                <a:gd name="connsiteY0" fmla="*/ 842317 h 2084332"/>
                <a:gd name="connsiteX1" fmla="*/ 1301918 w 3448005"/>
                <a:gd name="connsiteY1" fmla="*/ 2084332 h 2084332"/>
                <a:gd name="connsiteX2" fmla="*/ 3447984 w 3448005"/>
                <a:gd name="connsiteY2" fmla="*/ 151825 h 2084332"/>
                <a:gd name="connsiteX3" fmla="*/ 3410989 w 3448005"/>
                <a:gd name="connsiteY3" fmla="*/ 0 h 2084332"/>
                <a:gd name="connsiteX4" fmla="*/ 446 w 3448005"/>
                <a:gd name="connsiteY4" fmla="*/ 3400 h 2084332"/>
                <a:gd name="connsiteX5" fmla="*/ 748 w 3448005"/>
                <a:gd name="connsiteY5" fmla="*/ 842317 h 2084332"/>
                <a:gd name="connsiteX0" fmla="*/ 748 w 3448179"/>
                <a:gd name="connsiteY0" fmla="*/ 842317 h 2084332"/>
                <a:gd name="connsiteX1" fmla="*/ 1301918 w 3448179"/>
                <a:gd name="connsiteY1" fmla="*/ 2084332 h 2084332"/>
                <a:gd name="connsiteX2" fmla="*/ 3447984 w 3448179"/>
                <a:gd name="connsiteY2" fmla="*/ 151825 h 2084332"/>
                <a:gd name="connsiteX3" fmla="*/ 3445516 w 3448179"/>
                <a:gd name="connsiteY3" fmla="*/ 0 h 2084332"/>
                <a:gd name="connsiteX4" fmla="*/ 446 w 3448179"/>
                <a:gd name="connsiteY4" fmla="*/ 3400 h 2084332"/>
                <a:gd name="connsiteX5" fmla="*/ 748 w 3448179"/>
                <a:gd name="connsiteY5" fmla="*/ 842317 h 2084332"/>
                <a:gd name="connsiteX0" fmla="*/ 748 w 3460314"/>
                <a:gd name="connsiteY0" fmla="*/ 842317 h 2084332"/>
                <a:gd name="connsiteX1" fmla="*/ 1301918 w 3460314"/>
                <a:gd name="connsiteY1" fmla="*/ 2084332 h 2084332"/>
                <a:gd name="connsiteX2" fmla="*/ 3447984 w 3460314"/>
                <a:gd name="connsiteY2" fmla="*/ 151825 h 2084332"/>
                <a:gd name="connsiteX3" fmla="*/ 3460314 w 3460314"/>
                <a:gd name="connsiteY3" fmla="*/ 0 h 2084332"/>
                <a:gd name="connsiteX4" fmla="*/ 446 w 3460314"/>
                <a:gd name="connsiteY4" fmla="*/ 3400 h 2084332"/>
                <a:gd name="connsiteX5" fmla="*/ 748 w 3460314"/>
                <a:gd name="connsiteY5" fmla="*/ 842317 h 2084332"/>
                <a:gd name="connsiteX0" fmla="*/ 748 w 3460780"/>
                <a:gd name="connsiteY0" fmla="*/ 842317 h 2084332"/>
                <a:gd name="connsiteX1" fmla="*/ 1301918 w 3460780"/>
                <a:gd name="connsiteY1" fmla="*/ 2084332 h 2084332"/>
                <a:gd name="connsiteX2" fmla="*/ 3460315 w 3460780"/>
                <a:gd name="connsiteY2" fmla="*/ 144446 h 2084332"/>
                <a:gd name="connsiteX3" fmla="*/ 3460314 w 3460780"/>
                <a:gd name="connsiteY3" fmla="*/ 0 h 2084332"/>
                <a:gd name="connsiteX4" fmla="*/ 446 w 3460780"/>
                <a:gd name="connsiteY4" fmla="*/ 3400 h 2084332"/>
                <a:gd name="connsiteX5" fmla="*/ 748 w 3460780"/>
                <a:gd name="connsiteY5" fmla="*/ 842317 h 2084332"/>
                <a:gd name="connsiteX0" fmla="*/ 748 w 3465370"/>
                <a:gd name="connsiteY0" fmla="*/ 842317 h 2084332"/>
                <a:gd name="connsiteX1" fmla="*/ 1301918 w 3465370"/>
                <a:gd name="connsiteY1" fmla="*/ 2084332 h 2084332"/>
                <a:gd name="connsiteX2" fmla="*/ 3465247 w 3465370"/>
                <a:gd name="connsiteY2" fmla="*/ 141987 h 2084332"/>
                <a:gd name="connsiteX3" fmla="*/ 3460314 w 3465370"/>
                <a:gd name="connsiteY3" fmla="*/ 0 h 2084332"/>
                <a:gd name="connsiteX4" fmla="*/ 446 w 3465370"/>
                <a:gd name="connsiteY4" fmla="*/ 3400 h 2084332"/>
                <a:gd name="connsiteX5" fmla="*/ 748 w 3465370"/>
                <a:gd name="connsiteY5" fmla="*/ 842317 h 2084332"/>
                <a:gd name="connsiteX0" fmla="*/ 748 w 3462975"/>
                <a:gd name="connsiteY0" fmla="*/ 842317 h 2084332"/>
                <a:gd name="connsiteX1" fmla="*/ 1301918 w 3462975"/>
                <a:gd name="connsiteY1" fmla="*/ 2084332 h 2084332"/>
                <a:gd name="connsiteX2" fmla="*/ 3462781 w 3462975"/>
                <a:gd name="connsiteY2" fmla="*/ 132148 h 2084332"/>
                <a:gd name="connsiteX3" fmla="*/ 3460314 w 3462975"/>
                <a:gd name="connsiteY3" fmla="*/ 0 h 2084332"/>
                <a:gd name="connsiteX4" fmla="*/ 446 w 3462975"/>
                <a:gd name="connsiteY4" fmla="*/ 3400 h 2084332"/>
                <a:gd name="connsiteX5" fmla="*/ 748 w 3462975"/>
                <a:gd name="connsiteY5" fmla="*/ 842317 h 2084332"/>
                <a:gd name="connsiteX0" fmla="*/ 748 w 3460314"/>
                <a:gd name="connsiteY0" fmla="*/ 842317 h 2084332"/>
                <a:gd name="connsiteX1" fmla="*/ 1301918 w 3460314"/>
                <a:gd name="connsiteY1" fmla="*/ 2084332 h 2084332"/>
                <a:gd name="connsiteX2" fmla="*/ 3457848 w 3460314"/>
                <a:gd name="connsiteY2" fmla="*/ 137068 h 2084332"/>
                <a:gd name="connsiteX3" fmla="*/ 3460314 w 3460314"/>
                <a:gd name="connsiteY3" fmla="*/ 0 h 2084332"/>
                <a:gd name="connsiteX4" fmla="*/ 446 w 3460314"/>
                <a:gd name="connsiteY4" fmla="*/ 3400 h 2084332"/>
                <a:gd name="connsiteX5" fmla="*/ 748 w 3460314"/>
                <a:gd name="connsiteY5" fmla="*/ 842317 h 2084332"/>
                <a:gd name="connsiteX0" fmla="*/ 748 w 3458043"/>
                <a:gd name="connsiteY0" fmla="*/ 842317 h 2084332"/>
                <a:gd name="connsiteX1" fmla="*/ 1301918 w 3458043"/>
                <a:gd name="connsiteY1" fmla="*/ 2084332 h 2084332"/>
                <a:gd name="connsiteX2" fmla="*/ 3457848 w 3458043"/>
                <a:gd name="connsiteY2" fmla="*/ 137068 h 2084332"/>
                <a:gd name="connsiteX3" fmla="*/ 3455381 w 3458043"/>
                <a:gd name="connsiteY3" fmla="*/ 0 h 2084332"/>
                <a:gd name="connsiteX4" fmla="*/ 446 w 3458043"/>
                <a:gd name="connsiteY4" fmla="*/ 3400 h 2084332"/>
                <a:gd name="connsiteX5" fmla="*/ 748 w 3458043"/>
                <a:gd name="connsiteY5" fmla="*/ 842317 h 2084332"/>
                <a:gd name="connsiteX0" fmla="*/ 748 w 3458043"/>
                <a:gd name="connsiteY0" fmla="*/ 842317 h 2094171"/>
                <a:gd name="connsiteX1" fmla="*/ 1316716 w 3458043"/>
                <a:gd name="connsiteY1" fmla="*/ 2094171 h 2094171"/>
                <a:gd name="connsiteX2" fmla="*/ 3457848 w 3458043"/>
                <a:gd name="connsiteY2" fmla="*/ 137068 h 2094171"/>
                <a:gd name="connsiteX3" fmla="*/ 3455381 w 3458043"/>
                <a:gd name="connsiteY3" fmla="*/ 0 h 2094171"/>
                <a:gd name="connsiteX4" fmla="*/ 446 w 3458043"/>
                <a:gd name="connsiteY4" fmla="*/ 3400 h 2094171"/>
                <a:gd name="connsiteX5" fmla="*/ 748 w 3458043"/>
                <a:gd name="connsiteY5" fmla="*/ 842317 h 2094171"/>
                <a:gd name="connsiteX0" fmla="*/ 748 w 3458043"/>
                <a:gd name="connsiteY0" fmla="*/ 842317 h 2118768"/>
                <a:gd name="connsiteX1" fmla="*/ 1289587 w 3458043"/>
                <a:gd name="connsiteY1" fmla="*/ 2118768 h 2118768"/>
                <a:gd name="connsiteX2" fmla="*/ 3457848 w 3458043"/>
                <a:gd name="connsiteY2" fmla="*/ 137068 h 2118768"/>
                <a:gd name="connsiteX3" fmla="*/ 3455381 w 3458043"/>
                <a:gd name="connsiteY3" fmla="*/ 0 h 2118768"/>
                <a:gd name="connsiteX4" fmla="*/ 446 w 3458043"/>
                <a:gd name="connsiteY4" fmla="*/ 3400 h 2118768"/>
                <a:gd name="connsiteX5" fmla="*/ 748 w 3458043"/>
                <a:gd name="connsiteY5" fmla="*/ 842317 h 2118768"/>
                <a:gd name="connsiteX0" fmla="*/ 748 w 3458043"/>
                <a:gd name="connsiteY0" fmla="*/ 842317 h 2108929"/>
                <a:gd name="connsiteX1" fmla="*/ 1301918 w 3458043"/>
                <a:gd name="connsiteY1" fmla="*/ 2108929 h 2108929"/>
                <a:gd name="connsiteX2" fmla="*/ 3457848 w 3458043"/>
                <a:gd name="connsiteY2" fmla="*/ 137068 h 2108929"/>
                <a:gd name="connsiteX3" fmla="*/ 3455381 w 3458043"/>
                <a:gd name="connsiteY3" fmla="*/ 0 h 2108929"/>
                <a:gd name="connsiteX4" fmla="*/ 446 w 3458043"/>
                <a:gd name="connsiteY4" fmla="*/ 3400 h 2108929"/>
                <a:gd name="connsiteX5" fmla="*/ 748 w 3458043"/>
                <a:gd name="connsiteY5" fmla="*/ 842317 h 2108929"/>
                <a:gd name="connsiteX0" fmla="*/ 748 w 3458043"/>
                <a:gd name="connsiteY0" fmla="*/ 842317 h 2108929"/>
                <a:gd name="connsiteX1" fmla="*/ 1296986 w 3458043"/>
                <a:gd name="connsiteY1" fmla="*/ 2108929 h 2108929"/>
                <a:gd name="connsiteX2" fmla="*/ 3457848 w 3458043"/>
                <a:gd name="connsiteY2" fmla="*/ 137068 h 2108929"/>
                <a:gd name="connsiteX3" fmla="*/ 3455381 w 3458043"/>
                <a:gd name="connsiteY3" fmla="*/ 0 h 2108929"/>
                <a:gd name="connsiteX4" fmla="*/ 446 w 3458043"/>
                <a:gd name="connsiteY4" fmla="*/ 3400 h 2108929"/>
                <a:gd name="connsiteX5" fmla="*/ 748 w 3458043"/>
                <a:gd name="connsiteY5" fmla="*/ 842317 h 2108929"/>
                <a:gd name="connsiteX0" fmla="*/ 748 w 3458043"/>
                <a:gd name="connsiteY0" fmla="*/ 842317 h 2106469"/>
                <a:gd name="connsiteX1" fmla="*/ 1301918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42317 h 2106469"/>
                <a:gd name="connsiteX0" fmla="*/ 748 w 3458043"/>
                <a:gd name="connsiteY0" fmla="*/ 842317 h 2106469"/>
                <a:gd name="connsiteX1" fmla="*/ 1299452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42317 h 2106469"/>
                <a:gd name="connsiteX0" fmla="*/ 748 w 3458043"/>
                <a:gd name="connsiteY0" fmla="*/ 864453 h 2106469"/>
                <a:gd name="connsiteX1" fmla="*/ 1299452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64453 h 2106469"/>
                <a:gd name="connsiteX0" fmla="*/ 748 w 3458043"/>
                <a:gd name="connsiteY0" fmla="*/ 857074 h 2106469"/>
                <a:gd name="connsiteX1" fmla="*/ 1299452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57074 h 2106469"/>
                <a:gd name="connsiteX0" fmla="*/ 91711 w 3549006"/>
                <a:gd name="connsiteY0" fmla="*/ 857074 h 2106469"/>
                <a:gd name="connsiteX1" fmla="*/ 1390415 w 3549006"/>
                <a:gd name="connsiteY1" fmla="*/ 2106469 h 2106469"/>
                <a:gd name="connsiteX2" fmla="*/ 3548811 w 3549006"/>
                <a:gd name="connsiteY2" fmla="*/ 137068 h 2106469"/>
                <a:gd name="connsiteX3" fmla="*/ 3546344 w 3549006"/>
                <a:gd name="connsiteY3" fmla="*/ 0 h 2106469"/>
                <a:gd name="connsiteX4" fmla="*/ 29 w 3549006"/>
                <a:gd name="connsiteY4" fmla="*/ 90394 h 2106469"/>
                <a:gd name="connsiteX5" fmla="*/ 91711 w 3549006"/>
                <a:gd name="connsiteY5" fmla="*/ 857074 h 2106469"/>
                <a:gd name="connsiteX0" fmla="*/ 4724 w 3549245"/>
                <a:gd name="connsiteY0" fmla="*/ 765937 h 2106469"/>
                <a:gd name="connsiteX1" fmla="*/ 1390654 w 3549245"/>
                <a:gd name="connsiteY1" fmla="*/ 2106469 h 2106469"/>
                <a:gd name="connsiteX2" fmla="*/ 3549050 w 3549245"/>
                <a:gd name="connsiteY2" fmla="*/ 137068 h 2106469"/>
                <a:gd name="connsiteX3" fmla="*/ 3546583 w 3549245"/>
                <a:gd name="connsiteY3" fmla="*/ 0 h 2106469"/>
                <a:gd name="connsiteX4" fmla="*/ 268 w 3549245"/>
                <a:gd name="connsiteY4" fmla="*/ 90394 h 2106469"/>
                <a:gd name="connsiteX5" fmla="*/ 4724 w 3549245"/>
                <a:gd name="connsiteY5" fmla="*/ 765937 h 2106469"/>
                <a:gd name="connsiteX0" fmla="*/ 747 w 3549422"/>
                <a:gd name="connsiteY0" fmla="*/ 765937 h 2106469"/>
                <a:gd name="connsiteX1" fmla="*/ 1390831 w 3549422"/>
                <a:gd name="connsiteY1" fmla="*/ 2106469 h 2106469"/>
                <a:gd name="connsiteX2" fmla="*/ 3549227 w 3549422"/>
                <a:gd name="connsiteY2" fmla="*/ 137068 h 2106469"/>
                <a:gd name="connsiteX3" fmla="*/ 3546760 w 3549422"/>
                <a:gd name="connsiteY3" fmla="*/ 0 h 2106469"/>
                <a:gd name="connsiteX4" fmla="*/ 445 w 3549422"/>
                <a:gd name="connsiteY4" fmla="*/ 90394 h 2106469"/>
                <a:gd name="connsiteX5" fmla="*/ 747 w 3549422"/>
                <a:gd name="connsiteY5" fmla="*/ 765937 h 2106469"/>
                <a:gd name="connsiteX0" fmla="*/ 747 w 3549422"/>
                <a:gd name="connsiteY0" fmla="*/ 765937 h 2657430"/>
                <a:gd name="connsiteX1" fmla="*/ 2113565 w 3549422"/>
                <a:gd name="connsiteY1" fmla="*/ 2657430 h 2657430"/>
                <a:gd name="connsiteX2" fmla="*/ 3549227 w 3549422"/>
                <a:gd name="connsiteY2" fmla="*/ 137068 h 2657430"/>
                <a:gd name="connsiteX3" fmla="*/ 3546760 w 3549422"/>
                <a:gd name="connsiteY3" fmla="*/ 0 h 2657430"/>
                <a:gd name="connsiteX4" fmla="*/ 445 w 3549422"/>
                <a:gd name="connsiteY4" fmla="*/ 90394 h 2657430"/>
                <a:gd name="connsiteX5" fmla="*/ 747 w 3549422"/>
                <a:gd name="connsiteY5" fmla="*/ 765937 h 2657430"/>
                <a:gd name="connsiteX0" fmla="*/ 747 w 3549422"/>
                <a:gd name="connsiteY0" fmla="*/ 765937 h 2669857"/>
                <a:gd name="connsiteX1" fmla="*/ 2113565 w 3549422"/>
                <a:gd name="connsiteY1" fmla="*/ 2669857 h 2669857"/>
                <a:gd name="connsiteX2" fmla="*/ 3549227 w 3549422"/>
                <a:gd name="connsiteY2" fmla="*/ 137068 h 2669857"/>
                <a:gd name="connsiteX3" fmla="*/ 3546760 w 3549422"/>
                <a:gd name="connsiteY3" fmla="*/ 0 h 2669857"/>
                <a:gd name="connsiteX4" fmla="*/ 445 w 3549422"/>
                <a:gd name="connsiteY4" fmla="*/ 90394 h 2669857"/>
                <a:gd name="connsiteX5" fmla="*/ 747 w 3549422"/>
                <a:gd name="connsiteY5" fmla="*/ 765937 h 2669857"/>
                <a:gd name="connsiteX0" fmla="*/ 747 w 3549422"/>
                <a:gd name="connsiteY0" fmla="*/ 765937 h 2645002"/>
                <a:gd name="connsiteX1" fmla="*/ 2101103 w 3549422"/>
                <a:gd name="connsiteY1" fmla="*/ 2645002 h 2645002"/>
                <a:gd name="connsiteX2" fmla="*/ 3549227 w 3549422"/>
                <a:gd name="connsiteY2" fmla="*/ 137068 h 2645002"/>
                <a:gd name="connsiteX3" fmla="*/ 3546760 w 3549422"/>
                <a:gd name="connsiteY3" fmla="*/ 0 h 2645002"/>
                <a:gd name="connsiteX4" fmla="*/ 445 w 3549422"/>
                <a:gd name="connsiteY4" fmla="*/ 90394 h 2645002"/>
                <a:gd name="connsiteX5" fmla="*/ 747 w 3549422"/>
                <a:gd name="connsiteY5" fmla="*/ 765937 h 2645002"/>
                <a:gd name="connsiteX0" fmla="*/ 747 w 3549422"/>
                <a:gd name="connsiteY0" fmla="*/ 765937 h 2628432"/>
                <a:gd name="connsiteX1" fmla="*/ 2105258 w 3549422"/>
                <a:gd name="connsiteY1" fmla="*/ 2628432 h 2628432"/>
                <a:gd name="connsiteX2" fmla="*/ 3549227 w 3549422"/>
                <a:gd name="connsiteY2" fmla="*/ 137068 h 2628432"/>
                <a:gd name="connsiteX3" fmla="*/ 3546760 w 3549422"/>
                <a:gd name="connsiteY3" fmla="*/ 0 h 2628432"/>
                <a:gd name="connsiteX4" fmla="*/ 445 w 3549422"/>
                <a:gd name="connsiteY4" fmla="*/ 90394 h 2628432"/>
                <a:gd name="connsiteX5" fmla="*/ 747 w 3549422"/>
                <a:gd name="connsiteY5" fmla="*/ 765937 h 2628432"/>
                <a:gd name="connsiteX0" fmla="*/ 747 w 3549422"/>
                <a:gd name="connsiteY0" fmla="*/ 765937 h 2640860"/>
                <a:gd name="connsiteX1" fmla="*/ 2101103 w 3549422"/>
                <a:gd name="connsiteY1" fmla="*/ 2640860 h 2640860"/>
                <a:gd name="connsiteX2" fmla="*/ 3549227 w 3549422"/>
                <a:gd name="connsiteY2" fmla="*/ 137068 h 2640860"/>
                <a:gd name="connsiteX3" fmla="*/ 3546760 w 3549422"/>
                <a:gd name="connsiteY3" fmla="*/ 0 h 2640860"/>
                <a:gd name="connsiteX4" fmla="*/ 445 w 3549422"/>
                <a:gd name="connsiteY4" fmla="*/ 90394 h 2640860"/>
                <a:gd name="connsiteX5" fmla="*/ 747 w 3549422"/>
                <a:gd name="connsiteY5" fmla="*/ 765937 h 2640860"/>
                <a:gd name="connsiteX0" fmla="*/ 747 w 3549422"/>
                <a:gd name="connsiteY0" fmla="*/ 765937 h 2640860"/>
                <a:gd name="connsiteX1" fmla="*/ 2105258 w 3549422"/>
                <a:gd name="connsiteY1" fmla="*/ 2640860 h 2640860"/>
                <a:gd name="connsiteX2" fmla="*/ 3549227 w 3549422"/>
                <a:gd name="connsiteY2" fmla="*/ 137068 h 2640860"/>
                <a:gd name="connsiteX3" fmla="*/ 3546760 w 3549422"/>
                <a:gd name="connsiteY3" fmla="*/ 0 h 2640860"/>
                <a:gd name="connsiteX4" fmla="*/ 445 w 3549422"/>
                <a:gd name="connsiteY4" fmla="*/ 90394 h 2640860"/>
                <a:gd name="connsiteX5" fmla="*/ 747 w 3549422"/>
                <a:gd name="connsiteY5" fmla="*/ 765937 h 2640860"/>
                <a:gd name="connsiteX0" fmla="*/ 747 w 3549422"/>
                <a:gd name="connsiteY0" fmla="*/ 765937 h 2636717"/>
                <a:gd name="connsiteX1" fmla="*/ 2101103 w 3549422"/>
                <a:gd name="connsiteY1" fmla="*/ 2636717 h 2636717"/>
                <a:gd name="connsiteX2" fmla="*/ 3549227 w 3549422"/>
                <a:gd name="connsiteY2" fmla="*/ 137068 h 2636717"/>
                <a:gd name="connsiteX3" fmla="*/ 3546760 w 3549422"/>
                <a:gd name="connsiteY3" fmla="*/ 0 h 2636717"/>
                <a:gd name="connsiteX4" fmla="*/ 445 w 3549422"/>
                <a:gd name="connsiteY4" fmla="*/ 90394 h 2636717"/>
                <a:gd name="connsiteX5" fmla="*/ 747 w 3549422"/>
                <a:gd name="connsiteY5" fmla="*/ 765937 h 2636717"/>
                <a:gd name="connsiteX0" fmla="*/ 747 w 3549229"/>
                <a:gd name="connsiteY0" fmla="*/ 675543 h 2546323"/>
                <a:gd name="connsiteX1" fmla="*/ 2101103 w 3549229"/>
                <a:gd name="connsiteY1" fmla="*/ 2546323 h 2546323"/>
                <a:gd name="connsiteX2" fmla="*/ 3549227 w 3549229"/>
                <a:gd name="connsiteY2" fmla="*/ 46674 h 2546323"/>
                <a:gd name="connsiteX3" fmla="*/ 3206161 w 3549229"/>
                <a:gd name="connsiteY3" fmla="*/ 9027 h 2546323"/>
                <a:gd name="connsiteX4" fmla="*/ 445 w 3549229"/>
                <a:gd name="connsiteY4" fmla="*/ 0 h 2546323"/>
                <a:gd name="connsiteX5" fmla="*/ 747 w 3549229"/>
                <a:gd name="connsiteY5" fmla="*/ 675543 h 2546323"/>
                <a:gd name="connsiteX0" fmla="*/ 747 w 3206161"/>
                <a:gd name="connsiteY0" fmla="*/ 675543 h 2546323"/>
                <a:gd name="connsiteX1" fmla="*/ 2101103 w 3206161"/>
                <a:gd name="connsiteY1" fmla="*/ 2546323 h 2546323"/>
                <a:gd name="connsiteX2" fmla="*/ 3133862 w 3206161"/>
                <a:gd name="connsiteY2" fmla="*/ 212376 h 2546323"/>
                <a:gd name="connsiteX3" fmla="*/ 3206161 w 3206161"/>
                <a:gd name="connsiteY3" fmla="*/ 9027 h 2546323"/>
                <a:gd name="connsiteX4" fmla="*/ 445 w 3206161"/>
                <a:gd name="connsiteY4" fmla="*/ 0 h 2546323"/>
                <a:gd name="connsiteX5" fmla="*/ 747 w 3206161"/>
                <a:gd name="connsiteY5" fmla="*/ 675543 h 2546323"/>
                <a:gd name="connsiteX0" fmla="*/ 747 w 3206161"/>
                <a:gd name="connsiteY0" fmla="*/ 675543 h 2546323"/>
                <a:gd name="connsiteX1" fmla="*/ 2101103 w 3206161"/>
                <a:gd name="connsiteY1" fmla="*/ 2546323 h 2546323"/>
                <a:gd name="connsiteX2" fmla="*/ 3206161 w 3206161"/>
                <a:gd name="connsiteY2" fmla="*/ 9027 h 2546323"/>
                <a:gd name="connsiteX3" fmla="*/ 445 w 3206161"/>
                <a:gd name="connsiteY3" fmla="*/ 0 h 2546323"/>
                <a:gd name="connsiteX4" fmla="*/ 747 w 3206161"/>
                <a:gd name="connsiteY4" fmla="*/ 675543 h 254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161" h="2546323">
                  <a:moveTo>
                    <a:pt x="747" y="675543"/>
                  </a:moveTo>
                  <a:lnTo>
                    <a:pt x="2101103" y="2546323"/>
                  </a:lnTo>
                  <a:lnTo>
                    <a:pt x="3206161" y="9027"/>
                  </a:lnTo>
                  <a:lnTo>
                    <a:pt x="445" y="0"/>
                  </a:lnTo>
                  <a:cubicBezTo>
                    <a:pt x="-1509" y="275492"/>
                    <a:pt x="3784" y="380085"/>
                    <a:pt x="747" y="675543"/>
                  </a:cubicBezTo>
                  <a:close/>
                </a:path>
              </a:pathLst>
            </a:custGeom>
            <a:solidFill>
              <a:srgbClr val="FFE697"/>
            </a:solidFill>
            <a:ln w="38100">
              <a:solidFill>
                <a:schemeClr val="tx1">
                  <a:lumMod val="75000"/>
                  <a:lumOff val="2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Freeform: Shape 24">
              <a:extLst>
                <a:ext uri="{FF2B5EF4-FFF2-40B4-BE49-F238E27FC236}">
                  <a16:creationId xmlns:a16="http://schemas.microsoft.com/office/drawing/2014/main" id="{D61DECAB-1E52-4939-9F2A-ED158CC17F8A}"/>
                </a:ext>
              </a:extLst>
            </p:cNvPr>
            <p:cNvSpPr/>
            <p:nvPr/>
          </p:nvSpPr>
          <p:spPr>
            <a:xfrm>
              <a:off x="8471217" y="3195597"/>
              <a:ext cx="1364769" cy="1823278"/>
            </a:xfrm>
            <a:custGeom>
              <a:avLst/>
              <a:gdLst>
                <a:gd name="connsiteX0" fmla="*/ 0 w 1240632"/>
                <a:gd name="connsiteY0" fmla="*/ 0 h 2326481"/>
                <a:gd name="connsiteX1" fmla="*/ 1240632 w 1240632"/>
                <a:gd name="connsiteY1" fmla="*/ 1200150 h 2326481"/>
                <a:gd name="connsiteX2" fmla="*/ 0 w 1240632"/>
                <a:gd name="connsiteY2" fmla="*/ 2326481 h 2326481"/>
                <a:gd name="connsiteX3" fmla="*/ 0 w 1240632"/>
                <a:gd name="connsiteY3" fmla="*/ 0 h 2326481"/>
                <a:gd name="connsiteX0" fmla="*/ 11906 w 1240632"/>
                <a:gd name="connsiteY0" fmla="*/ 0 h 2297906"/>
                <a:gd name="connsiteX1" fmla="*/ 1240632 w 1240632"/>
                <a:gd name="connsiteY1" fmla="*/ 1171575 h 2297906"/>
                <a:gd name="connsiteX2" fmla="*/ 0 w 1240632"/>
                <a:gd name="connsiteY2" fmla="*/ 2297906 h 2297906"/>
                <a:gd name="connsiteX3" fmla="*/ 11906 w 1240632"/>
                <a:gd name="connsiteY3" fmla="*/ 0 h 2297906"/>
                <a:gd name="connsiteX0" fmla="*/ 21431 w 1240632"/>
                <a:gd name="connsiteY0" fmla="*/ 0 h 2290762"/>
                <a:gd name="connsiteX1" fmla="*/ 1240632 w 1240632"/>
                <a:gd name="connsiteY1" fmla="*/ 1164431 h 2290762"/>
                <a:gd name="connsiteX2" fmla="*/ 0 w 1240632"/>
                <a:gd name="connsiteY2" fmla="*/ 2290762 h 2290762"/>
                <a:gd name="connsiteX3" fmla="*/ 21431 w 1240632"/>
                <a:gd name="connsiteY3" fmla="*/ 0 h 2290762"/>
                <a:gd name="connsiteX0" fmla="*/ 21431 w 1240632"/>
                <a:gd name="connsiteY0" fmla="*/ 0 h 2283618"/>
                <a:gd name="connsiteX1" fmla="*/ 1240632 w 1240632"/>
                <a:gd name="connsiteY1" fmla="*/ 1157287 h 2283618"/>
                <a:gd name="connsiteX2" fmla="*/ 0 w 1240632"/>
                <a:gd name="connsiteY2" fmla="*/ 2283618 h 2283618"/>
                <a:gd name="connsiteX3" fmla="*/ 21431 w 1240632"/>
                <a:gd name="connsiteY3" fmla="*/ 0 h 2283618"/>
                <a:gd name="connsiteX0" fmla="*/ 21431 w 1240632"/>
                <a:gd name="connsiteY0" fmla="*/ 0 h 2283618"/>
                <a:gd name="connsiteX1" fmla="*/ 1240632 w 1240632"/>
                <a:gd name="connsiteY1" fmla="*/ 1157287 h 2283618"/>
                <a:gd name="connsiteX2" fmla="*/ 0 w 1240632"/>
                <a:gd name="connsiteY2" fmla="*/ 2283618 h 2283618"/>
                <a:gd name="connsiteX3" fmla="*/ 21431 w 1240632"/>
                <a:gd name="connsiteY3" fmla="*/ 0 h 2283618"/>
                <a:gd name="connsiteX0" fmla="*/ 4762 w 1223963"/>
                <a:gd name="connsiteY0" fmla="*/ 0 h 2255043"/>
                <a:gd name="connsiteX1" fmla="*/ 1223963 w 1223963"/>
                <a:gd name="connsiteY1" fmla="*/ 1157287 h 2255043"/>
                <a:gd name="connsiteX2" fmla="*/ 0 w 1223963"/>
                <a:gd name="connsiteY2" fmla="*/ 2255043 h 2255043"/>
                <a:gd name="connsiteX3" fmla="*/ 4762 w 1223963"/>
                <a:gd name="connsiteY3" fmla="*/ 0 h 2255043"/>
                <a:gd name="connsiteX0" fmla="*/ 779 w 1219980"/>
                <a:gd name="connsiteY0" fmla="*/ 0 h 2240755"/>
                <a:gd name="connsiteX1" fmla="*/ 1219980 w 1219980"/>
                <a:gd name="connsiteY1" fmla="*/ 1157287 h 2240755"/>
                <a:gd name="connsiteX2" fmla="*/ 5542 w 1219980"/>
                <a:gd name="connsiteY2" fmla="*/ 2240755 h 2240755"/>
                <a:gd name="connsiteX3" fmla="*/ 779 w 1219980"/>
                <a:gd name="connsiteY3" fmla="*/ 0 h 2240755"/>
                <a:gd name="connsiteX0" fmla="*/ 926 w 1220127"/>
                <a:gd name="connsiteY0" fmla="*/ 0 h 2233611"/>
                <a:gd name="connsiteX1" fmla="*/ 1220127 w 1220127"/>
                <a:gd name="connsiteY1" fmla="*/ 1157287 h 2233611"/>
                <a:gd name="connsiteX2" fmla="*/ 3308 w 1220127"/>
                <a:gd name="connsiteY2" fmla="*/ 2233611 h 2233611"/>
                <a:gd name="connsiteX3" fmla="*/ 926 w 1220127"/>
                <a:gd name="connsiteY3" fmla="*/ 0 h 2233611"/>
                <a:gd name="connsiteX0" fmla="*/ 926 w 1208220"/>
                <a:gd name="connsiteY0" fmla="*/ 0 h 2233611"/>
                <a:gd name="connsiteX1" fmla="*/ 1208220 w 1208220"/>
                <a:gd name="connsiteY1" fmla="*/ 1162050 h 2233611"/>
                <a:gd name="connsiteX2" fmla="*/ 3308 w 1208220"/>
                <a:gd name="connsiteY2" fmla="*/ 2233611 h 2233611"/>
                <a:gd name="connsiteX3" fmla="*/ 926 w 1208220"/>
                <a:gd name="connsiteY3" fmla="*/ 0 h 2233611"/>
                <a:gd name="connsiteX0" fmla="*/ 926 w 1205839"/>
                <a:gd name="connsiteY0" fmla="*/ 0 h 2233611"/>
                <a:gd name="connsiteX1" fmla="*/ 1205839 w 1205839"/>
                <a:gd name="connsiteY1" fmla="*/ 1154906 h 2233611"/>
                <a:gd name="connsiteX2" fmla="*/ 3308 w 1205839"/>
                <a:gd name="connsiteY2" fmla="*/ 2233611 h 2233611"/>
                <a:gd name="connsiteX3" fmla="*/ 926 w 1205839"/>
                <a:gd name="connsiteY3" fmla="*/ 0 h 2233611"/>
                <a:gd name="connsiteX0" fmla="*/ 926 w 1203458"/>
                <a:gd name="connsiteY0" fmla="*/ 0 h 2233611"/>
                <a:gd name="connsiteX1" fmla="*/ 1203458 w 1203458"/>
                <a:gd name="connsiteY1" fmla="*/ 1147762 h 2233611"/>
                <a:gd name="connsiteX2" fmla="*/ 3308 w 1203458"/>
                <a:gd name="connsiteY2" fmla="*/ 2233611 h 2233611"/>
                <a:gd name="connsiteX3" fmla="*/ 926 w 1203458"/>
                <a:gd name="connsiteY3" fmla="*/ 0 h 2233611"/>
                <a:gd name="connsiteX0" fmla="*/ 926 w 1184408"/>
                <a:gd name="connsiteY0" fmla="*/ 0 h 2233611"/>
                <a:gd name="connsiteX1" fmla="*/ 1184408 w 1184408"/>
                <a:gd name="connsiteY1" fmla="*/ 1157287 h 2233611"/>
                <a:gd name="connsiteX2" fmla="*/ 3308 w 1184408"/>
                <a:gd name="connsiteY2" fmla="*/ 2233611 h 2233611"/>
                <a:gd name="connsiteX3" fmla="*/ 926 w 1184408"/>
                <a:gd name="connsiteY3" fmla="*/ 0 h 2233611"/>
                <a:gd name="connsiteX0" fmla="*/ 926 w 1184408"/>
                <a:gd name="connsiteY0" fmla="*/ 0 h 2233611"/>
                <a:gd name="connsiteX1" fmla="*/ 1184408 w 1184408"/>
                <a:gd name="connsiteY1" fmla="*/ 1157287 h 2233611"/>
                <a:gd name="connsiteX2" fmla="*/ 3308 w 1184408"/>
                <a:gd name="connsiteY2" fmla="*/ 2233611 h 2233611"/>
                <a:gd name="connsiteX3" fmla="*/ 926 w 1184408"/>
                <a:gd name="connsiteY3" fmla="*/ 0 h 2233611"/>
                <a:gd name="connsiteX0" fmla="*/ 926 w 1193933"/>
                <a:gd name="connsiteY0" fmla="*/ 0 h 2233611"/>
                <a:gd name="connsiteX1" fmla="*/ 1193933 w 1193933"/>
                <a:gd name="connsiteY1" fmla="*/ 1150143 h 2233611"/>
                <a:gd name="connsiteX2" fmla="*/ 3308 w 1193933"/>
                <a:gd name="connsiteY2" fmla="*/ 2233611 h 2233611"/>
                <a:gd name="connsiteX3" fmla="*/ 926 w 1193933"/>
                <a:gd name="connsiteY3" fmla="*/ 0 h 2233611"/>
                <a:gd name="connsiteX0" fmla="*/ 926 w 1189170"/>
                <a:gd name="connsiteY0" fmla="*/ 0 h 2233611"/>
                <a:gd name="connsiteX1" fmla="*/ 1189170 w 1189170"/>
                <a:gd name="connsiteY1" fmla="*/ 1152524 h 2233611"/>
                <a:gd name="connsiteX2" fmla="*/ 3308 w 1189170"/>
                <a:gd name="connsiteY2" fmla="*/ 2233611 h 2233611"/>
                <a:gd name="connsiteX3" fmla="*/ 926 w 1189170"/>
                <a:gd name="connsiteY3" fmla="*/ 0 h 2233611"/>
                <a:gd name="connsiteX0" fmla="*/ 4761 w 1185862"/>
                <a:gd name="connsiteY0" fmla="*/ 0 h 2228849"/>
                <a:gd name="connsiteX1" fmla="*/ 1185862 w 1185862"/>
                <a:gd name="connsiteY1" fmla="*/ 1147762 h 2228849"/>
                <a:gd name="connsiteX2" fmla="*/ 0 w 1185862"/>
                <a:gd name="connsiteY2" fmla="*/ 2228849 h 2228849"/>
                <a:gd name="connsiteX3" fmla="*/ 4761 w 1185862"/>
                <a:gd name="connsiteY3" fmla="*/ 0 h 2228849"/>
                <a:gd name="connsiteX0" fmla="*/ 4761 w 1185862"/>
                <a:gd name="connsiteY0" fmla="*/ 0 h 2228849"/>
                <a:gd name="connsiteX1" fmla="*/ 1185862 w 1185862"/>
                <a:gd name="connsiteY1" fmla="*/ 1147762 h 2228849"/>
                <a:gd name="connsiteX2" fmla="*/ 0 w 1185862"/>
                <a:gd name="connsiteY2" fmla="*/ 2228849 h 2228849"/>
                <a:gd name="connsiteX3" fmla="*/ 4761 w 1185862"/>
                <a:gd name="connsiteY3" fmla="*/ 0 h 2228849"/>
                <a:gd name="connsiteX0" fmla="*/ 2380 w 1185862"/>
                <a:gd name="connsiteY0" fmla="*/ 0 h 2231230"/>
                <a:gd name="connsiteX1" fmla="*/ 1185862 w 1185862"/>
                <a:gd name="connsiteY1" fmla="*/ 1150143 h 2231230"/>
                <a:gd name="connsiteX2" fmla="*/ 0 w 1185862"/>
                <a:gd name="connsiteY2" fmla="*/ 2231230 h 2231230"/>
                <a:gd name="connsiteX3" fmla="*/ 2380 w 1185862"/>
                <a:gd name="connsiteY3" fmla="*/ 0 h 2231230"/>
                <a:gd name="connsiteX0" fmla="*/ 1145 w 1187008"/>
                <a:gd name="connsiteY0" fmla="*/ 0 h 2231230"/>
                <a:gd name="connsiteX1" fmla="*/ 1187008 w 1187008"/>
                <a:gd name="connsiteY1" fmla="*/ 1150143 h 2231230"/>
                <a:gd name="connsiteX2" fmla="*/ 1146 w 1187008"/>
                <a:gd name="connsiteY2" fmla="*/ 2231230 h 2231230"/>
                <a:gd name="connsiteX3" fmla="*/ 1145 w 1187008"/>
                <a:gd name="connsiteY3" fmla="*/ 0 h 2231230"/>
                <a:gd name="connsiteX0" fmla="*/ 2380 w 1185862"/>
                <a:gd name="connsiteY0" fmla="*/ 0 h 2231230"/>
                <a:gd name="connsiteX1" fmla="*/ 1185862 w 1185862"/>
                <a:gd name="connsiteY1" fmla="*/ 1150143 h 2231230"/>
                <a:gd name="connsiteX2" fmla="*/ 0 w 1185862"/>
                <a:gd name="connsiteY2" fmla="*/ 2231230 h 2231230"/>
                <a:gd name="connsiteX3" fmla="*/ 2380 w 1185862"/>
                <a:gd name="connsiteY3" fmla="*/ 0 h 2231230"/>
                <a:gd name="connsiteX0" fmla="*/ 2380 w 1204912"/>
                <a:gd name="connsiteY0" fmla="*/ 0 h 2231230"/>
                <a:gd name="connsiteX1" fmla="*/ 1204912 w 1204912"/>
                <a:gd name="connsiteY1" fmla="*/ 1157287 h 2231230"/>
                <a:gd name="connsiteX2" fmla="*/ 0 w 1204912"/>
                <a:gd name="connsiteY2" fmla="*/ 2231230 h 2231230"/>
                <a:gd name="connsiteX3" fmla="*/ 2380 w 1204912"/>
                <a:gd name="connsiteY3" fmla="*/ 0 h 2231230"/>
                <a:gd name="connsiteX0" fmla="*/ 2380 w 1204912"/>
                <a:gd name="connsiteY0" fmla="*/ 0 h 2231230"/>
                <a:gd name="connsiteX1" fmla="*/ 1204912 w 1204912"/>
                <a:gd name="connsiteY1" fmla="*/ 1157287 h 2231230"/>
                <a:gd name="connsiteX2" fmla="*/ 0 w 1204912"/>
                <a:gd name="connsiteY2" fmla="*/ 2231230 h 2231230"/>
                <a:gd name="connsiteX3" fmla="*/ 2380 w 1204912"/>
                <a:gd name="connsiteY3" fmla="*/ 0 h 2231230"/>
                <a:gd name="connsiteX0" fmla="*/ 2380 w 1200150"/>
                <a:gd name="connsiteY0" fmla="*/ 0 h 2231230"/>
                <a:gd name="connsiteX1" fmla="*/ 1200150 w 1200150"/>
                <a:gd name="connsiteY1" fmla="*/ 1152524 h 2231230"/>
                <a:gd name="connsiteX2" fmla="*/ 0 w 1200150"/>
                <a:gd name="connsiteY2" fmla="*/ 2231230 h 2231230"/>
                <a:gd name="connsiteX3" fmla="*/ 2380 w 1200150"/>
                <a:gd name="connsiteY3" fmla="*/ 0 h 2231230"/>
                <a:gd name="connsiteX0" fmla="*/ 2380 w 1197768"/>
                <a:gd name="connsiteY0" fmla="*/ 0 h 2231230"/>
                <a:gd name="connsiteX1" fmla="*/ 1197768 w 1197768"/>
                <a:gd name="connsiteY1" fmla="*/ 1145381 h 2231230"/>
                <a:gd name="connsiteX2" fmla="*/ 0 w 1197768"/>
                <a:gd name="connsiteY2" fmla="*/ 2231230 h 2231230"/>
                <a:gd name="connsiteX3" fmla="*/ 2380 w 1197768"/>
                <a:gd name="connsiteY3" fmla="*/ 0 h 2231230"/>
                <a:gd name="connsiteX0" fmla="*/ 2380 w 1193006"/>
                <a:gd name="connsiteY0" fmla="*/ 0 h 2231230"/>
                <a:gd name="connsiteX1" fmla="*/ 1193006 w 1193006"/>
                <a:gd name="connsiteY1" fmla="*/ 1152524 h 2231230"/>
                <a:gd name="connsiteX2" fmla="*/ 0 w 1193006"/>
                <a:gd name="connsiteY2" fmla="*/ 2231230 h 2231230"/>
                <a:gd name="connsiteX3" fmla="*/ 2380 w 1193006"/>
                <a:gd name="connsiteY3" fmla="*/ 0 h 2231230"/>
                <a:gd name="connsiteX0" fmla="*/ 2380 w 1193006"/>
                <a:gd name="connsiteY0" fmla="*/ 0 h 2231230"/>
                <a:gd name="connsiteX1" fmla="*/ 1193006 w 1193006"/>
                <a:gd name="connsiteY1" fmla="*/ 1150143 h 2231230"/>
                <a:gd name="connsiteX2" fmla="*/ 0 w 1193006"/>
                <a:gd name="connsiteY2" fmla="*/ 2231230 h 2231230"/>
                <a:gd name="connsiteX3" fmla="*/ 2380 w 1193006"/>
                <a:gd name="connsiteY3" fmla="*/ 0 h 2231230"/>
                <a:gd name="connsiteX0" fmla="*/ 2380 w 1195387"/>
                <a:gd name="connsiteY0" fmla="*/ 0 h 2231230"/>
                <a:gd name="connsiteX1" fmla="*/ 1195387 w 1195387"/>
                <a:gd name="connsiteY1" fmla="*/ 1150143 h 2231230"/>
                <a:gd name="connsiteX2" fmla="*/ 0 w 1195387"/>
                <a:gd name="connsiteY2" fmla="*/ 2231230 h 2231230"/>
                <a:gd name="connsiteX3" fmla="*/ 2380 w 1195387"/>
                <a:gd name="connsiteY3" fmla="*/ 0 h 2231230"/>
                <a:gd name="connsiteX0" fmla="*/ 2380 w 1195387"/>
                <a:gd name="connsiteY0" fmla="*/ 0 h 2231230"/>
                <a:gd name="connsiteX1" fmla="*/ 1195387 w 1195387"/>
                <a:gd name="connsiteY1" fmla="*/ 1152524 h 2231230"/>
                <a:gd name="connsiteX2" fmla="*/ 0 w 1195387"/>
                <a:gd name="connsiteY2" fmla="*/ 2231230 h 2231230"/>
                <a:gd name="connsiteX3" fmla="*/ 2380 w 1195387"/>
                <a:gd name="connsiteY3" fmla="*/ 0 h 2231230"/>
                <a:gd name="connsiteX0" fmla="*/ 2380 w 1195387"/>
                <a:gd name="connsiteY0" fmla="*/ 0 h 2231230"/>
                <a:gd name="connsiteX1" fmla="*/ 1195387 w 1195387"/>
                <a:gd name="connsiteY1" fmla="*/ 1150143 h 2231230"/>
                <a:gd name="connsiteX2" fmla="*/ 0 w 1195387"/>
                <a:gd name="connsiteY2" fmla="*/ 2231230 h 2231230"/>
                <a:gd name="connsiteX3" fmla="*/ 2380 w 1195387"/>
                <a:gd name="connsiteY3" fmla="*/ 0 h 2231230"/>
                <a:gd name="connsiteX0" fmla="*/ 2380 w 1193006"/>
                <a:gd name="connsiteY0" fmla="*/ 0 h 2231230"/>
                <a:gd name="connsiteX1" fmla="*/ 1193006 w 1193006"/>
                <a:gd name="connsiteY1" fmla="*/ 1150143 h 2231230"/>
                <a:gd name="connsiteX2" fmla="*/ 0 w 1193006"/>
                <a:gd name="connsiteY2" fmla="*/ 2231230 h 2231230"/>
                <a:gd name="connsiteX3" fmla="*/ 2380 w 1193006"/>
                <a:gd name="connsiteY3" fmla="*/ 0 h 2231230"/>
                <a:gd name="connsiteX0" fmla="*/ 2380 w 1193006"/>
                <a:gd name="connsiteY0" fmla="*/ 0 h 2235993"/>
                <a:gd name="connsiteX1" fmla="*/ 1193006 w 1193006"/>
                <a:gd name="connsiteY1" fmla="*/ 1150143 h 2235993"/>
                <a:gd name="connsiteX2" fmla="*/ 0 w 1193006"/>
                <a:gd name="connsiteY2" fmla="*/ 2235993 h 2235993"/>
                <a:gd name="connsiteX3" fmla="*/ 2380 w 1193006"/>
                <a:gd name="connsiteY3" fmla="*/ 0 h 2235993"/>
                <a:gd name="connsiteX0" fmla="*/ 779 w 1191405"/>
                <a:gd name="connsiteY0" fmla="*/ 0 h 2238374"/>
                <a:gd name="connsiteX1" fmla="*/ 1191405 w 1191405"/>
                <a:gd name="connsiteY1" fmla="*/ 1150143 h 2238374"/>
                <a:gd name="connsiteX2" fmla="*/ 5543 w 1191405"/>
                <a:gd name="connsiteY2" fmla="*/ 2238374 h 2238374"/>
                <a:gd name="connsiteX3" fmla="*/ 779 w 1191405"/>
                <a:gd name="connsiteY3" fmla="*/ 0 h 2238374"/>
                <a:gd name="connsiteX0" fmla="*/ 1145 w 1191771"/>
                <a:gd name="connsiteY0" fmla="*/ 0 h 2240755"/>
                <a:gd name="connsiteX1" fmla="*/ 1191771 w 1191771"/>
                <a:gd name="connsiteY1" fmla="*/ 1150143 h 2240755"/>
                <a:gd name="connsiteX2" fmla="*/ 1147 w 1191771"/>
                <a:gd name="connsiteY2" fmla="*/ 2240755 h 2240755"/>
                <a:gd name="connsiteX3" fmla="*/ 1145 w 1191771"/>
                <a:gd name="connsiteY3" fmla="*/ 0 h 2240755"/>
                <a:gd name="connsiteX0" fmla="*/ 4761 w 1195387"/>
                <a:gd name="connsiteY0" fmla="*/ 0 h 2240755"/>
                <a:gd name="connsiteX1" fmla="*/ 1195387 w 1195387"/>
                <a:gd name="connsiteY1" fmla="*/ 1150143 h 2240755"/>
                <a:gd name="connsiteX2" fmla="*/ 0 w 1195387"/>
                <a:gd name="connsiteY2" fmla="*/ 2240755 h 2240755"/>
                <a:gd name="connsiteX3" fmla="*/ 4761 w 1195387"/>
                <a:gd name="connsiteY3" fmla="*/ 0 h 2240755"/>
                <a:gd name="connsiteX0" fmla="*/ 925 w 1198695"/>
                <a:gd name="connsiteY0" fmla="*/ 0 h 2240755"/>
                <a:gd name="connsiteX1" fmla="*/ 1198695 w 1198695"/>
                <a:gd name="connsiteY1" fmla="*/ 1150143 h 2240755"/>
                <a:gd name="connsiteX2" fmla="*/ 3308 w 1198695"/>
                <a:gd name="connsiteY2" fmla="*/ 2240755 h 2240755"/>
                <a:gd name="connsiteX3" fmla="*/ 925 w 1198695"/>
                <a:gd name="connsiteY3" fmla="*/ 0 h 2240755"/>
                <a:gd name="connsiteX0" fmla="*/ 925 w 1198695"/>
                <a:gd name="connsiteY0" fmla="*/ 0 h 2240755"/>
                <a:gd name="connsiteX1" fmla="*/ 1198695 w 1198695"/>
                <a:gd name="connsiteY1" fmla="*/ 1150143 h 2240755"/>
                <a:gd name="connsiteX2" fmla="*/ 3308 w 1198695"/>
                <a:gd name="connsiteY2" fmla="*/ 2240755 h 2240755"/>
                <a:gd name="connsiteX3" fmla="*/ 925 w 1198695"/>
                <a:gd name="connsiteY3" fmla="*/ 0 h 2240755"/>
                <a:gd name="connsiteX0" fmla="*/ 925 w 1198695"/>
                <a:gd name="connsiteY0" fmla="*/ 0 h 2245518"/>
                <a:gd name="connsiteX1" fmla="*/ 1198695 w 1198695"/>
                <a:gd name="connsiteY1" fmla="*/ 1154906 h 2245518"/>
                <a:gd name="connsiteX2" fmla="*/ 3308 w 1198695"/>
                <a:gd name="connsiteY2" fmla="*/ 2245518 h 2245518"/>
                <a:gd name="connsiteX3" fmla="*/ 925 w 1198695"/>
                <a:gd name="connsiteY3" fmla="*/ 0 h 2245518"/>
                <a:gd name="connsiteX0" fmla="*/ 925 w 1198695"/>
                <a:gd name="connsiteY0" fmla="*/ 0 h 2252661"/>
                <a:gd name="connsiteX1" fmla="*/ 1198695 w 1198695"/>
                <a:gd name="connsiteY1" fmla="*/ 1162049 h 2252661"/>
                <a:gd name="connsiteX2" fmla="*/ 3308 w 1198695"/>
                <a:gd name="connsiteY2" fmla="*/ 2252661 h 2252661"/>
                <a:gd name="connsiteX3" fmla="*/ 925 w 1198695"/>
                <a:gd name="connsiteY3" fmla="*/ 0 h 2252661"/>
                <a:gd name="connsiteX0" fmla="*/ 925 w 1198695"/>
                <a:gd name="connsiteY0" fmla="*/ 0 h 2252661"/>
                <a:gd name="connsiteX1" fmla="*/ 1198695 w 1198695"/>
                <a:gd name="connsiteY1" fmla="*/ 1162049 h 2252661"/>
                <a:gd name="connsiteX2" fmla="*/ 3308 w 1198695"/>
                <a:gd name="connsiteY2" fmla="*/ 2252661 h 2252661"/>
                <a:gd name="connsiteX3" fmla="*/ 925 w 1198695"/>
                <a:gd name="connsiteY3" fmla="*/ 0 h 2252661"/>
                <a:gd name="connsiteX0" fmla="*/ 2379 w 1195387"/>
                <a:gd name="connsiteY0" fmla="*/ 0 h 2247899"/>
                <a:gd name="connsiteX1" fmla="*/ 1195387 w 1195387"/>
                <a:gd name="connsiteY1" fmla="*/ 1157287 h 2247899"/>
                <a:gd name="connsiteX2" fmla="*/ 0 w 1195387"/>
                <a:gd name="connsiteY2" fmla="*/ 2247899 h 2247899"/>
                <a:gd name="connsiteX3" fmla="*/ 2379 w 1195387"/>
                <a:gd name="connsiteY3" fmla="*/ 0 h 2247899"/>
                <a:gd name="connsiteX0" fmla="*/ 183 w 1249339"/>
                <a:gd name="connsiteY0" fmla="*/ 0 h 2267952"/>
                <a:gd name="connsiteX1" fmla="*/ 1249339 w 1249339"/>
                <a:gd name="connsiteY1" fmla="*/ 1177340 h 2267952"/>
                <a:gd name="connsiteX2" fmla="*/ 53952 w 1249339"/>
                <a:gd name="connsiteY2" fmla="*/ 2267952 h 2267952"/>
                <a:gd name="connsiteX3" fmla="*/ 183 w 1249339"/>
                <a:gd name="connsiteY3" fmla="*/ 0 h 2267952"/>
                <a:gd name="connsiteX0" fmla="*/ 154 w 1261342"/>
                <a:gd name="connsiteY0" fmla="*/ 0 h 2275973"/>
                <a:gd name="connsiteX1" fmla="*/ 1261342 w 1261342"/>
                <a:gd name="connsiteY1" fmla="*/ 1185361 h 2275973"/>
                <a:gd name="connsiteX2" fmla="*/ 65955 w 1261342"/>
                <a:gd name="connsiteY2" fmla="*/ 2275973 h 2275973"/>
                <a:gd name="connsiteX3" fmla="*/ 154 w 1261342"/>
                <a:gd name="connsiteY3" fmla="*/ 0 h 2275973"/>
                <a:gd name="connsiteX0" fmla="*/ 154 w 1261342"/>
                <a:gd name="connsiteY0" fmla="*/ 0 h 2288005"/>
                <a:gd name="connsiteX1" fmla="*/ 1261342 w 1261342"/>
                <a:gd name="connsiteY1" fmla="*/ 1197393 h 2288005"/>
                <a:gd name="connsiteX2" fmla="*/ 65955 w 1261342"/>
                <a:gd name="connsiteY2" fmla="*/ 2288005 h 2288005"/>
                <a:gd name="connsiteX3" fmla="*/ 154 w 1261342"/>
                <a:gd name="connsiteY3" fmla="*/ 0 h 2288005"/>
                <a:gd name="connsiteX0" fmla="*/ 154 w 1261342"/>
                <a:gd name="connsiteY0" fmla="*/ 0 h 2288005"/>
                <a:gd name="connsiteX1" fmla="*/ 1261342 w 1261342"/>
                <a:gd name="connsiteY1" fmla="*/ 1197393 h 2288005"/>
                <a:gd name="connsiteX2" fmla="*/ 65955 w 1261342"/>
                <a:gd name="connsiteY2" fmla="*/ 2288005 h 2288005"/>
                <a:gd name="connsiteX3" fmla="*/ 154 w 1261342"/>
                <a:gd name="connsiteY3" fmla="*/ 0 h 2288005"/>
                <a:gd name="connsiteX0" fmla="*/ 133 w 1273352"/>
                <a:gd name="connsiteY0" fmla="*/ 0 h 2283994"/>
                <a:gd name="connsiteX1" fmla="*/ 1273352 w 1273352"/>
                <a:gd name="connsiteY1" fmla="*/ 1193382 h 2283994"/>
                <a:gd name="connsiteX2" fmla="*/ 77965 w 1273352"/>
                <a:gd name="connsiteY2" fmla="*/ 2283994 h 2283994"/>
                <a:gd name="connsiteX3" fmla="*/ 133 w 1273352"/>
                <a:gd name="connsiteY3" fmla="*/ 0 h 2283994"/>
                <a:gd name="connsiteX0" fmla="*/ 141 w 1269350"/>
                <a:gd name="connsiteY0" fmla="*/ 0 h 2296026"/>
                <a:gd name="connsiteX1" fmla="*/ 1269350 w 1269350"/>
                <a:gd name="connsiteY1" fmla="*/ 1205414 h 2296026"/>
                <a:gd name="connsiteX2" fmla="*/ 73963 w 1269350"/>
                <a:gd name="connsiteY2" fmla="*/ 2296026 h 2296026"/>
                <a:gd name="connsiteX3" fmla="*/ 141 w 1269350"/>
                <a:gd name="connsiteY3" fmla="*/ 0 h 2296026"/>
                <a:gd name="connsiteX0" fmla="*/ 22430 w 1291639"/>
                <a:gd name="connsiteY0" fmla="*/ 0 h 2725152"/>
                <a:gd name="connsiteX1" fmla="*/ 1291639 w 1291639"/>
                <a:gd name="connsiteY1" fmla="*/ 1205414 h 2725152"/>
                <a:gd name="connsiteX2" fmla="*/ 0 w 1291639"/>
                <a:gd name="connsiteY2" fmla="*/ 2725152 h 2725152"/>
                <a:gd name="connsiteX3" fmla="*/ 22430 w 1291639"/>
                <a:gd name="connsiteY3" fmla="*/ 0 h 2725152"/>
                <a:gd name="connsiteX0" fmla="*/ 10398 w 1279607"/>
                <a:gd name="connsiteY0" fmla="*/ 0 h 2725152"/>
                <a:gd name="connsiteX1" fmla="*/ 1279607 w 1279607"/>
                <a:gd name="connsiteY1" fmla="*/ 1205414 h 2725152"/>
                <a:gd name="connsiteX2" fmla="*/ 0 w 1279607"/>
                <a:gd name="connsiteY2" fmla="*/ 2725152 h 2725152"/>
                <a:gd name="connsiteX3" fmla="*/ 10398 w 1279607"/>
                <a:gd name="connsiteY3" fmla="*/ 0 h 2725152"/>
                <a:gd name="connsiteX0" fmla="*/ 6388 w 1275597"/>
                <a:gd name="connsiteY0" fmla="*/ 0 h 2725152"/>
                <a:gd name="connsiteX1" fmla="*/ 1275597 w 1275597"/>
                <a:gd name="connsiteY1" fmla="*/ 1205414 h 2725152"/>
                <a:gd name="connsiteX2" fmla="*/ 0 w 1275597"/>
                <a:gd name="connsiteY2" fmla="*/ 2725152 h 2725152"/>
                <a:gd name="connsiteX3" fmla="*/ 6388 w 1275597"/>
                <a:gd name="connsiteY3" fmla="*/ 0 h 2725152"/>
                <a:gd name="connsiteX0" fmla="*/ 6388 w 1275597"/>
                <a:gd name="connsiteY0" fmla="*/ 0 h 2685046"/>
                <a:gd name="connsiteX1" fmla="*/ 1275597 w 1275597"/>
                <a:gd name="connsiteY1" fmla="*/ 1205414 h 2685046"/>
                <a:gd name="connsiteX2" fmla="*/ 0 w 1275597"/>
                <a:gd name="connsiteY2" fmla="*/ 2685046 h 2685046"/>
                <a:gd name="connsiteX3" fmla="*/ 6388 w 1275597"/>
                <a:gd name="connsiteY3" fmla="*/ 0 h 2685046"/>
                <a:gd name="connsiteX0" fmla="*/ 6388 w 1275597"/>
                <a:gd name="connsiteY0" fmla="*/ 0 h 2656972"/>
                <a:gd name="connsiteX1" fmla="*/ 1275597 w 1275597"/>
                <a:gd name="connsiteY1" fmla="*/ 1205414 h 2656972"/>
                <a:gd name="connsiteX2" fmla="*/ 0 w 1275597"/>
                <a:gd name="connsiteY2" fmla="*/ 2656972 h 2656972"/>
                <a:gd name="connsiteX3" fmla="*/ 6388 w 1275597"/>
                <a:gd name="connsiteY3" fmla="*/ 0 h 2656972"/>
                <a:gd name="connsiteX0" fmla="*/ 736 w 1269945"/>
                <a:gd name="connsiteY0" fmla="*/ 0 h 2660983"/>
                <a:gd name="connsiteX1" fmla="*/ 1269945 w 1269945"/>
                <a:gd name="connsiteY1" fmla="*/ 1205414 h 2660983"/>
                <a:gd name="connsiteX2" fmla="*/ 6380 w 1269945"/>
                <a:gd name="connsiteY2" fmla="*/ 2660983 h 2660983"/>
                <a:gd name="connsiteX3" fmla="*/ 736 w 1269945"/>
                <a:gd name="connsiteY3" fmla="*/ 0 h 2660983"/>
                <a:gd name="connsiteX0" fmla="*/ 2377 w 1271586"/>
                <a:gd name="connsiteY0" fmla="*/ 0 h 2660983"/>
                <a:gd name="connsiteX1" fmla="*/ 1271586 w 1271586"/>
                <a:gd name="connsiteY1" fmla="*/ 1205414 h 2660983"/>
                <a:gd name="connsiteX2" fmla="*/ 0 w 1271586"/>
                <a:gd name="connsiteY2" fmla="*/ 2660983 h 2660983"/>
                <a:gd name="connsiteX3" fmla="*/ 2377 w 1271586"/>
                <a:gd name="connsiteY3" fmla="*/ 0 h 2660983"/>
                <a:gd name="connsiteX0" fmla="*/ 2377 w 1604459"/>
                <a:gd name="connsiteY0" fmla="*/ 0 h 2665246"/>
                <a:gd name="connsiteX1" fmla="*/ 1604459 w 1604459"/>
                <a:gd name="connsiteY1" fmla="*/ 2665246 h 2665246"/>
                <a:gd name="connsiteX2" fmla="*/ 0 w 1604459"/>
                <a:gd name="connsiteY2" fmla="*/ 2660983 h 2665246"/>
                <a:gd name="connsiteX3" fmla="*/ 2377 w 1604459"/>
                <a:gd name="connsiteY3" fmla="*/ 0 h 2665246"/>
                <a:gd name="connsiteX0" fmla="*/ 2377 w 1604459"/>
                <a:gd name="connsiteY0" fmla="*/ 0 h 2721141"/>
                <a:gd name="connsiteX1" fmla="*/ 1604459 w 1604459"/>
                <a:gd name="connsiteY1" fmla="*/ 2665246 h 2721141"/>
                <a:gd name="connsiteX2" fmla="*/ 0 w 1604459"/>
                <a:gd name="connsiteY2" fmla="*/ 2721141 h 2721141"/>
                <a:gd name="connsiteX3" fmla="*/ 2377 w 1604459"/>
                <a:gd name="connsiteY3" fmla="*/ 0 h 2721141"/>
                <a:gd name="connsiteX0" fmla="*/ 2377 w 1592428"/>
                <a:gd name="connsiteY0" fmla="*/ 0 h 2721141"/>
                <a:gd name="connsiteX1" fmla="*/ 1592428 w 1592428"/>
                <a:gd name="connsiteY1" fmla="*/ 2713372 h 2721141"/>
                <a:gd name="connsiteX2" fmla="*/ 0 w 1592428"/>
                <a:gd name="connsiteY2" fmla="*/ 2721141 h 2721141"/>
                <a:gd name="connsiteX3" fmla="*/ 2377 w 1592428"/>
                <a:gd name="connsiteY3" fmla="*/ 0 h 2721141"/>
                <a:gd name="connsiteX0" fmla="*/ 2377 w 1560343"/>
                <a:gd name="connsiteY0" fmla="*/ 0 h 2721141"/>
                <a:gd name="connsiteX1" fmla="*/ 1560343 w 1560343"/>
                <a:gd name="connsiteY1" fmla="*/ 2713372 h 2721141"/>
                <a:gd name="connsiteX2" fmla="*/ 0 w 1560343"/>
                <a:gd name="connsiteY2" fmla="*/ 2721141 h 2721141"/>
                <a:gd name="connsiteX3" fmla="*/ 2377 w 1560343"/>
                <a:gd name="connsiteY3" fmla="*/ 0 h 2721141"/>
                <a:gd name="connsiteX0" fmla="*/ 2377 w 1572374"/>
                <a:gd name="connsiteY0" fmla="*/ 0 h 2721393"/>
                <a:gd name="connsiteX1" fmla="*/ 1572374 w 1572374"/>
                <a:gd name="connsiteY1" fmla="*/ 2721393 h 2721393"/>
                <a:gd name="connsiteX2" fmla="*/ 0 w 1572374"/>
                <a:gd name="connsiteY2" fmla="*/ 2721141 h 2721393"/>
                <a:gd name="connsiteX3" fmla="*/ 2377 w 1572374"/>
                <a:gd name="connsiteY3" fmla="*/ 0 h 2721393"/>
                <a:gd name="connsiteX0" fmla="*/ 2377 w 1574884"/>
                <a:gd name="connsiteY0" fmla="*/ 0 h 2721393"/>
                <a:gd name="connsiteX1" fmla="*/ 1572374 w 1574884"/>
                <a:gd name="connsiteY1" fmla="*/ 2721393 h 2721393"/>
                <a:gd name="connsiteX2" fmla="*/ 1574884 w 1574884"/>
                <a:gd name="connsiteY2" fmla="*/ 2698958 h 2721393"/>
                <a:gd name="connsiteX3" fmla="*/ 0 w 1574884"/>
                <a:gd name="connsiteY3" fmla="*/ 2721141 h 2721393"/>
                <a:gd name="connsiteX4" fmla="*/ 2377 w 1574884"/>
                <a:gd name="connsiteY4" fmla="*/ 0 h 2721393"/>
                <a:gd name="connsiteX0" fmla="*/ 2377 w 2017542"/>
                <a:gd name="connsiteY0" fmla="*/ 0 h 2721141"/>
                <a:gd name="connsiteX1" fmla="*/ 2017542 w 2017542"/>
                <a:gd name="connsiteY1" fmla="*/ 1766888 h 2721141"/>
                <a:gd name="connsiteX2" fmla="*/ 1574884 w 2017542"/>
                <a:gd name="connsiteY2" fmla="*/ 2698958 h 2721141"/>
                <a:gd name="connsiteX3" fmla="*/ 0 w 2017542"/>
                <a:gd name="connsiteY3" fmla="*/ 2721141 h 2721141"/>
                <a:gd name="connsiteX4" fmla="*/ 2377 w 2017542"/>
                <a:gd name="connsiteY4" fmla="*/ 0 h 2721141"/>
                <a:gd name="connsiteX0" fmla="*/ 2377 w 2017542"/>
                <a:gd name="connsiteY0" fmla="*/ 0 h 2721141"/>
                <a:gd name="connsiteX1" fmla="*/ 2017542 w 2017542"/>
                <a:gd name="connsiteY1" fmla="*/ 1766888 h 2721141"/>
                <a:gd name="connsiteX2" fmla="*/ 1574884 w 2017542"/>
                <a:gd name="connsiteY2" fmla="*/ 2710989 h 2721141"/>
                <a:gd name="connsiteX3" fmla="*/ 0 w 2017542"/>
                <a:gd name="connsiteY3" fmla="*/ 2721141 h 2721141"/>
                <a:gd name="connsiteX4" fmla="*/ 2377 w 2017542"/>
                <a:gd name="connsiteY4" fmla="*/ 0 h 2721141"/>
                <a:gd name="connsiteX0" fmla="*/ 2377 w 2017542"/>
                <a:gd name="connsiteY0" fmla="*/ 0 h 2721141"/>
                <a:gd name="connsiteX1" fmla="*/ 2017542 w 2017542"/>
                <a:gd name="connsiteY1" fmla="*/ 1766888 h 2721141"/>
                <a:gd name="connsiteX2" fmla="*/ 1574884 w 2017542"/>
                <a:gd name="connsiteY2" fmla="*/ 2719010 h 2721141"/>
                <a:gd name="connsiteX3" fmla="*/ 0 w 2017542"/>
                <a:gd name="connsiteY3" fmla="*/ 2721141 h 2721141"/>
                <a:gd name="connsiteX4" fmla="*/ 2377 w 2017542"/>
                <a:gd name="connsiteY4" fmla="*/ 0 h 2721141"/>
                <a:gd name="connsiteX0" fmla="*/ 2377 w 2017542"/>
                <a:gd name="connsiteY0" fmla="*/ 0 h 2721141"/>
                <a:gd name="connsiteX1" fmla="*/ 2017542 w 2017542"/>
                <a:gd name="connsiteY1" fmla="*/ 1766888 h 2721141"/>
                <a:gd name="connsiteX2" fmla="*/ 1574884 w 2017542"/>
                <a:gd name="connsiteY2" fmla="*/ 2719010 h 2721141"/>
                <a:gd name="connsiteX3" fmla="*/ 0 w 2017542"/>
                <a:gd name="connsiteY3" fmla="*/ 2721141 h 2721141"/>
                <a:gd name="connsiteX4" fmla="*/ 2377 w 2017542"/>
                <a:gd name="connsiteY4" fmla="*/ 0 h 2721141"/>
                <a:gd name="connsiteX0" fmla="*/ 2377 w 2017542"/>
                <a:gd name="connsiteY0" fmla="*/ 0 h 2719010"/>
                <a:gd name="connsiteX1" fmla="*/ 2017542 w 2017542"/>
                <a:gd name="connsiteY1" fmla="*/ 1766888 h 2719010"/>
                <a:gd name="connsiteX2" fmla="*/ 1574884 w 2017542"/>
                <a:gd name="connsiteY2" fmla="*/ 2719010 h 2719010"/>
                <a:gd name="connsiteX3" fmla="*/ 0 w 2017542"/>
                <a:gd name="connsiteY3" fmla="*/ 2705099 h 2719010"/>
                <a:gd name="connsiteX4" fmla="*/ 2377 w 2017542"/>
                <a:gd name="connsiteY4" fmla="*/ 0 h 2719010"/>
                <a:gd name="connsiteX0" fmla="*/ 2377 w 2017542"/>
                <a:gd name="connsiteY0" fmla="*/ 0 h 2721141"/>
                <a:gd name="connsiteX1" fmla="*/ 2017542 w 2017542"/>
                <a:gd name="connsiteY1" fmla="*/ 1766888 h 2721141"/>
                <a:gd name="connsiteX2" fmla="*/ 1574884 w 2017542"/>
                <a:gd name="connsiteY2" fmla="*/ 2719010 h 2721141"/>
                <a:gd name="connsiteX3" fmla="*/ 0 w 2017542"/>
                <a:gd name="connsiteY3" fmla="*/ 2721141 h 2721141"/>
                <a:gd name="connsiteX4" fmla="*/ 2377 w 2017542"/>
                <a:gd name="connsiteY4" fmla="*/ 0 h 2721141"/>
                <a:gd name="connsiteX0" fmla="*/ 2377 w 1981448"/>
                <a:gd name="connsiteY0" fmla="*/ 0 h 2721141"/>
                <a:gd name="connsiteX1" fmla="*/ 1981448 w 1981448"/>
                <a:gd name="connsiteY1" fmla="*/ 1770899 h 2721141"/>
                <a:gd name="connsiteX2" fmla="*/ 1574884 w 1981448"/>
                <a:gd name="connsiteY2" fmla="*/ 2719010 h 2721141"/>
                <a:gd name="connsiteX3" fmla="*/ 0 w 1981448"/>
                <a:gd name="connsiteY3" fmla="*/ 2721141 h 2721141"/>
                <a:gd name="connsiteX4" fmla="*/ 2377 w 1981448"/>
                <a:gd name="connsiteY4" fmla="*/ 0 h 2721141"/>
                <a:gd name="connsiteX0" fmla="*/ 2377 w 1989469"/>
                <a:gd name="connsiteY0" fmla="*/ 0 h 2721141"/>
                <a:gd name="connsiteX1" fmla="*/ 1989469 w 1989469"/>
                <a:gd name="connsiteY1" fmla="*/ 1770899 h 2721141"/>
                <a:gd name="connsiteX2" fmla="*/ 1574884 w 1989469"/>
                <a:gd name="connsiteY2" fmla="*/ 2719010 h 2721141"/>
                <a:gd name="connsiteX3" fmla="*/ 0 w 1989469"/>
                <a:gd name="connsiteY3" fmla="*/ 2721141 h 2721141"/>
                <a:gd name="connsiteX4" fmla="*/ 2377 w 1989469"/>
                <a:gd name="connsiteY4" fmla="*/ 0 h 2721141"/>
                <a:gd name="connsiteX0" fmla="*/ 2377 w 1985458"/>
                <a:gd name="connsiteY0" fmla="*/ 0 h 2721141"/>
                <a:gd name="connsiteX1" fmla="*/ 1985458 w 1985458"/>
                <a:gd name="connsiteY1" fmla="*/ 1770899 h 2721141"/>
                <a:gd name="connsiteX2" fmla="*/ 1574884 w 1985458"/>
                <a:gd name="connsiteY2" fmla="*/ 2719010 h 2721141"/>
                <a:gd name="connsiteX3" fmla="*/ 0 w 1985458"/>
                <a:gd name="connsiteY3" fmla="*/ 2721141 h 2721141"/>
                <a:gd name="connsiteX4" fmla="*/ 2377 w 1985458"/>
                <a:gd name="connsiteY4" fmla="*/ 0 h 2721141"/>
                <a:gd name="connsiteX0" fmla="*/ 2377 w 1985458"/>
                <a:gd name="connsiteY0" fmla="*/ 0 h 2721141"/>
                <a:gd name="connsiteX1" fmla="*/ 1985458 w 1985458"/>
                <a:gd name="connsiteY1" fmla="*/ 1770899 h 2721141"/>
                <a:gd name="connsiteX2" fmla="*/ 1574884 w 1985458"/>
                <a:gd name="connsiteY2" fmla="*/ 2719010 h 2721141"/>
                <a:gd name="connsiteX3" fmla="*/ 0 w 1985458"/>
                <a:gd name="connsiteY3" fmla="*/ 2721141 h 2721141"/>
                <a:gd name="connsiteX4" fmla="*/ 2377 w 1985458"/>
                <a:gd name="connsiteY4" fmla="*/ 0 h 2721141"/>
                <a:gd name="connsiteX0" fmla="*/ 2377 w 1997490"/>
                <a:gd name="connsiteY0" fmla="*/ 0 h 2721141"/>
                <a:gd name="connsiteX1" fmla="*/ 1997490 w 1997490"/>
                <a:gd name="connsiteY1" fmla="*/ 1762878 h 2721141"/>
                <a:gd name="connsiteX2" fmla="*/ 1574884 w 1997490"/>
                <a:gd name="connsiteY2" fmla="*/ 2719010 h 2721141"/>
                <a:gd name="connsiteX3" fmla="*/ 0 w 1997490"/>
                <a:gd name="connsiteY3" fmla="*/ 2721141 h 2721141"/>
                <a:gd name="connsiteX4" fmla="*/ 2377 w 1997490"/>
                <a:gd name="connsiteY4" fmla="*/ 0 h 2721141"/>
                <a:gd name="connsiteX0" fmla="*/ 2377 w 1993479"/>
                <a:gd name="connsiteY0" fmla="*/ 0 h 2721141"/>
                <a:gd name="connsiteX1" fmla="*/ 1993479 w 1993479"/>
                <a:gd name="connsiteY1" fmla="*/ 1770899 h 2721141"/>
                <a:gd name="connsiteX2" fmla="*/ 1574884 w 1993479"/>
                <a:gd name="connsiteY2" fmla="*/ 2719010 h 2721141"/>
                <a:gd name="connsiteX3" fmla="*/ 0 w 1993479"/>
                <a:gd name="connsiteY3" fmla="*/ 2721141 h 2721141"/>
                <a:gd name="connsiteX4" fmla="*/ 2377 w 1993479"/>
                <a:gd name="connsiteY4" fmla="*/ 0 h 2721141"/>
                <a:gd name="connsiteX0" fmla="*/ 2377 w 1989469"/>
                <a:gd name="connsiteY0" fmla="*/ 0 h 2721141"/>
                <a:gd name="connsiteX1" fmla="*/ 1989469 w 1989469"/>
                <a:gd name="connsiteY1" fmla="*/ 1770899 h 2721141"/>
                <a:gd name="connsiteX2" fmla="*/ 1574884 w 1989469"/>
                <a:gd name="connsiteY2" fmla="*/ 2719010 h 2721141"/>
                <a:gd name="connsiteX3" fmla="*/ 0 w 1989469"/>
                <a:gd name="connsiteY3" fmla="*/ 2721141 h 2721141"/>
                <a:gd name="connsiteX4" fmla="*/ 2377 w 1989469"/>
                <a:gd name="connsiteY4" fmla="*/ 0 h 2721141"/>
                <a:gd name="connsiteX0" fmla="*/ 2377 w 1981448"/>
                <a:gd name="connsiteY0" fmla="*/ 0 h 2721141"/>
                <a:gd name="connsiteX1" fmla="*/ 1981448 w 1981448"/>
                <a:gd name="connsiteY1" fmla="*/ 1770899 h 2721141"/>
                <a:gd name="connsiteX2" fmla="*/ 1574884 w 1981448"/>
                <a:gd name="connsiteY2" fmla="*/ 2719010 h 2721141"/>
                <a:gd name="connsiteX3" fmla="*/ 0 w 1981448"/>
                <a:gd name="connsiteY3" fmla="*/ 2721141 h 2721141"/>
                <a:gd name="connsiteX4" fmla="*/ 2377 w 1981448"/>
                <a:gd name="connsiteY4" fmla="*/ 0 h 272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448" h="2721141">
                  <a:moveTo>
                    <a:pt x="2377" y="0"/>
                  </a:moveTo>
                  <a:lnTo>
                    <a:pt x="1981448" y="1770899"/>
                  </a:lnTo>
                  <a:lnTo>
                    <a:pt x="1574884" y="2719010"/>
                  </a:lnTo>
                  <a:lnTo>
                    <a:pt x="0" y="2721141"/>
                  </a:lnTo>
                  <a:cubicBezTo>
                    <a:pt x="3969" y="1955172"/>
                    <a:pt x="-1592" y="765969"/>
                    <a:pt x="2377" y="0"/>
                  </a:cubicBezTo>
                  <a:close/>
                </a:path>
              </a:pathLst>
            </a:custGeom>
            <a:solidFill>
              <a:srgbClr val="FFE697"/>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EEDB72D-D38B-45AF-9B10-4D25FD62612E}"/>
                </a:ext>
              </a:extLst>
            </p:cNvPr>
            <p:cNvSpPr/>
            <p:nvPr/>
          </p:nvSpPr>
          <p:spPr>
            <a:xfrm>
              <a:off x="9652134" y="2644500"/>
              <a:ext cx="1220263" cy="2379138"/>
            </a:xfrm>
            <a:custGeom>
              <a:avLst/>
              <a:gdLst>
                <a:gd name="connsiteX0" fmla="*/ 3362325 w 3367087"/>
                <a:gd name="connsiteY0" fmla="*/ 0 h 3524250"/>
                <a:gd name="connsiteX1" fmla="*/ 0 w 3367087"/>
                <a:gd name="connsiteY1" fmla="*/ 3071812 h 3524250"/>
                <a:gd name="connsiteX2" fmla="*/ 0 w 3367087"/>
                <a:gd name="connsiteY2" fmla="*/ 3524250 h 3524250"/>
                <a:gd name="connsiteX3" fmla="*/ 3367087 w 3367087"/>
                <a:gd name="connsiteY3" fmla="*/ 3524250 h 3524250"/>
                <a:gd name="connsiteX4" fmla="*/ 3362325 w 3367087"/>
                <a:gd name="connsiteY4" fmla="*/ 0 h 3524250"/>
                <a:gd name="connsiteX0" fmla="*/ 3391347 w 3396109"/>
                <a:gd name="connsiteY0" fmla="*/ 0 h 3529084"/>
                <a:gd name="connsiteX1" fmla="*/ 29022 w 3396109"/>
                <a:gd name="connsiteY1" fmla="*/ 3071812 h 3529084"/>
                <a:gd name="connsiteX2" fmla="*/ 0 w 3396109"/>
                <a:gd name="connsiteY2" fmla="*/ 3529084 h 3529084"/>
                <a:gd name="connsiteX3" fmla="*/ 3396109 w 3396109"/>
                <a:gd name="connsiteY3" fmla="*/ 3524250 h 3529084"/>
                <a:gd name="connsiteX4" fmla="*/ 3391347 w 3396109"/>
                <a:gd name="connsiteY4" fmla="*/ 0 h 3529084"/>
                <a:gd name="connsiteX0" fmla="*/ 3384091 w 3388853"/>
                <a:gd name="connsiteY0" fmla="*/ 0 h 3529084"/>
                <a:gd name="connsiteX1" fmla="*/ 21766 w 3388853"/>
                <a:gd name="connsiteY1" fmla="*/ 3071812 h 3529084"/>
                <a:gd name="connsiteX2" fmla="*/ 0 w 3388853"/>
                <a:gd name="connsiteY2" fmla="*/ 3529084 h 3529084"/>
                <a:gd name="connsiteX3" fmla="*/ 3388853 w 3388853"/>
                <a:gd name="connsiteY3" fmla="*/ 3524250 h 3529084"/>
                <a:gd name="connsiteX4" fmla="*/ 3384091 w 3388853"/>
                <a:gd name="connsiteY4" fmla="*/ 0 h 3529084"/>
                <a:gd name="connsiteX0" fmla="*/ 3379254 w 3384016"/>
                <a:gd name="connsiteY0" fmla="*/ 0 h 3524250"/>
                <a:gd name="connsiteX1" fmla="*/ 16929 w 3384016"/>
                <a:gd name="connsiteY1" fmla="*/ 3071812 h 3524250"/>
                <a:gd name="connsiteX2" fmla="*/ 0 w 3384016"/>
                <a:gd name="connsiteY2" fmla="*/ 3524250 h 3524250"/>
                <a:gd name="connsiteX3" fmla="*/ 3384016 w 3384016"/>
                <a:gd name="connsiteY3" fmla="*/ 3524250 h 3524250"/>
                <a:gd name="connsiteX4" fmla="*/ 3379254 w 3384016"/>
                <a:gd name="connsiteY4" fmla="*/ 0 h 3524250"/>
                <a:gd name="connsiteX0" fmla="*/ 3388929 w 3393691"/>
                <a:gd name="connsiteY0" fmla="*/ 0 h 3524250"/>
                <a:gd name="connsiteX1" fmla="*/ 0 w 3393691"/>
                <a:gd name="connsiteY1" fmla="*/ 3071812 h 3524250"/>
                <a:gd name="connsiteX2" fmla="*/ 9675 w 3393691"/>
                <a:gd name="connsiteY2" fmla="*/ 3524250 h 3524250"/>
                <a:gd name="connsiteX3" fmla="*/ 3393691 w 3393691"/>
                <a:gd name="connsiteY3" fmla="*/ 3524250 h 3524250"/>
                <a:gd name="connsiteX4" fmla="*/ 3388929 w 3393691"/>
                <a:gd name="connsiteY4" fmla="*/ 0 h 3524250"/>
                <a:gd name="connsiteX0" fmla="*/ 3381673 w 3386435"/>
                <a:gd name="connsiteY0" fmla="*/ 0 h 3524250"/>
                <a:gd name="connsiteX1" fmla="*/ 0 w 3386435"/>
                <a:gd name="connsiteY1" fmla="*/ 3076645 h 3524250"/>
                <a:gd name="connsiteX2" fmla="*/ 2419 w 3386435"/>
                <a:gd name="connsiteY2" fmla="*/ 3524250 h 3524250"/>
                <a:gd name="connsiteX3" fmla="*/ 3386435 w 3386435"/>
                <a:gd name="connsiteY3" fmla="*/ 3524250 h 3524250"/>
                <a:gd name="connsiteX4" fmla="*/ 3381673 w 3386435"/>
                <a:gd name="connsiteY4" fmla="*/ 0 h 3524250"/>
                <a:gd name="connsiteX0" fmla="*/ 3379487 w 3384249"/>
                <a:gd name="connsiteY0" fmla="*/ 0 h 3524250"/>
                <a:gd name="connsiteX1" fmla="*/ 232 w 3384249"/>
                <a:gd name="connsiteY1" fmla="*/ 3069395 h 3524250"/>
                <a:gd name="connsiteX2" fmla="*/ 233 w 3384249"/>
                <a:gd name="connsiteY2" fmla="*/ 3524250 h 3524250"/>
                <a:gd name="connsiteX3" fmla="*/ 3384249 w 3384249"/>
                <a:gd name="connsiteY3" fmla="*/ 3524250 h 3524250"/>
                <a:gd name="connsiteX4" fmla="*/ 3379487 w 3384249"/>
                <a:gd name="connsiteY4" fmla="*/ 0 h 3524250"/>
                <a:gd name="connsiteX0" fmla="*/ 3379487 w 3384249"/>
                <a:gd name="connsiteY0" fmla="*/ 0 h 3524250"/>
                <a:gd name="connsiteX1" fmla="*/ 232 w 3384249"/>
                <a:gd name="connsiteY1" fmla="*/ 3069395 h 3524250"/>
                <a:gd name="connsiteX2" fmla="*/ 233 w 3384249"/>
                <a:gd name="connsiteY2" fmla="*/ 3524250 h 3524250"/>
                <a:gd name="connsiteX3" fmla="*/ 3384249 w 3384249"/>
                <a:gd name="connsiteY3" fmla="*/ 3524250 h 3524250"/>
                <a:gd name="connsiteX4" fmla="*/ 3379487 w 3384249"/>
                <a:gd name="connsiteY4" fmla="*/ 0 h 3524250"/>
                <a:gd name="connsiteX0" fmla="*/ 3381674 w 3386436"/>
                <a:gd name="connsiteY0" fmla="*/ 0 h 3524250"/>
                <a:gd name="connsiteX1" fmla="*/ 0 w 3386436"/>
                <a:gd name="connsiteY1" fmla="*/ 3079063 h 3524250"/>
                <a:gd name="connsiteX2" fmla="*/ 2420 w 3386436"/>
                <a:gd name="connsiteY2" fmla="*/ 3524250 h 3524250"/>
                <a:gd name="connsiteX3" fmla="*/ 3386436 w 3386436"/>
                <a:gd name="connsiteY3" fmla="*/ 3524250 h 3524250"/>
                <a:gd name="connsiteX4" fmla="*/ 3381674 w 3386436"/>
                <a:gd name="connsiteY4" fmla="*/ 0 h 3524250"/>
                <a:gd name="connsiteX0" fmla="*/ 3381674 w 3386436"/>
                <a:gd name="connsiteY0" fmla="*/ 0 h 3524250"/>
                <a:gd name="connsiteX1" fmla="*/ 0 w 3386436"/>
                <a:gd name="connsiteY1" fmla="*/ 3076646 h 3524250"/>
                <a:gd name="connsiteX2" fmla="*/ 2420 w 3386436"/>
                <a:gd name="connsiteY2" fmla="*/ 3524250 h 3524250"/>
                <a:gd name="connsiteX3" fmla="*/ 3386436 w 3386436"/>
                <a:gd name="connsiteY3" fmla="*/ 3524250 h 3524250"/>
                <a:gd name="connsiteX4" fmla="*/ 3381674 w 3386436"/>
                <a:gd name="connsiteY4" fmla="*/ 0 h 3524250"/>
                <a:gd name="connsiteX0" fmla="*/ 3381904 w 3386666"/>
                <a:gd name="connsiteY0" fmla="*/ 0 h 3524250"/>
                <a:gd name="connsiteX1" fmla="*/ 230 w 3386666"/>
                <a:gd name="connsiteY1" fmla="*/ 3076646 h 3524250"/>
                <a:gd name="connsiteX2" fmla="*/ 232 w 3386666"/>
                <a:gd name="connsiteY2" fmla="*/ 3524250 h 3524250"/>
                <a:gd name="connsiteX3" fmla="*/ 3386666 w 3386666"/>
                <a:gd name="connsiteY3" fmla="*/ 3524250 h 3524250"/>
                <a:gd name="connsiteX4" fmla="*/ 3381904 w 3386666"/>
                <a:gd name="connsiteY4" fmla="*/ 0 h 3524250"/>
                <a:gd name="connsiteX0" fmla="*/ 3381904 w 3386666"/>
                <a:gd name="connsiteY0" fmla="*/ 0 h 3524250"/>
                <a:gd name="connsiteX1" fmla="*/ 230 w 3386666"/>
                <a:gd name="connsiteY1" fmla="*/ 3076646 h 3524250"/>
                <a:gd name="connsiteX2" fmla="*/ 232 w 3386666"/>
                <a:gd name="connsiteY2" fmla="*/ 3524250 h 3524250"/>
                <a:gd name="connsiteX3" fmla="*/ 3386666 w 3386666"/>
                <a:gd name="connsiteY3" fmla="*/ 3524250 h 3524250"/>
                <a:gd name="connsiteX4" fmla="*/ 3381904 w 3386666"/>
                <a:gd name="connsiteY4" fmla="*/ 0 h 3524250"/>
                <a:gd name="connsiteX0" fmla="*/ 3391578 w 3391785"/>
                <a:gd name="connsiteY0" fmla="*/ 0 h 3546004"/>
                <a:gd name="connsiteX1" fmla="*/ 230 w 3391785"/>
                <a:gd name="connsiteY1" fmla="*/ 3098400 h 3546004"/>
                <a:gd name="connsiteX2" fmla="*/ 232 w 3391785"/>
                <a:gd name="connsiteY2" fmla="*/ 3546004 h 3546004"/>
                <a:gd name="connsiteX3" fmla="*/ 3386666 w 3391785"/>
                <a:gd name="connsiteY3" fmla="*/ 3546004 h 3546004"/>
                <a:gd name="connsiteX4" fmla="*/ 3391578 w 3391785"/>
                <a:gd name="connsiteY4" fmla="*/ 0 h 3546004"/>
                <a:gd name="connsiteX0" fmla="*/ 3391578 w 3391785"/>
                <a:gd name="connsiteY0" fmla="*/ 0 h 3526667"/>
                <a:gd name="connsiteX1" fmla="*/ 230 w 3391785"/>
                <a:gd name="connsiteY1" fmla="*/ 3079063 h 3526667"/>
                <a:gd name="connsiteX2" fmla="*/ 232 w 3391785"/>
                <a:gd name="connsiteY2" fmla="*/ 3526667 h 3526667"/>
                <a:gd name="connsiteX3" fmla="*/ 3386666 w 3391785"/>
                <a:gd name="connsiteY3" fmla="*/ 3526667 h 3526667"/>
                <a:gd name="connsiteX4" fmla="*/ 3391578 w 3391785"/>
                <a:gd name="connsiteY4" fmla="*/ 0 h 3526667"/>
                <a:gd name="connsiteX0" fmla="*/ 3391578 w 3391785"/>
                <a:gd name="connsiteY0" fmla="*/ 0 h 3531501"/>
                <a:gd name="connsiteX1" fmla="*/ 230 w 3391785"/>
                <a:gd name="connsiteY1" fmla="*/ 3083897 h 3531501"/>
                <a:gd name="connsiteX2" fmla="*/ 232 w 3391785"/>
                <a:gd name="connsiteY2" fmla="*/ 3531501 h 3531501"/>
                <a:gd name="connsiteX3" fmla="*/ 3386666 w 3391785"/>
                <a:gd name="connsiteY3" fmla="*/ 3531501 h 3531501"/>
                <a:gd name="connsiteX4" fmla="*/ 3391578 w 3391785"/>
                <a:gd name="connsiteY4" fmla="*/ 0 h 3531501"/>
                <a:gd name="connsiteX0" fmla="*/ 3391578 w 3391785"/>
                <a:gd name="connsiteY0" fmla="*/ 0 h 3536336"/>
                <a:gd name="connsiteX1" fmla="*/ 230 w 3391785"/>
                <a:gd name="connsiteY1" fmla="*/ 3088732 h 3536336"/>
                <a:gd name="connsiteX2" fmla="*/ 232 w 3391785"/>
                <a:gd name="connsiteY2" fmla="*/ 3536336 h 3536336"/>
                <a:gd name="connsiteX3" fmla="*/ 3386666 w 3391785"/>
                <a:gd name="connsiteY3" fmla="*/ 3536336 h 3536336"/>
                <a:gd name="connsiteX4" fmla="*/ 3391578 w 3391785"/>
                <a:gd name="connsiteY4" fmla="*/ 0 h 3536336"/>
                <a:gd name="connsiteX0" fmla="*/ 3381904 w 3386666"/>
                <a:gd name="connsiteY0" fmla="*/ 0 h 3533919"/>
                <a:gd name="connsiteX1" fmla="*/ 230 w 3386666"/>
                <a:gd name="connsiteY1" fmla="*/ 3086315 h 3533919"/>
                <a:gd name="connsiteX2" fmla="*/ 232 w 3386666"/>
                <a:gd name="connsiteY2" fmla="*/ 3533919 h 3533919"/>
                <a:gd name="connsiteX3" fmla="*/ 3386666 w 3386666"/>
                <a:gd name="connsiteY3" fmla="*/ 3533919 h 3533919"/>
                <a:gd name="connsiteX4" fmla="*/ 3381904 w 3386666"/>
                <a:gd name="connsiteY4" fmla="*/ 0 h 3533919"/>
                <a:gd name="connsiteX0" fmla="*/ 3391578 w 3391785"/>
                <a:gd name="connsiteY0" fmla="*/ 0 h 3531501"/>
                <a:gd name="connsiteX1" fmla="*/ 230 w 3391785"/>
                <a:gd name="connsiteY1" fmla="*/ 3083897 h 3531501"/>
                <a:gd name="connsiteX2" fmla="*/ 232 w 3391785"/>
                <a:gd name="connsiteY2" fmla="*/ 3531501 h 3531501"/>
                <a:gd name="connsiteX3" fmla="*/ 3386666 w 3391785"/>
                <a:gd name="connsiteY3" fmla="*/ 3531501 h 3531501"/>
                <a:gd name="connsiteX4" fmla="*/ 3391578 w 3391785"/>
                <a:gd name="connsiteY4" fmla="*/ 0 h 3531501"/>
                <a:gd name="connsiteX0" fmla="*/ 3391578 w 3391785"/>
                <a:gd name="connsiteY0" fmla="*/ 0 h 3531501"/>
                <a:gd name="connsiteX1" fmla="*/ 230 w 3391785"/>
                <a:gd name="connsiteY1" fmla="*/ 3083897 h 3531501"/>
                <a:gd name="connsiteX2" fmla="*/ 232 w 3391785"/>
                <a:gd name="connsiteY2" fmla="*/ 3531501 h 3531501"/>
                <a:gd name="connsiteX3" fmla="*/ 3386666 w 3391785"/>
                <a:gd name="connsiteY3" fmla="*/ 3531501 h 3531501"/>
                <a:gd name="connsiteX4" fmla="*/ 3391578 w 3391785"/>
                <a:gd name="connsiteY4" fmla="*/ 0 h 3531501"/>
                <a:gd name="connsiteX0" fmla="*/ 3386740 w 3387189"/>
                <a:gd name="connsiteY0" fmla="*/ 0 h 3531501"/>
                <a:gd name="connsiteX1" fmla="*/ 230 w 3387189"/>
                <a:gd name="connsiteY1" fmla="*/ 3083897 h 3531501"/>
                <a:gd name="connsiteX2" fmla="*/ 232 w 3387189"/>
                <a:gd name="connsiteY2" fmla="*/ 3531501 h 3531501"/>
                <a:gd name="connsiteX3" fmla="*/ 3386666 w 3387189"/>
                <a:gd name="connsiteY3" fmla="*/ 3531501 h 3531501"/>
                <a:gd name="connsiteX4" fmla="*/ 3386740 w 3387189"/>
                <a:gd name="connsiteY4" fmla="*/ 0 h 3531501"/>
                <a:gd name="connsiteX0" fmla="*/ 3455985 w 3456010"/>
                <a:gd name="connsiteY0" fmla="*/ 0 h 3673987"/>
                <a:gd name="connsiteX1" fmla="*/ 230 w 3456010"/>
                <a:gd name="connsiteY1" fmla="*/ 3226383 h 3673987"/>
                <a:gd name="connsiteX2" fmla="*/ 232 w 3456010"/>
                <a:gd name="connsiteY2" fmla="*/ 3673987 h 3673987"/>
                <a:gd name="connsiteX3" fmla="*/ 3386666 w 3456010"/>
                <a:gd name="connsiteY3" fmla="*/ 3673987 h 3673987"/>
                <a:gd name="connsiteX4" fmla="*/ 3455985 w 3456010"/>
                <a:gd name="connsiteY4" fmla="*/ 0 h 3673987"/>
                <a:gd name="connsiteX0" fmla="*/ 3455985 w 3456050"/>
                <a:gd name="connsiteY0" fmla="*/ 0 h 3673987"/>
                <a:gd name="connsiteX1" fmla="*/ 230 w 3456050"/>
                <a:gd name="connsiteY1" fmla="*/ 3226383 h 3673987"/>
                <a:gd name="connsiteX2" fmla="*/ 232 w 3456050"/>
                <a:gd name="connsiteY2" fmla="*/ 3673987 h 3673987"/>
                <a:gd name="connsiteX3" fmla="*/ 3431471 w 3456050"/>
                <a:gd name="connsiteY3" fmla="*/ 3580353 h 3673987"/>
                <a:gd name="connsiteX4" fmla="*/ 3455985 w 3456050"/>
                <a:gd name="connsiteY4" fmla="*/ 0 h 3673987"/>
                <a:gd name="connsiteX0" fmla="*/ 3455985 w 3456211"/>
                <a:gd name="connsiteY0" fmla="*/ 0 h 3673987"/>
                <a:gd name="connsiteX1" fmla="*/ 230 w 3456211"/>
                <a:gd name="connsiteY1" fmla="*/ 3226383 h 3673987"/>
                <a:gd name="connsiteX2" fmla="*/ 232 w 3456211"/>
                <a:gd name="connsiteY2" fmla="*/ 3673987 h 3673987"/>
                <a:gd name="connsiteX3" fmla="*/ 3451837 w 3456211"/>
                <a:gd name="connsiteY3" fmla="*/ 3568140 h 3673987"/>
                <a:gd name="connsiteX4" fmla="*/ 3455985 w 3456211"/>
                <a:gd name="connsiteY4" fmla="*/ 0 h 3673987"/>
                <a:gd name="connsiteX0" fmla="*/ 3455985 w 3456434"/>
                <a:gd name="connsiteY0" fmla="*/ 0 h 3673987"/>
                <a:gd name="connsiteX1" fmla="*/ 230 w 3456434"/>
                <a:gd name="connsiteY1" fmla="*/ 3226383 h 3673987"/>
                <a:gd name="connsiteX2" fmla="*/ 232 w 3456434"/>
                <a:gd name="connsiteY2" fmla="*/ 3673987 h 3673987"/>
                <a:gd name="connsiteX3" fmla="*/ 3455909 w 3456434"/>
                <a:gd name="connsiteY3" fmla="*/ 3498933 h 3673987"/>
                <a:gd name="connsiteX4" fmla="*/ 3455985 w 3456434"/>
                <a:gd name="connsiteY4" fmla="*/ 0 h 3673987"/>
                <a:gd name="connsiteX0" fmla="*/ 3455985 w 3456211"/>
                <a:gd name="connsiteY0" fmla="*/ 0 h 3673987"/>
                <a:gd name="connsiteX1" fmla="*/ 230 w 3456211"/>
                <a:gd name="connsiteY1" fmla="*/ 3226383 h 3673987"/>
                <a:gd name="connsiteX2" fmla="*/ 232 w 3456211"/>
                <a:gd name="connsiteY2" fmla="*/ 3673987 h 3673987"/>
                <a:gd name="connsiteX3" fmla="*/ 3451836 w 3456211"/>
                <a:gd name="connsiteY3" fmla="*/ 3535572 h 3673987"/>
                <a:gd name="connsiteX4" fmla="*/ 3455985 w 3456211"/>
                <a:gd name="connsiteY4" fmla="*/ 0 h 3673987"/>
                <a:gd name="connsiteX0" fmla="*/ 3455986 w 3456212"/>
                <a:gd name="connsiteY0" fmla="*/ 0 h 3633276"/>
                <a:gd name="connsiteX1" fmla="*/ 230 w 3456212"/>
                <a:gd name="connsiteY1" fmla="*/ 3185672 h 3633276"/>
                <a:gd name="connsiteX2" fmla="*/ 232 w 3456212"/>
                <a:gd name="connsiteY2" fmla="*/ 3633276 h 3633276"/>
                <a:gd name="connsiteX3" fmla="*/ 3451836 w 3456212"/>
                <a:gd name="connsiteY3" fmla="*/ 3494861 h 3633276"/>
                <a:gd name="connsiteX4" fmla="*/ 3455986 w 3456212"/>
                <a:gd name="connsiteY4" fmla="*/ 0 h 3633276"/>
                <a:gd name="connsiteX0" fmla="*/ 3455755 w 3490127"/>
                <a:gd name="connsiteY0" fmla="*/ 298476 h 3931752"/>
                <a:gd name="connsiteX1" fmla="*/ 3120080 w 3490127"/>
                <a:gd name="connsiteY1" fmla="*/ 296523 h 3931752"/>
                <a:gd name="connsiteX2" fmla="*/ 1 w 3490127"/>
                <a:gd name="connsiteY2" fmla="*/ 3931752 h 3931752"/>
                <a:gd name="connsiteX3" fmla="*/ 3451605 w 3490127"/>
                <a:gd name="connsiteY3" fmla="*/ 3793337 h 3931752"/>
                <a:gd name="connsiteX4" fmla="*/ 3455755 w 3490127"/>
                <a:gd name="connsiteY4" fmla="*/ 298476 h 3931752"/>
                <a:gd name="connsiteX0" fmla="*/ 3455755 w 3490127"/>
                <a:gd name="connsiteY0" fmla="*/ 298476 h 3931752"/>
                <a:gd name="connsiteX1" fmla="*/ 3120080 w 3490127"/>
                <a:gd name="connsiteY1" fmla="*/ 296523 h 3931752"/>
                <a:gd name="connsiteX2" fmla="*/ 1 w 3490127"/>
                <a:gd name="connsiteY2" fmla="*/ 3931752 h 3931752"/>
                <a:gd name="connsiteX3" fmla="*/ 3451605 w 3490127"/>
                <a:gd name="connsiteY3" fmla="*/ 3793337 h 3931752"/>
                <a:gd name="connsiteX4" fmla="*/ 3455755 w 3490127"/>
                <a:gd name="connsiteY4" fmla="*/ 298476 h 3931752"/>
                <a:gd name="connsiteX0" fmla="*/ 3455755 w 3455981"/>
                <a:gd name="connsiteY0" fmla="*/ 2192 h 3635468"/>
                <a:gd name="connsiteX1" fmla="*/ 3120080 w 3455981"/>
                <a:gd name="connsiteY1" fmla="*/ 239 h 3635468"/>
                <a:gd name="connsiteX2" fmla="*/ 1 w 3455981"/>
                <a:gd name="connsiteY2" fmla="*/ 3635468 h 3635468"/>
                <a:gd name="connsiteX3" fmla="*/ 3451605 w 3455981"/>
                <a:gd name="connsiteY3" fmla="*/ 3497053 h 3635468"/>
                <a:gd name="connsiteX4" fmla="*/ 3455755 w 3455981"/>
                <a:gd name="connsiteY4" fmla="*/ 2192 h 3635468"/>
                <a:gd name="connsiteX0" fmla="*/ 3455755 w 3455981"/>
                <a:gd name="connsiteY0" fmla="*/ 2192 h 3635468"/>
                <a:gd name="connsiteX1" fmla="*/ 3120080 w 3455981"/>
                <a:gd name="connsiteY1" fmla="*/ 239 h 3635468"/>
                <a:gd name="connsiteX2" fmla="*/ 1 w 3455981"/>
                <a:gd name="connsiteY2" fmla="*/ 3635468 h 3635468"/>
                <a:gd name="connsiteX3" fmla="*/ 3451605 w 3455981"/>
                <a:gd name="connsiteY3" fmla="*/ 3497053 h 3635468"/>
                <a:gd name="connsiteX4" fmla="*/ 3455755 w 3455981"/>
                <a:gd name="connsiteY4" fmla="*/ 2192 h 3635468"/>
                <a:gd name="connsiteX0" fmla="*/ 1830543 w 1830769"/>
                <a:gd name="connsiteY0" fmla="*/ 2192 h 3513338"/>
                <a:gd name="connsiteX1" fmla="*/ 1494868 w 1830769"/>
                <a:gd name="connsiteY1" fmla="*/ 239 h 3513338"/>
                <a:gd name="connsiteX2" fmla="*/ 1 w 1830769"/>
                <a:gd name="connsiteY2" fmla="*/ 3513338 h 3513338"/>
                <a:gd name="connsiteX3" fmla="*/ 1826393 w 1830769"/>
                <a:gd name="connsiteY3" fmla="*/ 3497053 h 3513338"/>
                <a:gd name="connsiteX4" fmla="*/ 1830543 w 1830769"/>
                <a:gd name="connsiteY4" fmla="*/ 2192 h 3513338"/>
                <a:gd name="connsiteX0" fmla="*/ 1830543 w 1830769"/>
                <a:gd name="connsiteY0" fmla="*/ 10048 h 3521194"/>
                <a:gd name="connsiteX1" fmla="*/ 1494868 w 1830769"/>
                <a:gd name="connsiteY1" fmla="*/ 8095 h 3521194"/>
                <a:gd name="connsiteX2" fmla="*/ 1 w 1830769"/>
                <a:gd name="connsiteY2" fmla="*/ 3521194 h 3521194"/>
                <a:gd name="connsiteX3" fmla="*/ 1826393 w 1830769"/>
                <a:gd name="connsiteY3" fmla="*/ 3504909 h 3521194"/>
                <a:gd name="connsiteX4" fmla="*/ 1830543 w 1830769"/>
                <a:gd name="connsiteY4" fmla="*/ 10048 h 3521194"/>
                <a:gd name="connsiteX0" fmla="*/ 1834616 w 1834768"/>
                <a:gd name="connsiteY0" fmla="*/ 619 h 3532120"/>
                <a:gd name="connsiteX1" fmla="*/ 1494868 w 1834768"/>
                <a:gd name="connsiteY1" fmla="*/ 19021 h 3532120"/>
                <a:gd name="connsiteX2" fmla="*/ 1 w 1834768"/>
                <a:gd name="connsiteY2" fmla="*/ 3532120 h 3532120"/>
                <a:gd name="connsiteX3" fmla="*/ 1826393 w 1834768"/>
                <a:gd name="connsiteY3" fmla="*/ 3515835 h 3532120"/>
                <a:gd name="connsiteX4" fmla="*/ 1834616 w 1834768"/>
                <a:gd name="connsiteY4" fmla="*/ 619 h 3532120"/>
                <a:gd name="connsiteX0" fmla="*/ 1834616 w 1834768"/>
                <a:gd name="connsiteY0" fmla="*/ 0 h 3531501"/>
                <a:gd name="connsiteX1" fmla="*/ 1494868 w 1834768"/>
                <a:gd name="connsiteY1" fmla="*/ 18402 h 3531501"/>
                <a:gd name="connsiteX2" fmla="*/ 1 w 1834768"/>
                <a:gd name="connsiteY2" fmla="*/ 3531501 h 3531501"/>
                <a:gd name="connsiteX3" fmla="*/ 1826393 w 1834768"/>
                <a:gd name="connsiteY3" fmla="*/ 3515216 h 3531501"/>
                <a:gd name="connsiteX4" fmla="*/ 1834616 w 1834768"/>
                <a:gd name="connsiteY4" fmla="*/ 0 h 3531501"/>
                <a:gd name="connsiteX0" fmla="*/ 1834616 w 1834768"/>
                <a:gd name="connsiteY0" fmla="*/ 8544 h 3540045"/>
                <a:gd name="connsiteX1" fmla="*/ 1503014 w 1834768"/>
                <a:gd name="connsiteY1" fmla="*/ 6590 h 3540045"/>
                <a:gd name="connsiteX2" fmla="*/ 1 w 1834768"/>
                <a:gd name="connsiteY2" fmla="*/ 3540045 h 3540045"/>
                <a:gd name="connsiteX3" fmla="*/ 1826393 w 1834768"/>
                <a:gd name="connsiteY3" fmla="*/ 3523760 h 3540045"/>
                <a:gd name="connsiteX4" fmla="*/ 1834616 w 1834768"/>
                <a:gd name="connsiteY4" fmla="*/ 8544 h 3540045"/>
                <a:gd name="connsiteX0" fmla="*/ 1834616 w 1834768"/>
                <a:gd name="connsiteY0" fmla="*/ 8544 h 3540045"/>
                <a:gd name="connsiteX1" fmla="*/ 1503014 w 1834768"/>
                <a:gd name="connsiteY1" fmla="*/ 6590 h 3540045"/>
                <a:gd name="connsiteX2" fmla="*/ 1 w 1834768"/>
                <a:gd name="connsiteY2" fmla="*/ 3540045 h 3540045"/>
                <a:gd name="connsiteX3" fmla="*/ 1826393 w 1834768"/>
                <a:gd name="connsiteY3" fmla="*/ 3523760 h 3540045"/>
                <a:gd name="connsiteX4" fmla="*/ 1834616 w 1834768"/>
                <a:gd name="connsiteY4" fmla="*/ 8544 h 3540045"/>
                <a:gd name="connsiteX0" fmla="*/ 1834616 w 1834768"/>
                <a:gd name="connsiteY0" fmla="*/ 5273 h 3536774"/>
                <a:gd name="connsiteX1" fmla="*/ 1523381 w 1834768"/>
                <a:gd name="connsiteY1" fmla="*/ 7390 h 3536774"/>
                <a:gd name="connsiteX2" fmla="*/ 1 w 1834768"/>
                <a:gd name="connsiteY2" fmla="*/ 3536774 h 3536774"/>
                <a:gd name="connsiteX3" fmla="*/ 1826393 w 1834768"/>
                <a:gd name="connsiteY3" fmla="*/ 3520489 h 3536774"/>
                <a:gd name="connsiteX4" fmla="*/ 1834616 w 1834768"/>
                <a:gd name="connsiteY4" fmla="*/ 5273 h 3536774"/>
                <a:gd name="connsiteX0" fmla="*/ 1834616 w 1834768"/>
                <a:gd name="connsiteY0" fmla="*/ 5273 h 3536774"/>
                <a:gd name="connsiteX1" fmla="*/ 1523381 w 1834768"/>
                <a:gd name="connsiteY1" fmla="*/ 7390 h 3536774"/>
                <a:gd name="connsiteX2" fmla="*/ 1 w 1834768"/>
                <a:gd name="connsiteY2" fmla="*/ 3536774 h 3536774"/>
                <a:gd name="connsiteX3" fmla="*/ 1826393 w 1834768"/>
                <a:gd name="connsiteY3" fmla="*/ 3520489 h 3536774"/>
                <a:gd name="connsiteX4" fmla="*/ 1834616 w 1834768"/>
                <a:gd name="connsiteY4" fmla="*/ 5273 h 3536774"/>
                <a:gd name="connsiteX0" fmla="*/ 1834616 w 1834768"/>
                <a:gd name="connsiteY0" fmla="*/ 5273 h 3536774"/>
                <a:gd name="connsiteX1" fmla="*/ 1523381 w 1834768"/>
                <a:gd name="connsiteY1" fmla="*/ 7390 h 3536774"/>
                <a:gd name="connsiteX2" fmla="*/ 1 w 1834768"/>
                <a:gd name="connsiteY2" fmla="*/ 3536774 h 3536774"/>
                <a:gd name="connsiteX3" fmla="*/ 1826393 w 1834768"/>
                <a:gd name="connsiteY3" fmla="*/ 3520489 h 3536774"/>
                <a:gd name="connsiteX4" fmla="*/ 1834616 w 1834768"/>
                <a:gd name="connsiteY4" fmla="*/ 5273 h 3536774"/>
                <a:gd name="connsiteX0" fmla="*/ 1834616 w 1834768"/>
                <a:gd name="connsiteY0" fmla="*/ 0 h 3531501"/>
                <a:gd name="connsiteX1" fmla="*/ 1523381 w 1834768"/>
                <a:gd name="connsiteY1" fmla="*/ 2117 h 3531501"/>
                <a:gd name="connsiteX2" fmla="*/ 1 w 1834768"/>
                <a:gd name="connsiteY2" fmla="*/ 3531501 h 3531501"/>
                <a:gd name="connsiteX3" fmla="*/ 1826393 w 1834768"/>
                <a:gd name="connsiteY3" fmla="*/ 3515216 h 3531501"/>
                <a:gd name="connsiteX4" fmla="*/ 1834616 w 1834768"/>
                <a:gd name="connsiteY4" fmla="*/ 0 h 3531501"/>
                <a:gd name="connsiteX0" fmla="*/ 1834616 w 1834768"/>
                <a:gd name="connsiteY0" fmla="*/ 0 h 3531501"/>
                <a:gd name="connsiteX1" fmla="*/ 1523381 w 1834768"/>
                <a:gd name="connsiteY1" fmla="*/ 2117 h 3531501"/>
                <a:gd name="connsiteX2" fmla="*/ 1 w 1834768"/>
                <a:gd name="connsiteY2" fmla="*/ 3531501 h 3531501"/>
                <a:gd name="connsiteX3" fmla="*/ 1826393 w 1834768"/>
                <a:gd name="connsiteY3" fmla="*/ 3515216 h 3531501"/>
                <a:gd name="connsiteX4" fmla="*/ 1834616 w 1834768"/>
                <a:gd name="connsiteY4" fmla="*/ 0 h 3531501"/>
                <a:gd name="connsiteX0" fmla="*/ 1834616 w 1834768"/>
                <a:gd name="connsiteY0" fmla="*/ 1954 h 3533455"/>
                <a:gd name="connsiteX1" fmla="*/ 1523381 w 1834768"/>
                <a:gd name="connsiteY1" fmla="*/ 0 h 3533455"/>
                <a:gd name="connsiteX2" fmla="*/ 1 w 1834768"/>
                <a:gd name="connsiteY2" fmla="*/ 3533455 h 3533455"/>
                <a:gd name="connsiteX3" fmla="*/ 1826393 w 1834768"/>
                <a:gd name="connsiteY3" fmla="*/ 3517170 h 3533455"/>
                <a:gd name="connsiteX4" fmla="*/ 1834616 w 1834768"/>
                <a:gd name="connsiteY4" fmla="*/ 1954 h 3533455"/>
                <a:gd name="connsiteX0" fmla="*/ 1826470 w 1826622"/>
                <a:gd name="connsiteY0" fmla="*/ 1954 h 3533455"/>
                <a:gd name="connsiteX1" fmla="*/ 1515235 w 1826622"/>
                <a:gd name="connsiteY1" fmla="*/ 0 h 3533455"/>
                <a:gd name="connsiteX2" fmla="*/ 1 w 1826622"/>
                <a:gd name="connsiteY2" fmla="*/ 3533455 h 3533455"/>
                <a:gd name="connsiteX3" fmla="*/ 1818247 w 1826622"/>
                <a:gd name="connsiteY3" fmla="*/ 3517170 h 3533455"/>
                <a:gd name="connsiteX4" fmla="*/ 1826470 w 1826622"/>
                <a:gd name="connsiteY4" fmla="*/ 1954 h 3533455"/>
                <a:gd name="connsiteX0" fmla="*/ 1826469 w 1826621"/>
                <a:gd name="connsiteY0" fmla="*/ 1954 h 3533455"/>
                <a:gd name="connsiteX1" fmla="*/ 1515234 w 1826621"/>
                <a:gd name="connsiteY1" fmla="*/ 0 h 3533455"/>
                <a:gd name="connsiteX2" fmla="*/ 0 w 1826621"/>
                <a:gd name="connsiteY2" fmla="*/ 3533455 h 3533455"/>
                <a:gd name="connsiteX3" fmla="*/ 1818246 w 1826621"/>
                <a:gd name="connsiteY3" fmla="*/ 3517170 h 3533455"/>
                <a:gd name="connsiteX4" fmla="*/ 1826469 w 1826621"/>
                <a:gd name="connsiteY4" fmla="*/ 1954 h 3533455"/>
                <a:gd name="connsiteX0" fmla="*/ 1826469 w 1826621"/>
                <a:gd name="connsiteY0" fmla="*/ 1954 h 3533455"/>
                <a:gd name="connsiteX1" fmla="*/ 1515234 w 1826621"/>
                <a:gd name="connsiteY1" fmla="*/ 0 h 3533455"/>
                <a:gd name="connsiteX2" fmla="*/ 0 w 1826621"/>
                <a:gd name="connsiteY2" fmla="*/ 3533455 h 3533455"/>
                <a:gd name="connsiteX3" fmla="*/ 1818246 w 1826621"/>
                <a:gd name="connsiteY3" fmla="*/ 3517170 h 3533455"/>
                <a:gd name="connsiteX4" fmla="*/ 1826469 w 1826621"/>
                <a:gd name="connsiteY4" fmla="*/ 1954 h 3533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621" h="3533455">
                  <a:moveTo>
                    <a:pt x="1826469" y="1954"/>
                  </a:moveTo>
                  <a:lnTo>
                    <a:pt x="1515234" y="0"/>
                  </a:lnTo>
                  <a:cubicBezTo>
                    <a:pt x="1239061" y="609231"/>
                    <a:pt x="1514431" y="1216"/>
                    <a:pt x="0" y="3533455"/>
                  </a:cubicBezTo>
                  <a:lnTo>
                    <a:pt x="1818246" y="3517170"/>
                  </a:lnTo>
                  <a:cubicBezTo>
                    <a:pt x="1816659" y="2342420"/>
                    <a:pt x="1828056" y="1176704"/>
                    <a:pt x="1826469" y="1954"/>
                  </a:cubicBezTo>
                  <a:close/>
                </a:path>
              </a:pathLst>
            </a:custGeom>
            <a:solidFill>
              <a:srgbClr val="FFE697"/>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3B1A3B90-B025-4C7F-BAD0-49265FB0F7AD}"/>
              </a:ext>
            </a:extLst>
          </p:cNvPr>
          <p:cNvGrpSpPr/>
          <p:nvPr/>
        </p:nvGrpSpPr>
        <p:grpSpPr>
          <a:xfrm>
            <a:off x="1526263" y="4823807"/>
            <a:ext cx="5724993" cy="965835"/>
            <a:chOff x="1526263" y="4823807"/>
            <a:chExt cx="5724993" cy="965835"/>
          </a:xfrm>
        </p:grpSpPr>
        <p:sp>
          <p:nvSpPr>
            <p:cNvPr id="60" name="Rectangle: Rounded Corners 59">
              <a:extLst>
                <a:ext uri="{FF2B5EF4-FFF2-40B4-BE49-F238E27FC236}">
                  <a16:creationId xmlns:a16="http://schemas.microsoft.com/office/drawing/2014/main" id="{1A5C5648-86DE-4602-903C-4E9ED7A7FDF3}"/>
                </a:ext>
              </a:extLst>
            </p:cNvPr>
            <p:cNvSpPr/>
            <p:nvPr/>
          </p:nvSpPr>
          <p:spPr>
            <a:xfrm>
              <a:off x="1526263" y="4823807"/>
              <a:ext cx="5724993" cy="965835"/>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4667BE3-5CFE-4E6B-ACB0-914D71C6DBC9}"/>
                </a:ext>
              </a:extLst>
            </p:cNvPr>
            <p:cNvSpPr txBox="1"/>
            <p:nvPr/>
          </p:nvSpPr>
          <p:spPr>
            <a:xfrm>
              <a:off x="1615782" y="5122057"/>
              <a:ext cx="5538685" cy="369332"/>
            </a:xfrm>
            <a:prstGeom prst="rect">
              <a:avLst/>
            </a:prstGeom>
            <a:noFill/>
          </p:spPr>
          <p:txBody>
            <a:bodyPr wrap="square" rtlCol="0" anchor="ctr">
              <a:spAutoFit/>
            </a:bodyPr>
            <a:lstStyle/>
            <a:p>
              <a:r>
                <a:rPr lang="en-US" dirty="0">
                  <a:latin typeface="Calibri" panose="020F0502020204030204" pitchFamily="34" charset="0"/>
                  <a:cs typeface="Calibri" panose="020F0502020204030204" pitchFamily="34" charset="0"/>
                </a:rPr>
                <a:t>			 can be estimated through area-samples</a:t>
              </a:r>
            </a:p>
          </p:txBody>
        </p:sp>
        <p:sp>
          <p:nvSpPr>
            <p:cNvPr id="55" name="Rectangle: Rounded Corners 54">
              <a:extLst>
                <a:ext uri="{FF2B5EF4-FFF2-40B4-BE49-F238E27FC236}">
                  <a16:creationId xmlns:a16="http://schemas.microsoft.com/office/drawing/2014/main" id="{C7E2ACAF-CA67-4ED0-91D6-3C6383B181B5}"/>
                </a:ext>
              </a:extLst>
            </p:cNvPr>
            <p:cNvSpPr/>
            <p:nvPr/>
          </p:nvSpPr>
          <p:spPr>
            <a:xfrm>
              <a:off x="1705312" y="4941235"/>
              <a:ext cx="1291858" cy="704705"/>
            </a:xfrm>
            <a:prstGeom prst="roundRect">
              <a:avLst>
                <a:gd name="adj" fmla="val 6725"/>
              </a:avLst>
            </a:prstGeom>
            <a:solidFill>
              <a:srgbClr val="FFE69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a:extLst>
                <a:ext uri="{FF2B5EF4-FFF2-40B4-BE49-F238E27FC236}">
                  <a16:creationId xmlns:a16="http://schemas.microsoft.com/office/drawing/2014/main" id="{C0F2B9E4-2ADB-4AD9-A485-BB91512675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00133" y="5049607"/>
              <a:ext cx="1102216" cy="487960"/>
            </a:xfrm>
            <a:prstGeom prst="rect">
              <a:avLst/>
            </a:prstGeom>
          </p:spPr>
        </p:pic>
        <p:sp>
          <p:nvSpPr>
            <p:cNvPr id="63" name="Oval 62">
              <a:extLst>
                <a:ext uri="{FF2B5EF4-FFF2-40B4-BE49-F238E27FC236}">
                  <a16:creationId xmlns:a16="http://schemas.microsoft.com/office/drawing/2014/main" id="{D22AD55F-A377-4282-87E4-10DD697EED83}"/>
                </a:ext>
              </a:extLst>
            </p:cNvPr>
            <p:cNvSpPr/>
            <p:nvPr/>
          </p:nvSpPr>
          <p:spPr>
            <a:xfrm>
              <a:off x="6940164" y="5223029"/>
              <a:ext cx="167388" cy="167388"/>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Oval 63">
            <a:extLst>
              <a:ext uri="{FF2B5EF4-FFF2-40B4-BE49-F238E27FC236}">
                <a16:creationId xmlns:a16="http://schemas.microsoft.com/office/drawing/2014/main" id="{1AD345C7-4318-43CE-9EE5-4189F2B516D5}"/>
              </a:ext>
            </a:extLst>
          </p:cNvPr>
          <p:cNvSpPr/>
          <p:nvPr/>
        </p:nvSpPr>
        <p:spPr>
          <a:xfrm>
            <a:off x="8779807" y="4111142"/>
            <a:ext cx="167388" cy="167388"/>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47141FD-1AC0-4BF3-BF5B-B672E1EC606A}"/>
              </a:ext>
            </a:extLst>
          </p:cNvPr>
          <p:cNvSpPr/>
          <p:nvPr/>
        </p:nvSpPr>
        <p:spPr>
          <a:xfrm>
            <a:off x="9347880" y="4494322"/>
            <a:ext cx="167388" cy="167388"/>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CC868E9-F09C-407D-9EC3-49E1361BF26C}"/>
              </a:ext>
            </a:extLst>
          </p:cNvPr>
          <p:cNvSpPr/>
          <p:nvPr/>
        </p:nvSpPr>
        <p:spPr>
          <a:xfrm>
            <a:off x="8888853" y="4825508"/>
            <a:ext cx="167388" cy="167388"/>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D2E697B-D3B0-4469-8D06-255409BD39CE}"/>
              </a:ext>
            </a:extLst>
          </p:cNvPr>
          <p:cNvSpPr/>
          <p:nvPr/>
        </p:nvSpPr>
        <p:spPr>
          <a:xfrm>
            <a:off x="9477552" y="5063466"/>
            <a:ext cx="167388" cy="167388"/>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09883B51-D822-4FB9-843E-6AFC10EA8885}"/>
              </a:ext>
            </a:extLst>
          </p:cNvPr>
          <p:cNvSpPr/>
          <p:nvPr/>
        </p:nvSpPr>
        <p:spPr>
          <a:xfrm>
            <a:off x="11038983" y="3590639"/>
            <a:ext cx="167388" cy="167388"/>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8B3372C-98AC-4AC0-8B58-D1DC2F5E3DEB}"/>
              </a:ext>
            </a:extLst>
          </p:cNvPr>
          <p:cNvSpPr/>
          <p:nvPr/>
        </p:nvSpPr>
        <p:spPr>
          <a:xfrm>
            <a:off x="10713095" y="4216171"/>
            <a:ext cx="167388" cy="167388"/>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E79EC81B-7BA9-4B5B-A754-658C7AC33C60}"/>
              </a:ext>
            </a:extLst>
          </p:cNvPr>
          <p:cNvSpPr/>
          <p:nvPr/>
        </p:nvSpPr>
        <p:spPr>
          <a:xfrm>
            <a:off x="11224585" y="4451240"/>
            <a:ext cx="167388" cy="167388"/>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76F48C7B-76B0-4F69-9992-A4A9B14AF72E}"/>
              </a:ext>
            </a:extLst>
          </p:cNvPr>
          <p:cNvSpPr/>
          <p:nvPr/>
        </p:nvSpPr>
        <p:spPr>
          <a:xfrm>
            <a:off x="10748081" y="5090603"/>
            <a:ext cx="167388" cy="167388"/>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A8A2945-EF6C-4E14-9639-E649F590A8A4}"/>
              </a:ext>
            </a:extLst>
          </p:cNvPr>
          <p:cNvSpPr/>
          <p:nvPr/>
        </p:nvSpPr>
        <p:spPr>
          <a:xfrm>
            <a:off x="10017367" y="3866705"/>
            <a:ext cx="167388" cy="167388"/>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5E68A58-77C3-4510-ACBC-ABF23A56A211}"/>
              </a:ext>
            </a:extLst>
          </p:cNvPr>
          <p:cNvSpPr/>
          <p:nvPr/>
        </p:nvSpPr>
        <p:spPr>
          <a:xfrm>
            <a:off x="10235995" y="3184604"/>
            <a:ext cx="167388" cy="167388"/>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B2A5614-1EE0-4932-A5DC-FBBE05E1C6FA}"/>
              </a:ext>
            </a:extLst>
          </p:cNvPr>
          <p:cNvSpPr/>
          <p:nvPr/>
        </p:nvSpPr>
        <p:spPr>
          <a:xfrm>
            <a:off x="9356383" y="3161651"/>
            <a:ext cx="167388" cy="167388"/>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57900ED6-8105-44E2-A127-F72C83E867D1}"/>
              </a:ext>
            </a:extLst>
          </p:cNvPr>
          <p:cNvGrpSpPr/>
          <p:nvPr/>
        </p:nvGrpSpPr>
        <p:grpSpPr>
          <a:xfrm>
            <a:off x="1662544" y="3561426"/>
            <a:ext cx="5379929" cy="965835"/>
            <a:chOff x="4360252" y="5462806"/>
            <a:chExt cx="3269093" cy="549403"/>
          </a:xfrm>
        </p:grpSpPr>
        <p:sp>
          <p:nvSpPr>
            <p:cNvPr id="51" name="Rectangle: Rounded Corners 50">
              <a:extLst>
                <a:ext uri="{FF2B5EF4-FFF2-40B4-BE49-F238E27FC236}">
                  <a16:creationId xmlns:a16="http://schemas.microsoft.com/office/drawing/2014/main" id="{77C47879-D59B-4B9C-8E27-A7714DEB0091}"/>
                </a:ext>
              </a:extLst>
            </p:cNvPr>
            <p:cNvSpPr/>
            <p:nvPr/>
          </p:nvSpPr>
          <p:spPr>
            <a:xfrm>
              <a:off x="4360252" y="5462806"/>
              <a:ext cx="3236652" cy="549403"/>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230B865-EB98-4D6E-8994-083C25722BCD}"/>
                </a:ext>
              </a:extLst>
            </p:cNvPr>
            <p:cNvSpPr txBox="1"/>
            <p:nvPr/>
          </p:nvSpPr>
          <p:spPr>
            <a:xfrm>
              <a:off x="4412248" y="5632462"/>
              <a:ext cx="3217097" cy="210090"/>
            </a:xfrm>
            <a:prstGeom prst="rect">
              <a:avLst/>
            </a:prstGeom>
            <a:noFill/>
          </p:spPr>
          <p:txBody>
            <a:bodyPr wrap="square" rtlCol="0" anchor="ctr">
              <a:spAutoFit/>
            </a:bodyPr>
            <a:lstStyle/>
            <a:p>
              <a:r>
                <a:rPr lang="en-US" u="sng" dirty="0">
                  <a:latin typeface="Calibri" panose="020F0502020204030204" pitchFamily="34" charset="0"/>
                  <a:cs typeface="Calibri" panose="020F0502020204030204" pitchFamily="34" charset="0"/>
                </a:rPr>
                <a:t>Solution</a:t>
              </a:r>
              <a:r>
                <a:rPr lang="en-US" dirty="0">
                  <a:latin typeface="Calibri" panose="020F0502020204030204" pitchFamily="34" charset="0"/>
                  <a:cs typeface="Calibri" panose="020F0502020204030204" pitchFamily="34" charset="0"/>
                </a:rPr>
                <a:t>: Rewrite                              into</a:t>
              </a:r>
            </a:p>
          </p:txBody>
        </p:sp>
      </p:grpSp>
      <p:grpSp>
        <p:nvGrpSpPr>
          <p:cNvPr id="11" name="Group 10">
            <a:extLst>
              <a:ext uri="{FF2B5EF4-FFF2-40B4-BE49-F238E27FC236}">
                <a16:creationId xmlns:a16="http://schemas.microsoft.com/office/drawing/2014/main" id="{023D950D-6677-4577-9BE0-3855976CD2E2}"/>
              </a:ext>
            </a:extLst>
          </p:cNvPr>
          <p:cNvGrpSpPr/>
          <p:nvPr/>
        </p:nvGrpSpPr>
        <p:grpSpPr>
          <a:xfrm>
            <a:off x="5511978" y="3678854"/>
            <a:ext cx="1291858" cy="704705"/>
            <a:chOff x="5511978" y="3678854"/>
            <a:chExt cx="1291858" cy="704705"/>
          </a:xfrm>
        </p:grpSpPr>
        <p:sp>
          <p:nvSpPr>
            <p:cNvPr id="45" name="Rectangle: Rounded Corners 44">
              <a:extLst>
                <a:ext uri="{FF2B5EF4-FFF2-40B4-BE49-F238E27FC236}">
                  <a16:creationId xmlns:a16="http://schemas.microsoft.com/office/drawing/2014/main" id="{5407B305-21CF-4938-96EB-09A99F80FC94}"/>
                </a:ext>
              </a:extLst>
            </p:cNvPr>
            <p:cNvSpPr/>
            <p:nvPr/>
          </p:nvSpPr>
          <p:spPr>
            <a:xfrm>
              <a:off x="5511978" y="3678854"/>
              <a:ext cx="1291858" cy="704705"/>
            </a:xfrm>
            <a:prstGeom prst="roundRect">
              <a:avLst>
                <a:gd name="adj" fmla="val 6725"/>
              </a:avLst>
            </a:prstGeom>
            <a:solidFill>
              <a:srgbClr val="FFE69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EA86D4E8-C3B5-45CD-AE55-50B0857FA2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02970" y="3767585"/>
              <a:ext cx="1132536" cy="501383"/>
            </a:xfrm>
            <a:prstGeom prst="rect">
              <a:avLst/>
            </a:prstGeom>
          </p:spPr>
        </p:pic>
      </p:grpSp>
      <p:grpSp>
        <p:nvGrpSpPr>
          <p:cNvPr id="76" name="Group 75">
            <a:extLst>
              <a:ext uri="{FF2B5EF4-FFF2-40B4-BE49-F238E27FC236}">
                <a16:creationId xmlns:a16="http://schemas.microsoft.com/office/drawing/2014/main" id="{496603CD-9B49-4C0F-B0A4-29C4823FF199}"/>
              </a:ext>
            </a:extLst>
          </p:cNvPr>
          <p:cNvGrpSpPr/>
          <p:nvPr/>
        </p:nvGrpSpPr>
        <p:grpSpPr>
          <a:xfrm>
            <a:off x="3587263" y="3678854"/>
            <a:ext cx="1291858" cy="704705"/>
            <a:chOff x="3663994" y="3678854"/>
            <a:chExt cx="1291858" cy="704705"/>
          </a:xfrm>
        </p:grpSpPr>
        <p:sp>
          <p:nvSpPr>
            <p:cNvPr id="49" name="Rectangle: Rounded Corners 48">
              <a:extLst>
                <a:ext uri="{FF2B5EF4-FFF2-40B4-BE49-F238E27FC236}">
                  <a16:creationId xmlns:a16="http://schemas.microsoft.com/office/drawing/2014/main" id="{AE36B670-7EFA-459A-88EE-0D6AFA094298}"/>
                </a:ext>
              </a:extLst>
            </p:cNvPr>
            <p:cNvSpPr/>
            <p:nvPr/>
          </p:nvSpPr>
          <p:spPr>
            <a:xfrm>
              <a:off x="3663994" y="3678854"/>
              <a:ext cx="1291858" cy="704705"/>
            </a:xfrm>
            <a:prstGeom prst="roundRect">
              <a:avLst>
                <a:gd name="adj" fmla="val 6725"/>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Graphic 74">
              <a:extLst>
                <a:ext uri="{FF2B5EF4-FFF2-40B4-BE49-F238E27FC236}">
                  <a16:creationId xmlns:a16="http://schemas.microsoft.com/office/drawing/2014/main" id="{169DACD6-BB5C-4C1B-9F85-B0ABFD9155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13978" y="3758026"/>
              <a:ext cx="980482" cy="520503"/>
            </a:xfrm>
            <a:prstGeom prst="rect">
              <a:avLst/>
            </a:prstGeom>
          </p:spPr>
        </p:pic>
      </p:grpSp>
      <p:grpSp>
        <p:nvGrpSpPr>
          <p:cNvPr id="3" name="Group 2">
            <a:extLst>
              <a:ext uri="{FF2B5EF4-FFF2-40B4-BE49-F238E27FC236}">
                <a16:creationId xmlns:a16="http://schemas.microsoft.com/office/drawing/2014/main" id="{932E9E5F-4DCB-4092-BDFA-EE5D95E68545}"/>
              </a:ext>
            </a:extLst>
          </p:cNvPr>
          <p:cNvGrpSpPr/>
          <p:nvPr/>
        </p:nvGrpSpPr>
        <p:grpSpPr>
          <a:xfrm>
            <a:off x="1526263" y="2297341"/>
            <a:ext cx="5680233" cy="965835"/>
            <a:chOff x="1526263" y="2297341"/>
            <a:chExt cx="5680233" cy="965835"/>
          </a:xfrm>
        </p:grpSpPr>
        <p:grpSp>
          <p:nvGrpSpPr>
            <p:cNvPr id="43" name="Group 42">
              <a:extLst>
                <a:ext uri="{FF2B5EF4-FFF2-40B4-BE49-F238E27FC236}">
                  <a16:creationId xmlns:a16="http://schemas.microsoft.com/office/drawing/2014/main" id="{D3E93840-45EF-4ED8-BE22-B620D3964437}"/>
                </a:ext>
              </a:extLst>
            </p:cNvPr>
            <p:cNvGrpSpPr/>
            <p:nvPr/>
          </p:nvGrpSpPr>
          <p:grpSpPr>
            <a:xfrm>
              <a:off x="1526263" y="2297341"/>
              <a:ext cx="5680233" cy="965835"/>
              <a:chOff x="1575728" y="3863457"/>
              <a:chExt cx="5680233" cy="965835"/>
            </a:xfrm>
          </p:grpSpPr>
          <p:grpSp>
            <p:nvGrpSpPr>
              <p:cNvPr id="7" name="Group 6">
                <a:extLst>
                  <a:ext uri="{FF2B5EF4-FFF2-40B4-BE49-F238E27FC236}">
                    <a16:creationId xmlns:a16="http://schemas.microsoft.com/office/drawing/2014/main" id="{6564EB59-DEDB-4E5B-BD5B-9428CE1E5883}"/>
                  </a:ext>
                </a:extLst>
              </p:cNvPr>
              <p:cNvGrpSpPr/>
              <p:nvPr/>
            </p:nvGrpSpPr>
            <p:grpSpPr>
              <a:xfrm>
                <a:off x="1575728" y="3863457"/>
                <a:ext cx="5680233" cy="965835"/>
                <a:chOff x="4511126" y="5462806"/>
                <a:chExt cx="3299314" cy="549403"/>
              </a:xfrm>
            </p:grpSpPr>
            <p:sp>
              <p:nvSpPr>
                <p:cNvPr id="8" name="Rectangle: Rounded Corners 7">
                  <a:extLst>
                    <a:ext uri="{FF2B5EF4-FFF2-40B4-BE49-F238E27FC236}">
                      <a16:creationId xmlns:a16="http://schemas.microsoft.com/office/drawing/2014/main" id="{FCE6221D-9078-4B00-AACE-53514C5B0E13}"/>
                    </a:ext>
                  </a:extLst>
                </p:cNvPr>
                <p:cNvSpPr/>
                <p:nvPr/>
              </p:nvSpPr>
              <p:spPr>
                <a:xfrm>
                  <a:off x="4511126" y="5462806"/>
                  <a:ext cx="3299314" cy="549403"/>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AEC4F0-B772-4A23-91B7-883415E1439A}"/>
                    </a:ext>
                  </a:extLst>
                </p:cNvPr>
                <p:cNvSpPr txBox="1"/>
                <p:nvPr/>
              </p:nvSpPr>
              <p:spPr>
                <a:xfrm>
                  <a:off x="4581082" y="5632462"/>
                  <a:ext cx="3048263" cy="210090"/>
                </a:xfrm>
                <a:prstGeom prst="rect">
                  <a:avLst/>
                </a:prstGeom>
                <a:noFill/>
              </p:spPr>
              <p:txBody>
                <a:bodyPr wrap="square" rtlCol="0" anchor="ctr">
                  <a:spAutoFit/>
                </a:bodyPr>
                <a:lstStyle/>
                <a:p>
                  <a:r>
                    <a:rPr lang="en-US" u="sng" dirty="0">
                      <a:latin typeface="Calibri" panose="020F0502020204030204" pitchFamily="34" charset="0"/>
                      <a:cs typeface="Calibri" panose="020F0502020204030204" pitchFamily="34" charset="0"/>
                    </a:rPr>
                    <a:t>Goal</a:t>
                  </a:r>
                  <a:r>
                    <a:rPr lang="en-US" dirty="0">
                      <a:latin typeface="Calibri" panose="020F0502020204030204" pitchFamily="34" charset="0"/>
                      <a:cs typeface="Calibri" panose="020F0502020204030204" pitchFamily="34" charset="0"/>
                    </a:rPr>
                    <a:t>: Rewrite                               into area integral</a:t>
                  </a:r>
                </a:p>
              </p:txBody>
            </p:sp>
          </p:grpSp>
          <p:sp>
            <p:nvSpPr>
              <p:cNvPr id="27" name="Rectangle: Rounded Corners 26">
                <a:extLst>
                  <a:ext uri="{FF2B5EF4-FFF2-40B4-BE49-F238E27FC236}">
                    <a16:creationId xmlns:a16="http://schemas.microsoft.com/office/drawing/2014/main" id="{AE16E676-0EEA-434B-A1DE-66C22FD2D426}"/>
                  </a:ext>
                </a:extLst>
              </p:cNvPr>
              <p:cNvSpPr/>
              <p:nvPr/>
            </p:nvSpPr>
            <p:spPr>
              <a:xfrm>
                <a:off x="6393223" y="3980885"/>
                <a:ext cx="682934" cy="704705"/>
              </a:xfrm>
              <a:prstGeom prst="roundRect">
                <a:avLst>
                  <a:gd name="adj" fmla="val 6725"/>
                </a:avLst>
              </a:prstGeom>
              <a:solidFill>
                <a:srgbClr val="FFE69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A07F29CF-1BD3-496B-A306-FE14F4ED8C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39974" y="4085912"/>
                <a:ext cx="387881" cy="492088"/>
              </a:xfrm>
              <a:prstGeom prst="rect">
                <a:avLst/>
              </a:prstGeom>
            </p:spPr>
          </p:pic>
        </p:grpSp>
        <p:grpSp>
          <p:nvGrpSpPr>
            <p:cNvPr id="78" name="Group 77">
              <a:extLst>
                <a:ext uri="{FF2B5EF4-FFF2-40B4-BE49-F238E27FC236}">
                  <a16:creationId xmlns:a16="http://schemas.microsoft.com/office/drawing/2014/main" id="{646D82F8-45DE-4C93-8F00-C6DB215F8D9C}"/>
                </a:ext>
              </a:extLst>
            </p:cNvPr>
            <p:cNvGrpSpPr/>
            <p:nvPr/>
          </p:nvGrpSpPr>
          <p:grpSpPr>
            <a:xfrm>
              <a:off x="3157841" y="2427904"/>
              <a:ext cx="1291858" cy="704705"/>
              <a:chOff x="3663994" y="3678854"/>
              <a:chExt cx="1291858" cy="704705"/>
            </a:xfrm>
          </p:grpSpPr>
          <p:sp>
            <p:nvSpPr>
              <p:cNvPr id="79" name="Rectangle: Rounded Corners 78">
                <a:extLst>
                  <a:ext uri="{FF2B5EF4-FFF2-40B4-BE49-F238E27FC236}">
                    <a16:creationId xmlns:a16="http://schemas.microsoft.com/office/drawing/2014/main" id="{3987DD0B-B5B5-4B69-B71D-FC8E420A4713}"/>
                  </a:ext>
                </a:extLst>
              </p:cNvPr>
              <p:cNvSpPr/>
              <p:nvPr/>
            </p:nvSpPr>
            <p:spPr>
              <a:xfrm>
                <a:off x="3663994" y="3678854"/>
                <a:ext cx="1291858" cy="704705"/>
              </a:xfrm>
              <a:prstGeom prst="roundRect">
                <a:avLst>
                  <a:gd name="adj" fmla="val 6725"/>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 name="Graphic 79">
                <a:extLst>
                  <a:ext uri="{FF2B5EF4-FFF2-40B4-BE49-F238E27FC236}">
                    <a16:creationId xmlns:a16="http://schemas.microsoft.com/office/drawing/2014/main" id="{D833C850-70EF-43CF-BEE9-452A4C7ACA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13978" y="3758026"/>
                <a:ext cx="980482" cy="520503"/>
              </a:xfrm>
              <a:prstGeom prst="rect">
                <a:avLst/>
              </a:prstGeom>
            </p:spPr>
          </p:pic>
        </p:grpSp>
      </p:grpSp>
    </p:spTree>
    <p:custDataLst>
      <p:tags r:id="rId1"/>
    </p:custDataLst>
    <p:extLst>
      <p:ext uri="{BB962C8B-B14F-4D97-AF65-F5344CB8AC3E}">
        <p14:creationId xmlns:p14="http://schemas.microsoft.com/office/powerpoint/2010/main" val="1260947894"/>
      </p:ext>
    </p:extLst>
  </p:cSld>
  <p:clrMapOvr>
    <a:masterClrMapping/>
  </p:clrMapOvr>
  <mc:AlternateContent xmlns:mc="http://schemas.openxmlformats.org/markup-compatibility/2006" xmlns:p14="http://schemas.microsoft.com/office/powerpoint/2010/main">
    <mc:Choice Requires="p14">
      <p:transition spd="slow" p14:dur="2000" advTm="34256"/>
    </mc:Choice>
    <mc:Fallback xmlns="">
      <p:transition spd="slow" advTm="342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100"/>
                                        <p:tgtEl>
                                          <p:spTgt spid="64"/>
                                        </p:tgtEl>
                                      </p:cBhvr>
                                    </p:animEffect>
                                  </p:childTnLst>
                                </p:cTn>
                              </p:par>
                            </p:childTnLst>
                          </p:cTn>
                        </p:par>
                        <p:par>
                          <p:cTn id="22" fill="hold">
                            <p:stCondLst>
                              <p:cond delay="100"/>
                            </p:stCondLst>
                            <p:childTnLst>
                              <p:par>
                                <p:cTn id="23" presetID="10" presetClass="entr" presetSubtype="0" fill="hold" grpId="0"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100"/>
                                        <p:tgtEl>
                                          <p:spTgt spid="65"/>
                                        </p:tgtEl>
                                      </p:cBhvr>
                                    </p:animEffect>
                                  </p:childTnLst>
                                </p:cTn>
                              </p:par>
                            </p:childTnLst>
                          </p:cTn>
                        </p:par>
                        <p:par>
                          <p:cTn id="26" fill="hold">
                            <p:stCondLst>
                              <p:cond delay="200"/>
                            </p:stCondLst>
                            <p:childTnLst>
                              <p:par>
                                <p:cTn id="27" presetID="10" presetClass="entr" presetSubtype="0" fill="hold" grpId="0" nodeType="after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100"/>
                                        <p:tgtEl>
                                          <p:spTgt spid="66"/>
                                        </p:tgtEl>
                                      </p:cBhvr>
                                    </p:animEffect>
                                  </p:childTnLst>
                                </p:cTn>
                              </p:par>
                            </p:childTnLst>
                          </p:cTn>
                        </p:par>
                        <p:par>
                          <p:cTn id="30" fill="hold">
                            <p:stCondLst>
                              <p:cond delay="300"/>
                            </p:stCondLst>
                            <p:childTnLst>
                              <p:par>
                                <p:cTn id="31" presetID="10" presetClass="entr" presetSubtype="0" fill="hold" grpId="0" nodeType="after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100"/>
                                        <p:tgtEl>
                                          <p:spTgt spid="67"/>
                                        </p:tgtEl>
                                      </p:cBhvr>
                                    </p:animEffect>
                                  </p:childTnLst>
                                </p:cTn>
                              </p:par>
                            </p:childTnLst>
                          </p:cTn>
                        </p:par>
                        <p:par>
                          <p:cTn id="34" fill="hold">
                            <p:stCondLst>
                              <p:cond delay="400"/>
                            </p:stCondLst>
                            <p:childTnLst>
                              <p:par>
                                <p:cTn id="35" presetID="10" presetClass="entr" presetSubtype="0" fill="hold" grpId="0" nodeType="after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100"/>
                                        <p:tgtEl>
                                          <p:spTgt spid="72"/>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fade">
                                      <p:cBhvr>
                                        <p:cTn id="41" dur="100"/>
                                        <p:tgtEl>
                                          <p:spTgt spid="74"/>
                                        </p:tgtEl>
                                      </p:cBhvr>
                                    </p:animEffect>
                                  </p:childTnLst>
                                </p:cTn>
                              </p:par>
                            </p:childTnLst>
                          </p:cTn>
                        </p:par>
                        <p:par>
                          <p:cTn id="42" fill="hold">
                            <p:stCondLst>
                              <p:cond delay="600"/>
                            </p:stCondLst>
                            <p:childTnLst>
                              <p:par>
                                <p:cTn id="43" presetID="10" presetClass="entr" presetSubtype="0" fill="hold" grpId="0" nodeType="after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100"/>
                                        <p:tgtEl>
                                          <p:spTgt spid="73"/>
                                        </p:tgtEl>
                                      </p:cBhvr>
                                    </p:animEffect>
                                  </p:childTnLst>
                                </p:cTn>
                              </p:par>
                            </p:childTnLst>
                          </p:cTn>
                        </p:par>
                        <p:par>
                          <p:cTn id="46" fill="hold">
                            <p:stCondLst>
                              <p:cond delay="700"/>
                            </p:stCondLst>
                            <p:childTnLst>
                              <p:par>
                                <p:cTn id="47" presetID="10" presetClass="entr" presetSubtype="0" fill="hold" grpId="0" nodeType="after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100"/>
                                        <p:tgtEl>
                                          <p:spTgt spid="68"/>
                                        </p:tgtEl>
                                      </p:cBhvr>
                                    </p:animEffect>
                                  </p:childTnLst>
                                </p:cTn>
                              </p:par>
                            </p:childTnLst>
                          </p:cTn>
                        </p:par>
                        <p:par>
                          <p:cTn id="50" fill="hold">
                            <p:stCondLst>
                              <p:cond delay="800"/>
                            </p:stCondLst>
                            <p:childTnLst>
                              <p:par>
                                <p:cTn id="51" presetID="10" presetClass="entr" presetSubtype="0" fill="hold" grpId="0" nodeType="after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100"/>
                                        <p:tgtEl>
                                          <p:spTgt spid="69"/>
                                        </p:tgtEl>
                                      </p:cBhvr>
                                    </p:animEffect>
                                  </p:childTnLst>
                                </p:cTn>
                              </p:par>
                            </p:childTnLst>
                          </p:cTn>
                        </p:par>
                        <p:par>
                          <p:cTn id="54" fill="hold">
                            <p:stCondLst>
                              <p:cond delay="900"/>
                            </p:stCondLst>
                            <p:childTnLst>
                              <p:par>
                                <p:cTn id="55" presetID="10" presetClass="entr" presetSubtype="0" fill="hold" grpId="0" nodeType="after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100"/>
                                        <p:tgtEl>
                                          <p:spTgt spid="70"/>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fade">
                                      <p:cBhvr>
                                        <p:cTn id="61" dur="1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D65C6-96AB-4B8F-B621-D43D4C16C0A6}"/>
              </a:ext>
            </a:extLst>
          </p:cNvPr>
          <p:cNvSpPr>
            <a:spLocks noGrp="1"/>
          </p:cNvSpPr>
          <p:nvPr>
            <p:ph type="title"/>
          </p:nvPr>
        </p:nvSpPr>
        <p:spPr/>
        <p:txBody>
          <a:bodyPr/>
          <a:lstStyle/>
          <a:p>
            <a:r>
              <a:rPr lang="en-US" dirty="0"/>
              <a:t>Quick RECAP</a:t>
            </a:r>
          </a:p>
        </p:txBody>
      </p:sp>
      <p:sp>
        <p:nvSpPr>
          <p:cNvPr id="3" name="Content Placeholder 2">
            <a:extLst>
              <a:ext uri="{FF2B5EF4-FFF2-40B4-BE49-F238E27FC236}">
                <a16:creationId xmlns:a16="http://schemas.microsoft.com/office/drawing/2014/main" id="{14C1289F-B7C2-4E13-99B7-BB7C4FB5D6D0}"/>
              </a:ext>
            </a:extLst>
          </p:cNvPr>
          <p:cNvSpPr>
            <a:spLocks noGrp="1"/>
          </p:cNvSpPr>
          <p:nvPr>
            <p:ph idx="1"/>
          </p:nvPr>
        </p:nvSpPr>
        <p:spPr/>
        <p:txBody>
          <a:bodyPr/>
          <a:lstStyle/>
          <a:p>
            <a:pPr>
              <a:buClrTx/>
              <a:buFont typeface="Arial" panose="020B0604020202020204" pitchFamily="34" charset="0"/>
              <a:buChar char="•"/>
            </a:pPr>
            <a:r>
              <a:rPr lang="en-US" dirty="0">
                <a:latin typeface="Calibri" panose="020F0502020204030204" pitchFamily="34" charset="0"/>
                <a:cs typeface="Calibri" panose="020F0502020204030204" pitchFamily="34" charset="0"/>
              </a:rPr>
              <a:t>    Used </a:t>
            </a:r>
            <a:r>
              <a:rPr lang="en-US" i="1" dirty="0">
                <a:latin typeface="Calibri" panose="020F0502020204030204" pitchFamily="34" charset="0"/>
                <a:cs typeface="Calibri" panose="020F0502020204030204" pitchFamily="34" charset="0"/>
              </a:rPr>
              <a:t>Reynolds transport theorem </a:t>
            </a:r>
            <a:r>
              <a:rPr lang="en-US" dirty="0">
                <a:latin typeface="Calibri" panose="020F0502020204030204" pitchFamily="34" charset="0"/>
                <a:cs typeface="Calibri" panose="020F0502020204030204" pitchFamily="34" charset="0"/>
              </a:rPr>
              <a:t>to find the boundary integral</a:t>
            </a:r>
          </a:p>
          <a:p>
            <a:pPr>
              <a:buClrTx/>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buClrTx/>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buClrTx/>
              <a:buFont typeface="Arial" panose="020B0604020202020204" pitchFamily="34" charset="0"/>
              <a:buChar char="•"/>
            </a:pPr>
            <a:r>
              <a:rPr lang="en-US" dirty="0">
                <a:latin typeface="Calibri" panose="020F0502020204030204" pitchFamily="34" charset="0"/>
                <a:cs typeface="Calibri" panose="020F0502020204030204" pitchFamily="34" charset="0"/>
              </a:rPr>
              <a:t>    Rewrote                                  to                                      using the </a:t>
            </a:r>
            <a:r>
              <a:rPr lang="en-US" i="1" dirty="0">
                <a:latin typeface="Calibri" panose="020F0502020204030204" pitchFamily="34" charset="0"/>
                <a:cs typeface="Calibri" panose="020F0502020204030204" pitchFamily="34" charset="0"/>
              </a:rPr>
              <a:t>divergence theorem</a:t>
            </a:r>
            <a:r>
              <a:rPr lang="en-US" dirty="0">
                <a:latin typeface="Calibri" panose="020F0502020204030204" pitchFamily="34" charset="0"/>
                <a:cs typeface="Calibri" panose="020F0502020204030204" pitchFamily="34" charset="0"/>
              </a:rPr>
              <a:t>.</a:t>
            </a:r>
          </a:p>
          <a:p>
            <a:pPr>
              <a:buClrTx/>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buClrTx/>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buClrTx/>
              <a:buFont typeface="Arial" panose="020B0604020202020204" pitchFamily="34" charset="0"/>
              <a:buChar char="•"/>
            </a:pPr>
            <a:r>
              <a:rPr lang="en-US" dirty="0">
                <a:latin typeface="Calibri" panose="020F0502020204030204" pitchFamily="34" charset="0"/>
                <a:cs typeface="Calibri" panose="020F0502020204030204" pitchFamily="34" charset="0"/>
              </a:rPr>
              <a:t>    Have to define the </a:t>
            </a:r>
            <a:r>
              <a:rPr lang="en-US" i="1" dirty="0">
                <a:latin typeface="Calibri" panose="020F0502020204030204" pitchFamily="34" charset="0"/>
                <a:cs typeface="Calibri" panose="020F0502020204030204" pitchFamily="34" charset="0"/>
              </a:rPr>
              <a:t>vector field           </a:t>
            </a:r>
            <a:r>
              <a:rPr lang="en-US" dirty="0">
                <a:latin typeface="Calibri" panose="020F0502020204030204" pitchFamily="34" charset="0"/>
                <a:cs typeface="Calibri" panose="020F0502020204030204" pitchFamily="34" charset="0"/>
              </a:rPr>
              <a:t>over domain D</a:t>
            </a:r>
          </a:p>
        </p:txBody>
      </p:sp>
      <p:sp>
        <p:nvSpPr>
          <p:cNvPr id="4" name="Slide Number Placeholder 3">
            <a:extLst>
              <a:ext uri="{FF2B5EF4-FFF2-40B4-BE49-F238E27FC236}">
                <a16:creationId xmlns:a16="http://schemas.microsoft.com/office/drawing/2014/main" id="{B821280C-EC00-44D2-86D2-A5C1A6568C81}"/>
              </a:ext>
            </a:extLst>
          </p:cNvPr>
          <p:cNvSpPr>
            <a:spLocks noGrp="1"/>
          </p:cNvSpPr>
          <p:nvPr>
            <p:ph type="sldNum" sz="quarter" idx="12"/>
          </p:nvPr>
        </p:nvSpPr>
        <p:spPr/>
        <p:txBody>
          <a:bodyPr/>
          <a:lstStyle/>
          <a:p>
            <a:fld id="{0C554033-6015-43E8-A0C2-4A11C3BD7F39}" type="slidenum">
              <a:rPr lang="en-US" smtClean="0"/>
              <a:t>21</a:t>
            </a:fld>
            <a:endParaRPr lang="en-US"/>
          </a:p>
        </p:txBody>
      </p:sp>
      <p:grpSp>
        <p:nvGrpSpPr>
          <p:cNvPr id="13" name="Group 12">
            <a:extLst>
              <a:ext uri="{FF2B5EF4-FFF2-40B4-BE49-F238E27FC236}">
                <a16:creationId xmlns:a16="http://schemas.microsoft.com/office/drawing/2014/main" id="{FCF914A9-FF5D-408D-9A11-2984003E2FFA}"/>
              </a:ext>
            </a:extLst>
          </p:cNvPr>
          <p:cNvGrpSpPr/>
          <p:nvPr/>
        </p:nvGrpSpPr>
        <p:grpSpPr>
          <a:xfrm>
            <a:off x="8697581" y="1932432"/>
            <a:ext cx="1863452" cy="1016508"/>
            <a:chOff x="8865221" y="2084832"/>
            <a:chExt cx="1291858" cy="704705"/>
          </a:xfrm>
        </p:grpSpPr>
        <p:sp>
          <p:nvSpPr>
            <p:cNvPr id="5" name="Rectangle: Rounded Corners 4">
              <a:extLst>
                <a:ext uri="{FF2B5EF4-FFF2-40B4-BE49-F238E27FC236}">
                  <a16:creationId xmlns:a16="http://schemas.microsoft.com/office/drawing/2014/main" id="{55E44916-4404-4702-9843-0932B67D56AE}"/>
                </a:ext>
              </a:extLst>
            </p:cNvPr>
            <p:cNvSpPr/>
            <p:nvPr/>
          </p:nvSpPr>
          <p:spPr>
            <a:xfrm>
              <a:off x="8865221" y="2084832"/>
              <a:ext cx="1291858" cy="704705"/>
            </a:xfrm>
            <a:prstGeom prst="roundRect">
              <a:avLst>
                <a:gd name="adj" fmla="val 6725"/>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598B9867-18CA-4565-9A32-4B30CB05DD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5205" y="2164004"/>
              <a:ext cx="980482" cy="520503"/>
            </a:xfrm>
            <a:prstGeom prst="rect">
              <a:avLst/>
            </a:prstGeom>
          </p:spPr>
        </p:pic>
      </p:grpSp>
      <p:grpSp>
        <p:nvGrpSpPr>
          <p:cNvPr id="7" name="Group 6">
            <a:extLst>
              <a:ext uri="{FF2B5EF4-FFF2-40B4-BE49-F238E27FC236}">
                <a16:creationId xmlns:a16="http://schemas.microsoft.com/office/drawing/2014/main" id="{C3552B6B-7E93-4925-906B-745D92BF78D8}"/>
              </a:ext>
            </a:extLst>
          </p:cNvPr>
          <p:cNvGrpSpPr/>
          <p:nvPr/>
        </p:nvGrpSpPr>
        <p:grpSpPr>
          <a:xfrm>
            <a:off x="4976469" y="3364989"/>
            <a:ext cx="2052982" cy="1016507"/>
            <a:chOff x="5511977" y="3678854"/>
            <a:chExt cx="1423253" cy="704705"/>
          </a:xfrm>
        </p:grpSpPr>
        <p:sp>
          <p:nvSpPr>
            <p:cNvPr id="8" name="Rectangle: Rounded Corners 7">
              <a:extLst>
                <a:ext uri="{FF2B5EF4-FFF2-40B4-BE49-F238E27FC236}">
                  <a16:creationId xmlns:a16="http://schemas.microsoft.com/office/drawing/2014/main" id="{7EB2F229-5C67-4C1B-8840-254097D8ACE8}"/>
                </a:ext>
              </a:extLst>
            </p:cNvPr>
            <p:cNvSpPr/>
            <p:nvPr/>
          </p:nvSpPr>
          <p:spPr>
            <a:xfrm>
              <a:off x="5511977" y="3678854"/>
              <a:ext cx="1423253" cy="704705"/>
            </a:xfrm>
            <a:prstGeom prst="roundRect">
              <a:avLst>
                <a:gd name="adj" fmla="val 6725"/>
              </a:avLst>
            </a:prstGeom>
            <a:solidFill>
              <a:srgbClr val="FFE69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03F2DAC-0EF5-4FB6-82DE-26AB33C103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35739" y="3758026"/>
              <a:ext cx="1175728" cy="520503"/>
            </a:xfrm>
            <a:prstGeom prst="rect">
              <a:avLst/>
            </a:prstGeom>
          </p:spPr>
        </p:pic>
      </p:grpSp>
      <p:grpSp>
        <p:nvGrpSpPr>
          <p:cNvPr id="10" name="Group 9">
            <a:extLst>
              <a:ext uri="{FF2B5EF4-FFF2-40B4-BE49-F238E27FC236}">
                <a16:creationId xmlns:a16="http://schemas.microsoft.com/office/drawing/2014/main" id="{991BB9EB-B13F-49D4-962B-E260CB937C16}"/>
              </a:ext>
            </a:extLst>
          </p:cNvPr>
          <p:cNvGrpSpPr/>
          <p:nvPr/>
        </p:nvGrpSpPr>
        <p:grpSpPr>
          <a:xfrm>
            <a:off x="2534435" y="3364988"/>
            <a:ext cx="1863452" cy="1016508"/>
            <a:chOff x="3663994" y="3678854"/>
            <a:chExt cx="1291858" cy="704705"/>
          </a:xfrm>
        </p:grpSpPr>
        <p:sp>
          <p:nvSpPr>
            <p:cNvPr id="11" name="Rectangle: Rounded Corners 10">
              <a:extLst>
                <a:ext uri="{FF2B5EF4-FFF2-40B4-BE49-F238E27FC236}">
                  <a16:creationId xmlns:a16="http://schemas.microsoft.com/office/drawing/2014/main" id="{203F8417-F462-44B5-86ED-87D2F4AB1430}"/>
                </a:ext>
              </a:extLst>
            </p:cNvPr>
            <p:cNvSpPr/>
            <p:nvPr/>
          </p:nvSpPr>
          <p:spPr>
            <a:xfrm>
              <a:off x="3663994" y="3678854"/>
              <a:ext cx="1291858" cy="704705"/>
            </a:xfrm>
            <a:prstGeom prst="roundRect">
              <a:avLst>
                <a:gd name="adj" fmla="val 6725"/>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4B2E318D-B393-4535-ABAB-2326CBB7BC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3978" y="3758026"/>
              <a:ext cx="980482" cy="520503"/>
            </a:xfrm>
            <a:prstGeom prst="rect">
              <a:avLst/>
            </a:prstGeom>
          </p:spPr>
        </p:pic>
      </p:grpSp>
      <p:pic>
        <p:nvPicPr>
          <p:cNvPr id="15" name="Graphic 14">
            <a:extLst>
              <a:ext uri="{FF2B5EF4-FFF2-40B4-BE49-F238E27FC236}">
                <a16:creationId xmlns:a16="http://schemas.microsoft.com/office/drawing/2014/main" id="{E832A660-D4FB-4C2D-8F33-E5D2058B25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76469" y="5066293"/>
            <a:ext cx="426111" cy="518243"/>
          </a:xfrm>
          <a:prstGeom prst="rect">
            <a:avLst/>
          </a:prstGeom>
        </p:spPr>
      </p:pic>
    </p:spTree>
    <p:custDataLst>
      <p:tags r:id="rId1"/>
    </p:custDataLst>
    <p:extLst>
      <p:ext uri="{BB962C8B-B14F-4D97-AF65-F5344CB8AC3E}">
        <p14:creationId xmlns:p14="http://schemas.microsoft.com/office/powerpoint/2010/main" val="717341367"/>
      </p:ext>
    </p:extLst>
  </p:cSld>
  <p:clrMapOvr>
    <a:masterClrMapping/>
  </p:clrMapOvr>
  <mc:AlternateContent xmlns:mc="http://schemas.openxmlformats.org/markup-compatibility/2006" xmlns:p14="http://schemas.microsoft.com/office/powerpoint/2010/main">
    <mc:Choice Requires="p14">
      <p:transition spd="slow" p14:dur="2000" advTm="13303"/>
    </mc:Choice>
    <mc:Fallback xmlns="">
      <p:transition spd="slow" advTm="13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343EBE6E-91A0-4469-B8D5-D4623D3B76CE}"/>
              </a:ext>
            </a:extLst>
          </p:cNvPr>
          <p:cNvSpPr/>
          <p:nvPr/>
        </p:nvSpPr>
        <p:spPr>
          <a:xfrm>
            <a:off x="5735117" y="2952751"/>
            <a:ext cx="3754182" cy="619316"/>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cs typeface="Calibri" panose="020F0502020204030204" pitchFamily="34" charset="0"/>
              </a:rPr>
              <a:t>                   , the domain of integration</a:t>
            </a:r>
          </a:p>
        </p:txBody>
      </p:sp>
      <p:sp>
        <p:nvSpPr>
          <p:cNvPr id="2" name="Title 1">
            <a:extLst>
              <a:ext uri="{FF2B5EF4-FFF2-40B4-BE49-F238E27FC236}">
                <a16:creationId xmlns:a16="http://schemas.microsoft.com/office/drawing/2014/main" id="{433ABF14-D43F-43BC-858A-07E78AEE0794}"/>
              </a:ext>
            </a:extLst>
          </p:cNvPr>
          <p:cNvSpPr>
            <a:spLocks noGrp="1"/>
          </p:cNvSpPr>
          <p:nvPr>
            <p:ph type="title"/>
          </p:nvPr>
        </p:nvSpPr>
        <p:spPr/>
        <p:txBody>
          <a:bodyPr/>
          <a:lstStyle/>
          <a:p>
            <a:r>
              <a:rPr lang="en-US" dirty="0"/>
              <a:t>A 2D Example Scene</a:t>
            </a:r>
            <a:endParaRPr lang="en-US" dirty="0">
              <a:latin typeface="+mn-lt"/>
            </a:endParaRPr>
          </a:p>
        </p:txBody>
      </p:sp>
      <p:grpSp>
        <p:nvGrpSpPr>
          <p:cNvPr id="3" name="Group 2" hidden="1">
            <a:extLst>
              <a:ext uri="{FF2B5EF4-FFF2-40B4-BE49-F238E27FC236}">
                <a16:creationId xmlns:a16="http://schemas.microsoft.com/office/drawing/2014/main" id="{B7A29CA8-2AB8-4864-8D3D-A8165CADE011}"/>
              </a:ext>
            </a:extLst>
          </p:cNvPr>
          <p:cNvGrpSpPr/>
          <p:nvPr/>
        </p:nvGrpSpPr>
        <p:grpSpPr>
          <a:xfrm>
            <a:off x="2631233" y="1766571"/>
            <a:ext cx="6858670" cy="1805495"/>
            <a:chOff x="2631233" y="1766571"/>
            <a:chExt cx="6858670" cy="1805495"/>
          </a:xfrm>
        </p:grpSpPr>
        <p:sp>
          <p:nvSpPr>
            <p:cNvPr id="6" name="TextBox 5">
              <a:extLst>
                <a:ext uri="{FF2B5EF4-FFF2-40B4-BE49-F238E27FC236}">
                  <a16:creationId xmlns:a16="http://schemas.microsoft.com/office/drawing/2014/main" id="{7DBC2AD4-D817-4EF5-AD55-EA989E124457}"/>
                </a:ext>
              </a:extLst>
            </p:cNvPr>
            <p:cNvSpPr txBox="1"/>
            <p:nvPr/>
          </p:nvSpPr>
          <p:spPr>
            <a:xfrm>
              <a:off x="2631233" y="2639604"/>
              <a:ext cx="2116477" cy="646331"/>
            </a:xfrm>
            <a:prstGeom prst="rect">
              <a:avLst/>
            </a:prstGeom>
            <a:noFill/>
          </p:spPr>
          <p:txBody>
            <a:bodyPr wrap="none" rtlCol="0">
              <a:spAutoFit/>
            </a:bodyPr>
            <a:lstStyle/>
            <a:p>
              <a:pPr algn="ctr"/>
              <a:r>
                <a:rPr lang="en-US" i="1" dirty="0">
                  <a:latin typeface="Calibri" panose="020F0502020204030204" pitchFamily="34" charset="0"/>
                  <a:cs typeface="Calibri" panose="020F0502020204030204" pitchFamily="34" charset="0"/>
                </a:rPr>
                <a:t>N-1 dimensions</a:t>
              </a:r>
            </a:p>
            <a:p>
              <a:pPr algn="ctr"/>
              <a:r>
                <a:rPr lang="en-US" dirty="0">
                  <a:latin typeface="Calibri" panose="020F0502020204030204" pitchFamily="34" charset="0"/>
                  <a:cs typeface="Calibri" panose="020F0502020204030204" pitchFamily="34" charset="0"/>
                </a:rPr>
                <a:t>Defined along edges</a:t>
              </a:r>
            </a:p>
          </p:txBody>
        </p:sp>
        <p:sp>
          <p:nvSpPr>
            <p:cNvPr id="7" name="TextBox 6">
              <a:extLst>
                <a:ext uri="{FF2B5EF4-FFF2-40B4-BE49-F238E27FC236}">
                  <a16:creationId xmlns:a16="http://schemas.microsoft.com/office/drawing/2014/main" id="{75406177-430F-46FB-9C9B-A51DD275C860}"/>
                </a:ext>
              </a:extLst>
            </p:cNvPr>
            <p:cNvSpPr txBox="1"/>
            <p:nvPr/>
          </p:nvSpPr>
          <p:spPr>
            <a:xfrm>
              <a:off x="6743831" y="2639604"/>
              <a:ext cx="2746072" cy="646331"/>
            </a:xfrm>
            <a:prstGeom prst="rect">
              <a:avLst/>
            </a:prstGeom>
            <a:noFill/>
          </p:spPr>
          <p:txBody>
            <a:bodyPr wrap="none" rtlCol="0">
              <a:spAutoFit/>
            </a:bodyPr>
            <a:lstStyle/>
            <a:p>
              <a:pPr algn="ctr"/>
              <a:r>
                <a:rPr lang="en-US" i="1" dirty="0">
                  <a:latin typeface="Calibri" panose="020F0502020204030204" pitchFamily="34" charset="0"/>
                  <a:cs typeface="Calibri" panose="020F0502020204030204" pitchFamily="34" charset="0"/>
                </a:rPr>
                <a:t>N dimensional</a:t>
              </a:r>
              <a:r>
                <a:rPr lang="en-US" dirty="0">
                  <a:latin typeface="Calibri" panose="020F0502020204030204" pitchFamily="34" charset="0"/>
                  <a:cs typeface="Calibri" panose="020F0502020204030204" pitchFamily="34" charset="0"/>
                </a:rPr>
                <a:t> extension</a:t>
              </a:r>
            </a:p>
            <a:p>
              <a:pPr algn="ctr"/>
              <a:r>
                <a:rPr lang="en-US" dirty="0">
                  <a:latin typeface="Calibri" panose="020F0502020204030204" pitchFamily="34" charset="0"/>
                  <a:cs typeface="Calibri" panose="020F0502020204030204" pitchFamily="34" charset="0"/>
                </a:rPr>
                <a:t>Defined at non-edge points</a:t>
              </a:r>
            </a:p>
          </p:txBody>
        </p:sp>
        <p:cxnSp>
          <p:nvCxnSpPr>
            <p:cNvPr id="9" name="Straight Arrow Connector 8">
              <a:extLst>
                <a:ext uri="{FF2B5EF4-FFF2-40B4-BE49-F238E27FC236}">
                  <a16:creationId xmlns:a16="http://schemas.microsoft.com/office/drawing/2014/main" id="{E1FA2132-A2C4-4CCA-8A1C-BABCCCBC9D02}"/>
                </a:ext>
              </a:extLst>
            </p:cNvPr>
            <p:cNvCxnSpPr>
              <a:cxnSpLocks/>
            </p:cNvCxnSpPr>
            <p:nvPr/>
          </p:nvCxnSpPr>
          <p:spPr>
            <a:xfrm>
              <a:off x="4886103" y="2427814"/>
              <a:ext cx="199612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0319016C-E98C-48ED-BA68-B2BB985C8510}"/>
                </a:ext>
              </a:extLst>
            </p:cNvPr>
            <p:cNvSpPr txBox="1"/>
            <p:nvPr/>
          </p:nvSpPr>
          <p:spPr>
            <a:xfrm>
              <a:off x="7496344" y="3202734"/>
              <a:ext cx="1241045" cy="369332"/>
            </a:xfrm>
            <a:prstGeom prst="rect">
              <a:avLst/>
            </a:prstGeom>
            <a:noFill/>
            <a:ln>
              <a:noFill/>
            </a:ln>
          </p:spPr>
          <p:txBody>
            <a:bodyPr wrap="none" rtlCol="0">
              <a:spAutoFit/>
            </a:bodyPr>
            <a:lstStyle/>
            <a:p>
              <a:r>
                <a:rPr lang="en-US" i="1" dirty="0">
                  <a:solidFill>
                    <a:srgbClr val="0070C0"/>
                  </a:solidFill>
                  <a:latin typeface="Calibri" panose="020F0502020204030204" pitchFamily="34" charset="0"/>
                  <a:cs typeface="Calibri" panose="020F0502020204030204" pitchFamily="34" charset="0"/>
                </a:rPr>
                <a:t>Ambiguous</a:t>
              </a:r>
            </a:p>
          </p:txBody>
        </p:sp>
        <p:pic>
          <p:nvPicPr>
            <p:cNvPr id="13" name="Graphic 12">
              <a:extLst>
                <a:ext uri="{FF2B5EF4-FFF2-40B4-BE49-F238E27FC236}">
                  <a16:creationId xmlns:a16="http://schemas.microsoft.com/office/drawing/2014/main" id="{B307B2A4-F457-4CD0-B317-556F168405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7657" y="1866407"/>
              <a:ext cx="563628" cy="661650"/>
            </a:xfrm>
            <a:prstGeom prst="rect">
              <a:avLst/>
            </a:prstGeom>
          </p:spPr>
        </p:pic>
        <p:pic>
          <p:nvPicPr>
            <p:cNvPr id="15" name="Graphic 14">
              <a:extLst>
                <a:ext uri="{FF2B5EF4-FFF2-40B4-BE49-F238E27FC236}">
                  <a16:creationId xmlns:a16="http://schemas.microsoft.com/office/drawing/2014/main" id="{B102347C-748B-418A-A204-596EA4FBFC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61803" y="1766571"/>
              <a:ext cx="717827" cy="873033"/>
            </a:xfrm>
            <a:prstGeom prst="rect">
              <a:avLst/>
            </a:prstGeom>
          </p:spPr>
        </p:pic>
      </p:grpSp>
      <p:pic>
        <p:nvPicPr>
          <p:cNvPr id="11" name="Picture 10" hidden="1">
            <a:extLst>
              <a:ext uri="{FF2B5EF4-FFF2-40B4-BE49-F238E27FC236}">
                <a16:creationId xmlns:a16="http://schemas.microsoft.com/office/drawing/2014/main" id="{85F03260-3035-4401-A6F9-62465257B7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5973" y="3770702"/>
            <a:ext cx="2505554" cy="2782302"/>
          </a:xfrm>
          <a:prstGeom prst="rect">
            <a:avLst/>
          </a:prstGeom>
        </p:spPr>
      </p:pic>
      <p:sp>
        <p:nvSpPr>
          <p:cNvPr id="20" name="Rectangle 19" hidden="1">
            <a:extLst>
              <a:ext uri="{FF2B5EF4-FFF2-40B4-BE49-F238E27FC236}">
                <a16:creationId xmlns:a16="http://schemas.microsoft.com/office/drawing/2014/main" id="{583F246E-9DA3-4C2D-8717-7CD9ECAAA74E}"/>
              </a:ext>
            </a:extLst>
          </p:cNvPr>
          <p:cNvSpPr/>
          <p:nvPr/>
        </p:nvSpPr>
        <p:spPr>
          <a:xfrm>
            <a:off x="9175536" y="4807910"/>
            <a:ext cx="478538" cy="707886"/>
          </a:xfrm>
          <a:prstGeom prst="rect">
            <a:avLst/>
          </a:prstGeom>
        </p:spPr>
        <p:txBody>
          <a:bodyPr wrap="square">
            <a:spAutoFit/>
          </a:bodyPr>
          <a:lstStyle/>
          <a:p>
            <a:r>
              <a:rPr lang="en-US" sz="4000" dirty="0">
                <a:solidFill>
                  <a:srgbClr val="D4270A"/>
                </a:solidFill>
                <a:latin typeface="Calibri" panose="020F0502020204030204" pitchFamily="34" charset="0"/>
                <a:cs typeface="Calibri" panose="020F0502020204030204" pitchFamily="34" charset="0"/>
              </a:rPr>
              <a:t>?</a:t>
            </a:r>
          </a:p>
        </p:txBody>
      </p:sp>
      <p:sp>
        <p:nvSpPr>
          <p:cNvPr id="21" name="Slide Number Placeholder 20">
            <a:extLst>
              <a:ext uri="{FF2B5EF4-FFF2-40B4-BE49-F238E27FC236}">
                <a16:creationId xmlns:a16="http://schemas.microsoft.com/office/drawing/2014/main" id="{1AB0F90C-24FD-47DA-89E9-7C62537C7678}"/>
              </a:ext>
            </a:extLst>
          </p:cNvPr>
          <p:cNvSpPr>
            <a:spLocks noGrp="1"/>
          </p:cNvSpPr>
          <p:nvPr>
            <p:ph type="sldNum" sz="quarter" idx="12"/>
          </p:nvPr>
        </p:nvSpPr>
        <p:spPr/>
        <p:txBody>
          <a:bodyPr/>
          <a:lstStyle/>
          <a:p>
            <a:fld id="{0C554033-6015-43E8-A0C2-4A11C3BD7F39}" type="slidenum">
              <a:rPr lang="en-US" smtClean="0"/>
              <a:t>22</a:t>
            </a:fld>
            <a:endParaRPr lang="en-US"/>
          </a:p>
        </p:txBody>
      </p:sp>
      <p:pic>
        <p:nvPicPr>
          <p:cNvPr id="12" name="Graphic 11">
            <a:extLst>
              <a:ext uri="{FF2B5EF4-FFF2-40B4-BE49-F238E27FC236}">
                <a16:creationId xmlns:a16="http://schemas.microsoft.com/office/drawing/2014/main" id="{A3FBA12A-CB80-48F7-A3B9-3CCB005CB99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79368" y="2214541"/>
            <a:ext cx="3471852" cy="3857613"/>
          </a:xfrm>
          <a:prstGeom prst="rect">
            <a:avLst/>
          </a:prstGeom>
        </p:spPr>
      </p:pic>
      <p:pic>
        <p:nvPicPr>
          <p:cNvPr id="8" name="Graphic 7">
            <a:extLst>
              <a:ext uri="{FF2B5EF4-FFF2-40B4-BE49-F238E27FC236}">
                <a16:creationId xmlns:a16="http://schemas.microsoft.com/office/drawing/2014/main" id="{9C6A2EA5-D0C0-417C-8431-68E56506620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66036" y="3116271"/>
            <a:ext cx="885825" cy="266700"/>
          </a:xfrm>
          <a:prstGeom prst="rect">
            <a:avLst/>
          </a:prstGeom>
        </p:spPr>
      </p:pic>
      <p:sp>
        <p:nvSpPr>
          <p:cNvPr id="14" name="Arrow: Right 13">
            <a:extLst>
              <a:ext uri="{FF2B5EF4-FFF2-40B4-BE49-F238E27FC236}">
                <a16:creationId xmlns:a16="http://schemas.microsoft.com/office/drawing/2014/main" id="{4208A941-B71F-4F1F-AB07-E5A9095AE0DC}"/>
              </a:ext>
            </a:extLst>
          </p:cNvPr>
          <p:cNvSpPr/>
          <p:nvPr/>
        </p:nvSpPr>
        <p:spPr>
          <a:xfrm rot="10106355">
            <a:off x="4304757" y="3283434"/>
            <a:ext cx="1376116" cy="318800"/>
          </a:xfrm>
          <a:prstGeom prst="rightArrow">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0CAEB267-AB95-4E2A-B4FC-1448AB78B213}"/>
              </a:ext>
            </a:extLst>
          </p:cNvPr>
          <p:cNvSpPr/>
          <p:nvPr/>
        </p:nvSpPr>
        <p:spPr>
          <a:xfrm>
            <a:off x="3088499" y="5416060"/>
            <a:ext cx="102311" cy="10231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Oval 22">
            <a:extLst>
              <a:ext uri="{FF2B5EF4-FFF2-40B4-BE49-F238E27FC236}">
                <a16:creationId xmlns:a16="http://schemas.microsoft.com/office/drawing/2014/main" id="{73D530CE-5F55-45B7-947A-9B8706E6A76B}"/>
              </a:ext>
            </a:extLst>
          </p:cNvPr>
          <p:cNvSpPr/>
          <p:nvPr/>
        </p:nvSpPr>
        <p:spPr>
          <a:xfrm>
            <a:off x="4711612" y="4738268"/>
            <a:ext cx="102311" cy="102311"/>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AC3F5113-19FD-47C2-BC1E-38442142026D}"/>
              </a:ext>
            </a:extLst>
          </p:cNvPr>
          <p:cNvSpPr/>
          <p:nvPr/>
        </p:nvSpPr>
        <p:spPr>
          <a:xfrm>
            <a:off x="5747907" y="4469690"/>
            <a:ext cx="4694159" cy="837667"/>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dirty="0">
                <a:solidFill>
                  <a:schemeClr val="tx1"/>
                </a:solidFill>
                <a:latin typeface="Calibri" panose="020F0502020204030204" pitchFamily="34" charset="0"/>
                <a:cs typeface="Calibri" panose="020F0502020204030204" pitchFamily="34" charset="0"/>
              </a:rPr>
              <a:t>                                            , the discontinuous set</a:t>
            </a:r>
          </a:p>
        </p:txBody>
      </p:sp>
      <p:pic>
        <p:nvPicPr>
          <p:cNvPr id="26" name="Graphic 25">
            <a:extLst>
              <a:ext uri="{FF2B5EF4-FFF2-40B4-BE49-F238E27FC236}">
                <a16:creationId xmlns:a16="http://schemas.microsoft.com/office/drawing/2014/main" id="{9031CB4E-4913-4B1A-BC84-95C6FE97EA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85221" y="4609207"/>
            <a:ext cx="2162175" cy="542925"/>
          </a:xfrm>
          <a:prstGeom prst="rect">
            <a:avLst/>
          </a:prstGeom>
        </p:spPr>
      </p:pic>
      <p:pic>
        <p:nvPicPr>
          <p:cNvPr id="28" name="Graphic 27">
            <a:extLst>
              <a:ext uri="{FF2B5EF4-FFF2-40B4-BE49-F238E27FC236}">
                <a16:creationId xmlns:a16="http://schemas.microsoft.com/office/drawing/2014/main" id="{CABDEF6C-AF81-4F9C-B586-335362A5036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74547" y="5027324"/>
            <a:ext cx="466403" cy="474732"/>
          </a:xfrm>
          <a:prstGeom prst="rect">
            <a:avLst/>
          </a:prstGeom>
        </p:spPr>
      </p:pic>
      <p:pic>
        <p:nvPicPr>
          <p:cNvPr id="30" name="Graphic 29">
            <a:extLst>
              <a:ext uri="{FF2B5EF4-FFF2-40B4-BE49-F238E27FC236}">
                <a16:creationId xmlns:a16="http://schemas.microsoft.com/office/drawing/2014/main" id="{788363A4-65BF-4F02-B96C-68124E1B725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15838" y="4237264"/>
            <a:ext cx="515259" cy="524460"/>
          </a:xfrm>
          <a:prstGeom prst="rect">
            <a:avLst/>
          </a:prstGeom>
        </p:spPr>
      </p:pic>
      <p:sp>
        <p:nvSpPr>
          <p:cNvPr id="31" name="Arrow: Right 30">
            <a:extLst>
              <a:ext uri="{FF2B5EF4-FFF2-40B4-BE49-F238E27FC236}">
                <a16:creationId xmlns:a16="http://schemas.microsoft.com/office/drawing/2014/main" id="{2E5F202E-EF12-4532-B34D-875744A2FA87}"/>
              </a:ext>
            </a:extLst>
          </p:cNvPr>
          <p:cNvSpPr/>
          <p:nvPr/>
        </p:nvSpPr>
        <p:spPr>
          <a:xfrm rot="11083650">
            <a:off x="5231652" y="4526926"/>
            <a:ext cx="454845" cy="318800"/>
          </a:xfrm>
          <a:prstGeom prst="rightArrow">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Arrow: Right 31">
            <a:extLst>
              <a:ext uri="{FF2B5EF4-FFF2-40B4-BE49-F238E27FC236}">
                <a16:creationId xmlns:a16="http://schemas.microsoft.com/office/drawing/2014/main" id="{70E1BCD2-0EBA-4568-B751-4E4098D0941E}"/>
              </a:ext>
            </a:extLst>
          </p:cNvPr>
          <p:cNvSpPr/>
          <p:nvPr/>
        </p:nvSpPr>
        <p:spPr>
          <a:xfrm rot="10528741">
            <a:off x="3049103" y="5004541"/>
            <a:ext cx="2621661" cy="318800"/>
          </a:xfrm>
          <a:prstGeom prst="rightArrow">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01217265"/>
      </p:ext>
    </p:extLst>
  </p:cSld>
  <p:clrMapOvr>
    <a:masterClrMapping/>
  </p:clrMapOvr>
  <mc:AlternateContent xmlns:mc="http://schemas.openxmlformats.org/markup-compatibility/2006" xmlns:p14="http://schemas.microsoft.com/office/powerpoint/2010/main">
    <mc:Choice Requires="p14">
      <p:transition spd="slow" p14:dur="2000" advTm="21070"/>
    </mc:Choice>
    <mc:Fallback xmlns="">
      <p:transition spd="slow" advTm="210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4" grpId="0" animBg="1"/>
      <p:bldP spid="17" grpId="0" animBg="1"/>
      <p:bldP spid="23" grpId="0" animBg="1"/>
      <p:bldP spid="24"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elocity-Field_4">
            <a:hlinkClick r:id="" action="ppaction://media"/>
            <a:extLst>
              <a:ext uri="{FF2B5EF4-FFF2-40B4-BE49-F238E27FC236}">
                <a16:creationId xmlns:a16="http://schemas.microsoft.com/office/drawing/2014/main" id="{C88802B6-4F96-4F9D-B0C3-CEBC6DA087C9}"/>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215281" y="2214540"/>
            <a:ext cx="3471852" cy="3857614"/>
          </a:xfrm>
          <a:prstGeom prst="rect">
            <a:avLst/>
          </a:prstGeom>
        </p:spPr>
      </p:pic>
      <p:sp>
        <p:nvSpPr>
          <p:cNvPr id="2" name="Title 1">
            <a:extLst>
              <a:ext uri="{FF2B5EF4-FFF2-40B4-BE49-F238E27FC236}">
                <a16:creationId xmlns:a16="http://schemas.microsoft.com/office/drawing/2014/main" id="{A9898959-368B-4817-823A-C051E8BF015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Velocity </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 the Boundary derivative</a:t>
            </a:r>
            <a:endParaRPr lang="en-US"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BC12DB6-BD26-4D4B-B036-719AD49E1A96}"/>
              </a:ext>
            </a:extLst>
          </p:cNvPr>
          <p:cNvSpPr>
            <a:spLocks noGrp="1"/>
          </p:cNvSpPr>
          <p:nvPr>
            <p:ph type="sldNum" sz="quarter" idx="12"/>
          </p:nvPr>
        </p:nvSpPr>
        <p:spPr/>
        <p:txBody>
          <a:bodyPr/>
          <a:lstStyle/>
          <a:p>
            <a:fld id="{0C554033-6015-43E8-A0C2-4A11C3BD7F39}" type="slidenum">
              <a:rPr lang="en-US" smtClean="0"/>
              <a:t>23</a:t>
            </a:fld>
            <a:endParaRPr lang="en-US"/>
          </a:p>
        </p:txBody>
      </p:sp>
      <p:grpSp>
        <p:nvGrpSpPr>
          <p:cNvPr id="17" name="Group 16">
            <a:extLst>
              <a:ext uri="{FF2B5EF4-FFF2-40B4-BE49-F238E27FC236}">
                <a16:creationId xmlns:a16="http://schemas.microsoft.com/office/drawing/2014/main" id="{580162F3-46E6-4769-92A9-9E57209AA260}"/>
              </a:ext>
            </a:extLst>
          </p:cNvPr>
          <p:cNvGrpSpPr/>
          <p:nvPr/>
        </p:nvGrpSpPr>
        <p:grpSpPr>
          <a:xfrm>
            <a:off x="2215339" y="2216823"/>
            <a:ext cx="3469798" cy="3855331"/>
            <a:chOff x="7371603" y="585216"/>
            <a:chExt cx="3469798" cy="3855331"/>
          </a:xfrm>
        </p:grpSpPr>
        <p:sp>
          <p:nvSpPr>
            <p:cNvPr id="12" name="Rectangle 11">
              <a:extLst>
                <a:ext uri="{FF2B5EF4-FFF2-40B4-BE49-F238E27FC236}">
                  <a16:creationId xmlns:a16="http://schemas.microsoft.com/office/drawing/2014/main" id="{1BA41707-B74C-449F-9412-1DA1AF3967D9}"/>
                </a:ext>
              </a:extLst>
            </p:cNvPr>
            <p:cNvSpPr/>
            <p:nvPr/>
          </p:nvSpPr>
          <p:spPr>
            <a:xfrm>
              <a:off x="7417510" y="626652"/>
              <a:ext cx="3389035" cy="378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3355F8E-D5C1-4517-898C-D283160398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71603" y="585216"/>
              <a:ext cx="3469798" cy="3855331"/>
            </a:xfrm>
            <a:prstGeom prst="rect">
              <a:avLst/>
            </a:prstGeom>
          </p:spPr>
        </p:pic>
      </p:grpSp>
      <p:pic>
        <p:nvPicPr>
          <p:cNvPr id="13" name="Graphic 12">
            <a:extLst>
              <a:ext uri="{FF2B5EF4-FFF2-40B4-BE49-F238E27FC236}">
                <a16:creationId xmlns:a16="http://schemas.microsoft.com/office/drawing/2014/main" id="{D7AE227F-CEEA-4CB5-9951-003BD67B4D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18846" y="4083334"/>
            <a:ext cx="533400" cy="542926"/>
          </a:xfrm>
          <a:prstGeom prst="rect">
            <a:avLst/>
          </a:prstGeom>
        </p:spPr>
      </p:pic>
      <p:pic>
        <p:nvPicPr>
          <p:cNvPr id="14" name="Graphic 13">
            <a:extLst>
              <a:ext uri="{FF2B5EF4-FFF2-40B4-BE49-F238E27FC236}">
                <a16:creationId xmlns:a16="http://schemas.microsoft.com/office/drawing/2014/main" id="{D0778C99-7692-48EB-B979-67237DE8156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52318" y="4798975"/>
            <a:ext cx="533400" cy="542925"/>
          </a:xfrm>
          <a:prstGeom prst="rect">
            <a:avLst/>
          </a:prstGeom>
        </p:spPr>
      </p:pic>
      <p:grpSp>
        <p:nvGrpSpPr>
          <p:cNvPr id="18" name="Group 17">
            <a:extLst>
              <a:ext uri="{FF2B5EF4-FFF2-40B4-BE49-F238E27FC236}">
                <a16:creationId xmlns:a16="http://schemas.microsoft.com/office/drawing/2014/main" id="{5AE1D60C-9A56-47E4-A89C-281E84EA297B}"/>
              </a:ext>
            </a:extLst>
          </p:cNvPr>
          <p:cNvGrpSpPr/>
          <p:nvPr/>
        </p:nvGrpSpPr>
        <p:grpSpPr>
          <a:xfrm>
            <a:off x="3414612" y="4508754"/>
            <a:ext cx="7174525" cy="742227"/>
            <a:chOff x="3414612" y="4508754"/>
            <a:chExt cx="7174525" cy="742227"/>
          </a:xfrm>
        </p:grpSpPr>
        <p:sp>
          <p:nvSpPr>
            <p:cNvPr id="11" name="Rectangle: Rounded Corners 10">
              <a:extLst>
                <a:ext uri="{FF2B5EF4-FFF2-40B4-BE49-F238E27FC236}">
                  <a16:creationId xmlns:a16="http://schemas.microsoft.com/office/drawing/2014/main" id="{94675D57-9284-4914-8ACA-8C645C256BAD}"/>
                </a:ext>
              </a:extLst>
            </p:cNvPr>
            <p:cNvSpPr/>
            <p:nvPr/>
          </p:nvSpPr>
          <p:spPr>
            <a:xfrm>
              <a:off x="5753039" y="4553990"/>
              <a:ext cx="4836098" cy="696991"/>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dirty="0">
                  <a:solidFill>
                    <a:schemeClr val="tx1"/>
                  </a:solidFill>
                  <a:latin typeface="Calibri" panose="020F0502020204030204" pitchFamily="34" charset="0"/>
                  <a:cs typeface="Calibri" panose="020F0502020204030204" pitchFamily="34" charset="0"/>
                </a:rPr>
                <a:t>                  : Derivative of boundary position w.r.t </a:t>
              </a:r>
              <a:r>
                <a:rPr lang="el-GR" b="1" dirty="0">
                  <a:solidFill>
                    <a:schemeClr val="tx1"/>
                  </a:solidFill>
                  <a:latin typeface="Calibri" panose="020F0502020204030204" pitchFamily="34" charset="0"/>
                  <a:cs typeface="Calibri" panose="020F0502020204030204" pitchFamily="34" charset="0"/>
                </a:rPr>
                <a:t>θ</a:t>
              </a:r>
              <a:endParaRPr lang="en-US" b="1" dirty="0">
                <a:solidFill>
                  <a:schemeClr val="tx1"/>
                </a:solidFill>
                <a:latin typeface="Calibri" panose="020F0502020204030204" pitchFamily="34" charset="0"/>
                <a:cs typeface="Calibri" panose="020F0502020204030204" pitchFamily="34" charset="0"/>
              </a:endParaRPr>
            </a:p>
          </p:txBody>
        </p:sp>
        <p:sp>
          <p:nvSpPr>
            <p:cNvPr id="15" name="Arrow: Right 14">
              <a:extLst>
                <a:ext uri="{FF2B5EF4-FFF2-40B4-BE49-F238E27FC236}">
                  <a16:creationId xmlns:a16="http://schemas.microsoft.com/office/drawing/2014/main" id="{54C11B24-4C85-4B3C-849B-0F8A927CDA74}"/>
                </a:ext>
              </a:extLst>
            </p:cNvPr>
            <p:cNvSpPr/>
            <p:nvPr/>
          </p:nvSpPr>
          <p:spPr>
            <a:xfrm rot="11712782">
              <a:off x="5004895" y="4508754"/>
              <a:ext cx="678865" cy="318800"/>
            </a:xfrm>
            <a:prstGeom prst="rightArrow">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Arrow: Right 15">
              <a:extLst>
                <a:ext uri="{FF2B5EF4-FFF2-40B4-BE49-F238E27FC236}">
                  <a16:creationId xmlns:a16="http://schemas.microsoft.com/office/drawing/2014/main" id="{40A9A8F6-CC2A-4791-B5DC-64CD803168EA}"/>
                </a:ext>
              </a:extLst>
            </p:cNvPr>
            <p:cNvSpPr/>
            <p:nvPr/>
          </p:nvSpPr>
          <p:spPr>
            <a:xfrm rot="10800000">
              <a:off x="3414612" y="4911038"/>
              <a:ext cx="2284247" cy="318800"/>
            </a:xfrm>
            <a:prstGeom prst="rightArrow">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19" name="Graphic 18">
            <a:extLst>
              <a:ext uri="{FF2B5EF4-FFF2-40B4-BE49-F238E27FC236}">
                <a16:creationId xmlns:a16="http://schemas.microsoft.com/office/drawing/2014/main" id="{5DE19545-4BC7-4866-A0E1-E269A78D9A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84852" y="4626260"/>
            <a:ext cx="866775" cy="552450"/>
          </a:xfrm>
          <a:prstGeom prst="rect">
            <a:avLst/>
          </a:prstGeom>
        </p:spPr>
      </p:pic>
      <p:sp>
        <p:nvSpPr>
          <p:cNvPr id="20" name="Rectangle: Rounded Corners 19">
            <a:extLst>
              <a:ext uri="{FF2B5EF4-FFF2-40B4-BE49-F238E27FC236}">
                <a16:creationId xmlns:a16="http://schemas.microsoft.com/office/drawing/2014/main" id="{495A97D6-DBC2-4641-8D2A-071C72B84166}"/>
              </a:ext>
            </a:extLst>
          </p:cNvPr>
          <p:cNvSpPr/>
          <p:nvPr/>
        </p:nvSpPr>
        <p:spPr>
          <a:xfrm>
            <a:off x="3297036" y="6230729"/>
            <a:ext cx="1778000" cy="63500"/>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F1F40CE0-2829-4B9E-B70E-42BE18EAFDC6}"/>
              </a:ext>
            </a:extLst>
          </p:cNvPr>
          <p:cNvSpPr txBox="1"/>
          <p:nvPr/>
        </p:nvSpPr>
        <p:spPr>
          <a:xfrm>
            <a:off x="2981062" y="6036213"/>
            <a:ext cx="348172" cy="461665"/>
          </a:xfrm>
          <a:prstGeom prst="rect">
            <a:avLst/>
          </a:prstGeom>
          <a:noFill/>
        </p:spPr>
        <p:txBody>
          <a:bodyPr wrap="none" rtlCol="0">
            <a:spAutoFit/>
          </a:bodyPr>
          <a:lstStyle/>
          <a:p>
            <a:r>
              <a:rPr lang="el-GR" sz="2400" dirty="0">
                <a:latin typeface="Calibri" panose="020F0502020204030204" pitchFamily="34" charset="0"/>
                <a:cs typeface="Calibri" panose="020F0502020204030204" pitchFamily="34" charset="0"/>
              </a:rPr>
              <a:t>θ</a:t>
            </a:r>
            <a:endParaRPr lang="en-US" sz="2400" dirty="0"/>
          </a:p>
        </p:txBody>
      </p:sp>
      <p:sp>
        <p:nvSpPr>
          <p:cNvPr id="22" name="Oval 21">
            <a:extLst>
              <a:ext uri="{FF2B5EF4-FFF2-40B4-BE49-F238E27FC236}">
                <a16:creationId xmlns:a16="http://schemas.microsoft.com/office/drawing/2014/main" id="{49CCE9CD-6BFA-4768-8DCC-05C222CAA2E5}"/>
              </a:ext>
            </a:extLst>
          </p:cNvPr>
          <p:cNvSpPr/>
          <p:nvPr/>
        </p:nvSpPr>
        <p:spPr>
          <a:xfrm>
            <a:off x="3436736" y="6192629"/>
            <a:ext cx="139700" cy="1397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Oval 22">
            <a:extLst>
              <a:ext uri="{FF2B5EF4-FFF2-40B4-BE49-F238E27FC236}">
                <a16:creationId xmlns:a16="http://schemas.microsoft.com/office/drawing/2014/main" id="{709DFEB7-CE6F-47AA-A88C-CC514927E187}"/>
              </a:ext>
            </a:extLst>
          </p:cNvPr>
          <p:cNvSpPr/>
          <p:nvPr/>
        </p:nvSpPr>
        <p:spPr>
          <a:xfrm>
            <a:off x="3436736" y="6191220"/>
            <a:ext cx="139700" cy="1397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4" name="Graphic 23">
            <a:extLst>
              <a:ext uri="{FF2B5EF4-FFF2-40B4-BE49-F238E27FC236}">
                <a16:creationId xmlns:a16="http://schemas.microsoft.com/office/drawing/2014/main" id="{E86B8F65-0E65-41F4-B460-76F0FDB3143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91374" y="981671"/>
            <a:ext cx="388688" cy="456286"/>
          </a:xfrm>
          <a:prstGeom prst="rect">
            <a:avLst/>
          </a:prstGeom>
        </p:spPr>
      </p:pic>
    </p:spTree>
    <p:custDataLst>
      <p:tags r:id="rId1"/>
    </p:custDataLst>
    <p:extLst>
      <p:ext uri="{BB962C8B-B14F-4D97-AF65-F5344CB8AC3E}">
        <p14:creationId xmlns:p14="http://schemas.microsoft.com/office/powerpoint/2010/main" val="2189603580"/>
      </p:ext>
    </p:extLst>
  </p:cSld>
  <p:clrMapOvr>
    <a:masterClrMapping/>
  </p:clrMapOvr>
  <mc:AlternateContent xmlns:mc="http://schemas.openxmlformats.org/markup-compatibility/2006" xmlns:p14="http://schemas.microsoft.com/office/powerpoint/2010/main">
    <mc:Choice Requires="p14">
      <p:transition spd="slow" p14:dur="2000" advTm="17554"/>
    </mc:Choice>
    <mc:Fallback xmlns="">
      <p:transition spd="slow" advTm="175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2)">
                                      <p:cBhvr>
                                        <p:cTn id="6" dur="1520" fill="hold"/>
                                        <p:tgtEl>
                                          <p:spTgt spid="5"/>
                                        </p:tgtEl>
                                      </p:cBhvr>
                                    </p:cmd>
                                  </p:childTnLst>
                                </p:cTn>
                              </p:par>
                              <p:par>
                                <p:cTn id="7" presetID="1" presetClass="exit" presetSubtype="0" fill="hold" grpId="1" nodeType="withEffect">
                                  <p:stCondLst>
                                    <p:cond delay="20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ntr" presetSubtype="0" fill="hold" grpId="1" nodeType="withEffect">
                                  <p:stCondLst>
                                    <p:cond delay="200"/>
                                  </p:stCondLst>
                                  <p:childTnLst>
                                    <p:set>
                                      <p:cBhvr>
                                        <p:cTn id="10" dur="1" fill="hold">
                                          <p:stCondLst>
                                            <p:cond delay="0"/>
                                          </p:stCondLst>
                                        </p:cTn>
                                        <p:tgtEl>
                                          <p:spTgt spid="23"/>
                                        </p:tgtEl>
                                        <p:attrNameLst>
                                          <p:attrName>style.visibility</p:attrName>
                                        </p:attrNameLst>
                                      </p:cBhvr>
                                      <p:to>
                                        <p:strVal val="visible"/>
                                      </p:to>
                                    </p:set>
                                  </p:childTnLst>
                                </p:cTn>
                              </p:par>
                              <p:par>
                                <p:cTn id="11" presetID="0" presetClass="path" presetSubtype="0" fill="hold" grpId="0" nodeType="withEffect">
                                  <p:stCondLst>
                                    <p:cond delay="200"/>
                                  </p:stCondLst>
                                  <p:childTnLst>
                                    <p:animMotion origin="layout" path="M -0.00026 -0.00139 L 0.11354 -0.00139 L -0.00026 -0.00139 Z " pathEditMode="relative" rAng="0" ptsTypes="AAA">
                                      <p:cBhvr>
                                        <p:cTn id="12" dur="1000" fill="hold"/>
                                        <p:tgtEl>
                                          <p:spTgt spid="23"/>
                                        </p:tgtEl>
                                        <p:attrNameLst>
                                          <p:attrName>ppt_x</p:attrName>
                                          <p:attrName>ppt_y</p:attrName>
                                        </p:attrNameLst>
                                      </p:cBhvr>
                                      <p:rCtr x="5690" y="0"/>
                                    </p:animMotion>
                                  </p:childTnLst>
                                </p:cTn>
                              </p:par>
                              <p:par>
                                <p:cTn id="13" presetID="2" presetClass="mediacall" presetSubtype="0" fill="hold" nodeType="withEffect">
                                  <p:stCondLst>
                                    <p:cond delay="1100"/>
                                  </p:stCondLst>
                                  <p:childTnLst>
                                    <p:cmd type="call" cmd="togglePause">
                                      <p:cBhvr>
                                        <p:cTn id="14" dur="1"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endCondLst>
                    <p:cond evt="onNext" delay="0">
                      <p:tgtEl>
                        <p:sldTgt/>
                      </p:tgtEl>
                    </p:cond>
                  </p:endCondLst>
                </p:cTn>
                <p:tgtEl>
                  <p:spTgt spid="5"/>
                </p:tgtEl>
              </p:cMediaNode>
            </p:video>
          </p:childTnLst>
        </p:cTn>
      </p:par>
    </p:tnLst>
    <p:bldLst>
      <p:bldP spid="22" grpId="1" animBg="1"/>
      <p:bldP spid="23" grpId="0" animBg="1"/>
      <p:bldP spid="23" grpId="1" animBg="1"/>
    </p:bldLst>
  </p:timing>
  <p:extLst>
    <p:ext uri="{E180D4A7-C9FB-4DFB-919C-405C955672EB}">
      <p14:showEvtLst xmlns:p14="http://schemas.microsoft.com/office/powerpoint/2010/main">
        <p14:playEvt time="2466" objId="5"/>
        <p14:pauseEvt time="3520" objId="5"/>
        <p14:stopEvt time="7684" objId="5"/>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5E30DF-8956-4238-8CB1-816FA8F27C64}"/>
              </a:ext>
            </a:extLst>
          </p:cNvPr>
          <p:cNvSpPr>
            <a:spLocks noGrp="1"/>
          </p:cNvSpPr>
          <p:nvPr>
            <p:ph type="sldNum" sz="quarter" idx="12"/>
          </p:nvPr>
        </p:nvSpPr>
        <p:spPr/>
        <p:txBody>
          <a:bodyPr/>
          <a:lstStyle/>
          <a:p>
            <a:fld id="{0C554033-6015-43E8-A0C2-4A11C3BD7F39}" type="slidenum">
              <a:rPr lang="en-US" smtClean="0"/>
              <a:t>24</a:t>
            </a:fld>
            <a:endParaRPr lang="en-US"/>
          </a:p>
        </p:txBody>
      </p:sp>
      <p:sp>
        <p:nvSpPr>
          <p:cNvPr id="5" name="Title 1">
            <a:extLst>
              <a:ext uri="{FF2B5EF4-FFF2-40B4-BE49-F238E27FC236}">
                <a16:creationId xmlns:a16="http://schemas.microsoft.com/office/drawing/2014/main" id="{380CF575-006B-49E5-9E8E-82039458110A}"/>
              </a:ext>
            </a:extLst>
          </p:cNvPr>
          <p:cNvSpPr>
            <a:spLocks noGrp="1"/>
          </p:cNvSpPr>
          <p:nvPr>
            <p:ph type="title"/>
          </p:nvPr>
        </p:nvSpPr>
        <p:spPr>
          <a:xfrm>
            <a:off x="1024128" y="585216"/>
            <a:ext cx="9720072" cy="1499616"/>
          </a:xfrm>
        </p:spPr>
        <p:txBody>
          <a:bodyPr/>
          <a:lstStyle/>
          <a:p>
            <a:r>
              <a:rPr lang="en-US" dirty="0">
                <a:latin typeface="+mn-lt"/>
              </a:rPr>
              <a:t> Warp Field      : Extension of      to all points</a:t>
            </a:r>
          </a:p>
        </p:txBody>
      </p:sp>
      <p:pic>
        <p:nvPicPr>
          <p:cNvPr id="6" name="Content Placeholder 4">
            <a:extLst>
              <a:ext uri="{FF2B5EF4-FFF2-40B4-BE49-F238E27FC236}">
                <a16:creationId xmlns:a16="http://schemas.microsoft.com/office/drawing/2014/main" id="{3317FDF5-EE1D-484A-8BDB-4DA459A5FD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32464" y="1078794"/>
            <a:ext cx="541742" cy="512459"/>
          </a:xfrm>
          <a:prstGeom prst="rect">
            <a:avLst/>
          </a:prstGeom>
        </p:spPr>
      </p:pic>
      <p:pic>
        <p:nvPicPr>
          <p:cNvPr id="8" name="Picture 7">
            <a:extLst>
              <a:ext uri="{FF2B5EF4-FFF2-40B4-BE49-F238E27FC236}">
                <a16:creationId xmlns:a16="http://schemas.microsoft.com/office/drawing/2014/main" id="{C862E3DC-D12F-47C6-89CF-E2FEF2AC59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7324" y="2198405"/>
            <a:ext cx="3400986" cy="3780366"/>
          </a:xfrm>
          <a:prstGeom prst="rect">
            <a:avLst/>
          </a:prstGeom>
        </p:spPr>
      </p:pic>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3A7C7778-2561-45D7-A52D-4BBA63E05570}"/>
                  </a:ext>
                </a:extLst>
              </p:cNvPr>
              <p:cNvSpPr/>
              <p:nvPr/>
            </p:nvSpPr>
            <p:spPr>
              <a:xfrm>
                <a:off x="6245406" y="4553990"/>
                <a:ext cx="3012894" cy="696991"/>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dirty="0">
                    <a:solidFill>
                      <a:schemeClr val="tx1"/>
                    </a:solidFill>
                    <a:latin typeface="Calibri" panose="020F0502020204030204" pitchFamily="34" charset="0"/>
                    <a:cs typeface="Calibri" panose="020F0502020204030204" pitchFamily="34" charset="0"/>
                  </a:rPr>
                  <a:t>         : </a:t>
                </a:r>
                <a:r>
                  <a:rPr lang="en-US" sz="2400" dirty="0">
                    <a:solidFill>
                      <a:schemeClr val="tx1"/>
                    </a:solidFill>
                    <a:latin typeface="Calibri" panose="020F0502020204030204" pitchFamily="34" charset="0"/>
                    <a:cs typeface="Calibri" panose="020F0502020204030204" pitchFamily="34" charset="0"/>
                  </a:rPr>
                  <a:t>defined over </a:t>
                </a:r>
                <a14:m>
                  <m:oMath xmlns:m="http://schemas.openxmlformats.org/officeDocument/2006/math">
                    <m:r>
                      <a:rPr lang="en-US" sz="2400" b="1" i="1" smtClean="0">
                        <a:solidFill>
                          <a:schemeClr val="tx1"/>
                        </a:solidFill>
                        <a:latin typeface="Cambria Math" panose="02040503050406030204" pitchFamily="18" charset="0"/>
                        <a:cs typeface="Calibri" panose="020F0502020204030204" pitchFamily="34" charset="0"/>
                      </a:rPr>
                      <m:t>𝝏</m:t>
                    </m:r>
                    <m:r>
                      <a:rPr lang="en-US" sz="2400" b="1" i="1">
                        <a:solidFill>
                          <a:schemeClr val="tx1"/>
                        </a:solidFill>
                        <a:latin typeface="Cambria Math" panose="02040503050406030204" pitchFamily="18" charset="0"/>
                        <a:cs typeface="Calibri" panose="020F0502020204030204" pitchFamily="34" charset="0"/>
                      </a:rPr>
                      <m:t>𝑫</m:t>
                    </m:r>
                  </m:oMath>
                </a14:m>
                <a:endParaRPr lang="en-US" sz="2400" b="1" dirty="0">
                  <a:solidFill>
                    <a:schemeClr val="tx1"/>
                  </a:solidFill>
                  <a:latin typeface="Calibri" panose="020F0502020204030204" pitchFamily="34" charset="0"/>
                  <a:cs typeface="Calibri" panose="020F0502020204030204" pitchFamily="34" charset="0"/>
                </a:endParaRPr>
              </a:p>
            </p:txBody>
          </p:sp>
        </mc:Choice>
        <mc:Fallback xmlns="">
          <p:sp>
            <p:nvSpPr>
              <p:cNvPr id="9" name="Rectangle: Rounded Corners 8">
                <a:extLst>
                  <a:ext uri="{FF2B5EF4-FFF2-40B4-BE49-F238E27FC236}">
                    <a16:creationId xmlns:a16="http://schemas.microsoft.com/office/drawing/2014/main" id="{3A7C7778-2561-45D7-A52D-4BBA63E05570}"/>
                  </a:ext>
                </a:extLst>
              </p:cNvPr>
              <p:cNvSpPr>
                <a:spLocks noRot="1" noChangeAspect="1" noMove="1" noResize="1" noEditPoints="1" noAdjustHandles="1" noChangeArrowheads="1" noChangeShapeType="1" noTextEdit="1"/>
              </p:cNvSpPr>
              <p:nvPr/>
            </p:nvSpPr>
            <p:spPr>
              <a:xfrm>
                <a:off x="6245406" y="4553990"/>
                <a:ext cx="3012894" cy="696991"/>
              </a:xfrm>
              <a:prstGeom prst="roundRect">
                <a:avLst>
                  <a:gd name="adj" fmla="val 6725"/>
                </a:avLst>
              </a:prstGeom>
              <a:blipFill>
                <a:blip r:embed="rId7"/>
                <a:stretch>
                  <a:fillRect/>
                </a:stretch>
              </a:blipFill>
              <a:ln>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0" name="Arrow: Right 9">
            <a:extLst>
              <a:ext uri="{FF2B5EF4-FFF2-40B4-BE49-F238E27FC236}">
                <a16:creationId xmlns:a16="http://schemas.microsoft.com/office/drawing/2014/main" id="{D52F0D93-39A0-4832-9F49-23ABACCA2C96}"/>
              </a:ext>
            </a:extLst>
          </p:cNvPr>
          <p:cNvSpPr/>
          <p:nvPr/>
        </p:nvSpPr>
        <p:spPr>
          <a:xfrm rot="11712782">
            <a:off x="5310426" y="4483803"/>
            <a:ext cx="869035" cy="318800"/>
          </a:xfrm>
          <a:prstGeom prst="rightArrow">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Arrow: Right 10">
            <a:extLst>
              <a:ext uri="{FF2B5EF4-FFF2-40B4-BE49-F238E27FC236}">
                <a16:creationId xmlns:a16="http://schemas.microsoft.com/office/drawing/2014/main" id="{47B19744-AC00-4E5D-9CDB-2BFAE2148AA3}"/>
              </a:ext>
            </a:extLst>
          </p:cNvPr>
          <p:cNvSpPr/>
          <p:nvPr/>
        </p:nvSpPr>
        <p:spPr>
          <a:xfrm rot="10800000">
            <a:off x="3703336" y="4911038"/>
            <a:ext cx="2487892" cy="318800"/>
          </a:xfrm>
          <a:prstGeom prst="rightArrow">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Rectangle: Rounded Corners 12">
                <a:extLst>
                  <a:ext uri="{FF2B5EF4-FFF2-40B4-BE49-F238E27FC236}">
                    <a16:creationId xmlns:a16="http://schemas.microsoft.com/office/drawing/2014/main" id="{3D1497DA-C982-4D6D-83C5-810AC3DB3552}"/>
                  </a:ext>
                </a:extLst>
              </p:cNvPr>
              <p:cNvSpPr/>
              <p:nvPr/>
            </p:nvSpPr>
            <p:spPr>
              <a:xfrm>
                <a:off x="6164138" y="2566649"/>
                <a:ext cx="3012894" cy="696991"/>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 defined over </a:t>
                </a:r>
                <a14:m>
                  <m:oMath xmlns:m="http://schemas.openxmlformats.org/officeDocument/2006/math">
                    <m:r>
                      <a:rPr lang="en-US" sz="2400" b="1" i="1" smtClean="0">
                        <a:solidFill>
                          <a:schemeClr val="tx1"/>
                        </a:solidFill>
                        <a:latin typeface="Cambria Math" panose="02040503050406030204" pitchFamily="18" charset="0"/>
                        <a:cs typeface="Calibri" panose="020F0502020204030204" pitchFamily="34" charset="0"/>
                      </a:rPr>
                      <m:t>𝑫</m:t>
                    </m:r>
                  </m:oMath>
                </a14:m>
                <a:endParaRPr lang="en-US" sz="2400" b="1" dirty="0">
                  <a:solidFill>
                    <a:schemeClr val="tx1"/>
                  </a:solidFill>
                  <a:latin typeface="Calibri" panose="020F0502020204030204" pitchFamily="34" charset="0"/>
                  <a:cs typeface="Calibri" panose="020F0502020204030204" pitchFamily="34" charset="0"/>
                </a:endParaRPr>
              </a:p>
            </p:txBody>
          </p:sp>
        </mc:Choice>
        <mc:Fallback xmlns="">
          <p:sp>
            <p:nvSpPr>
              <p:cNvPr id="13" name="Rectangle: Rounded Corners 12">
                <a:extLst>
                  <a:ext uri="{FF2B5EF4-FFF2-40B4-BE49-F238E27FC236}">
                    <a16:creationId xmlns:a16="http://schemas.microsoft.com/office/drawing/2014/main" id="{3D1497DA-C982-4D6D-83C5-810AC3DB3552}"/>
                  </a:ext>
                </a:extLst>
              </p:cNvPr>
              <p:cNvSpPr>
                <a:spLocks noRot="1" noChangeAspect="1" noMove="1" noResize="1" noEditPoints="1" noAdjustHandles="1" noChangeArrowheads="1" noChangeShapeType="1" noTextEdit="1"/>
              </p:cNvSpPr>
              <p:nvPr/>
            </p:nvSpPr>
            <p:spPr>
              <a:xfrm>
                <a:off x="6164138" y="2566649"/>
                <a:ext cx="3012894" cy="696991"/>
              </a:xfrm>
              <a:prstGeom prst="roundRect">
                <a:avLst>
                  <a:gd name="adj" fmla="val 6725"/>
                </a:avLst>
              </a:prstGeom>
              <a:blipFill>
                <a:blip r:embed="rId8"/>
                <a:stretch>
                  <a:fillRect/>
                </a:stretch>
              </a:blipFill>
              <a:ln>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7" name="Arrow: Bent 16">
            <a:extLst>
              <a:ext uri="{FF2B5EF4-FFF2-40B4-BE49-F238E27FC236}">
                <a16:creationId xmlns:a16="http://schemas.microsoft.com/office/drawing/2014/main" id="{AE7E3E76-208E-4943-9F5F-8182177CEFCD}"/>
              </a:ext>
            </a:extLst>
          </p:cNvPr>
          <p:cNvSpPr/>
          <p:nvPr/>
        </p:nvSpPr>
        <p:spPr>
          <a:xfrm rot="16200000" flipH="1">
            <a:off x="4327622" y="2797997"/>
            <a:ext cx="1722182" cy="1702115"/>
          </a:xfrm>
          <a:prstGeom prst="bentArrow">
            <a:avLst>
              <a:gd name="adj1" fmla="val 11340"/>
              <a:gd name="adj2" fmla="val 10954"/>
              <a:gd name="adj3" fmla="val 13903"/>
              <a:gd name="adj4" fmla="val 44488"/>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Content Placeholder 4">
            <a:extLst>
              <a:ext uri="{FF2B5EF4-FFF2-40B4-BE49-F238E27FC236}">
                <a16:creationId xmlns:a16="http://schemas.microsoft.com/office/drawing/2014/main" id="{BBB8BDFA-7098-47D3-8C4E-B0284C76D6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98547" y="2728129"/>
            <a:ext cx="482359" cy="456286"/>
          </a:xfrm>
          <a:prstGeom prst="rect">
            <a:avLst/>
          </a:prstGeom>
        </p:spPr>
      </p:pic>
      <p:pic>
        <p:nvPicPr>
          <p:cNvPr id="19" name="Graphic 18">
            <a:extLst>
              <a:ext uri="{FF2B5EF4-FFF2-40B4-BE49-F238E27FC236}">
                <a16:creationId xmlns:a16="http://schemas.microsoft.com/office/drawing/2014/main" id="{D783385E-076A-41D6-933C-6F44CB5849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76532" y="4643203"/>
            <a:ext cx="388688" cy="456286"/>
          </a:xfrm>
          <a:prstGeom prst="rect">
            <a:avLst/>
          </a:prstGeom>
        </p:spPr>
      </p:pic>
      <p:pic>
        <p:nvPicPr>
          <p:cNvPr id="14" name="Graphic 13">
            <a:extLst>
              <a:ext uri="{FF2B5EF4-FFF2-40B4-BE49-F238E27FC236}">
                <a16:creationId xmlns:a16="http://schemas.microsoft.com/office/drawing/2014/main" id="{E6BEEA82-A2B5-4D59-A1C6-B5D5736E24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64859" y="998636"/>
            <a:ext cx="388688" cy="456286"/>
          </a:xfrm>
          <a:prstGeom prst="rect">
            <a:avLst/>
          </a:prstGeom>
        </p:spPr>
      </p:pic>
    </p:spTree>
    <p:custDataLst>
      <p:tags r:id="rId1"/>
    </p:custDataLst>
    <p:extLst>
      <p:ext uri="{BB962C8B-B14F-4D97-AF65-F5344CB8AC3E}">
        <p14:creationId xmlns:p14="http://schemas.microsoft.com/office/powerpoint/2010/main" val="2349017995"/>
      </p:ext>
    </p:extLst>
  </p:cSld>
  <p:clrMapOvr>
    <a:masterClrMapping/>
  </p:clrMapOvr>
  <mc:AlternateContent xmlns:mc="http://schemas.openxmlformats.org/markup-compatibility/2006" xmlns:p14="http://schemas.microsoft.com/office/powerpoint/2010/main">
    <mc:Choice Requires="p14">
      <p:transition spd="slow" p14:dur="2000" advTm="16510"/>
    </mc:Choice>
    <mc:Fallback xmlns="">
      <p:transition spd="slow" advTm="165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0EE4-7647-4224-ACE6-E8FC87CFB3CD}"/>
              </a:ext>
            </a:extLst>
          </p:cNvPr>
          <p:cNvSpPr>
            <a:spLocks noGrp="1"/>
          </p:cNvSpPr>
          <p:nvPr>
            <p:ph type="title"/>
          </p:nvPr>
        </p:nvSpPr>
        <p:spPr/>
        <p:txBody>
          <a:bodyPr/>
          <a:lstStyle/>
          <a:p>
            <a:r>
              <a:rPr lang="en-US" dirty="0">
                <a:latin typeface="+mn-lt"/>
              </a:rPr>
              <a:t>Validity of </a:t>
            </a:r>
          </a:p>
        </p:txBody>
      </p:sp>
      <p:pic>
        <p:nvPicPr>
          <p:cNvPr id="4" name="Graphic 3">
            <a:extLst>
              <a:ext uri="{FF2B5EF4-FFF2-40B4-BE49-F238E27FC236}">
                <a16:creationId xmlns:a16="http://schemas.microsoft.com/office/drawing/2014/main" id="{80EB1ACC-C176-4318-B3F9-3DB5B8877E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2705" y="796370"/>
            <a:ext cx="717827" cy="873033"/>
          </a:xfrm>
          <a:prstGeom prst="rect">
            <a:avLst/>
          </a:prstGeom>
        </p:spPr>
      </p:pic>
      <p:sp>
        <p:nvSpPr>
          <p:cNvPr id="5" name="TextBox 4">
            <a:extLst>
              <a:ext uri="{FF2B5EF4-FFF2-40B4-BE49-F238E27FC236}">
                <a16:creationId xmlns:a16="http://schemas.microsoft.com/office/drawing/2014/main" id="{E4CDEF0F-F67F-4EA5-B4E8-E3B3C214D566}"/>
              </a:ext>
            </a:extLst>
          </p:cNvPr>
          <p:cNvSpPr txBox="1"/>
          <p:nvPr/>
        </p:nvSpPr>
        <p:spPr>
          <a:xfrm>
            <a:off x="1877628" y="1944918"/>
            <a:ext cx="4110484" cy="707886"/>
          </a:xfrm>
          <a:prstGeom prst="rect">
            <a:avLst/>
          </a:prstGeom>
          <a:solidFill>
            <a:schemeClr val="accent2">
              <a:lumMod val="20000"/>
              <a:lumOff val="80000"/>
            </a:schemeClr>
          </a:solidFill>
          <a:ln w="19050">
            <a:solidFill>
              <a:schemeClr val="tx1"/>
            </a:solidFill>
          </a:ln>
          <a:effectLst>
            <a:outerShdw blurRad="50800" dist="38100" dir="2700000" algn="tl" rotWithShape="0">
              <a:prstClr val="black">
                <a:alpha val="40000"/>
              </a:prstClr>
            </a:outerShdw>
          </a:effectLst>
        </p:spPr>
        <p:txBody>
          <a:bodyPr wrap="none" rtlCol="0">
            <a:spAutoFit/>
          </a:bodyPr>
          <a:lstStyle/>
          <a:p>
            <a:r>
              <a:rPr lang="en-US" sz="4000" dirty="0">
                <a:solidFill>
                  <a:schemeClr val="accent2"/>
                </a:solidFill>
                <a:latin typeface="Calibri" panose="020F0502020204030204" pitchFamily="34" charset="0"/>
                <a:cs typeface="Calibri" panose="020F0502020204030204" pitchFamily="34" charset="0"/>
              </a:rPr>
              <a:t>Rule 1: </a:t>
            </a:r>
            <a:r>
              <a:rPr lang="en-US" sz="4000" dirty="0">
                <a:latin typeface="Calibri" panose="020F0502020204030204" pitchFamily="34" charset="0"/>
                <a:cs typeface="Calibri" panose="020F0502020204030204" pitchFamily="34" charset="0"/>
              </a:rPr>
              <a:t>Continuous</a:t>
            </a:r>
          </a:p>
        </p:txBody>
      </p:sp>
      <p:sp>
        <p:nvSpPr>
          <p:cNvPr id="17" name="Slide Number Placeholder 16">
            <a:extLst>
              <a:ext uri="{FF2B5EF4-FFF2-40B4-BE49-F238E27FC236}">
                <a16:creationId xmlns:a16="http://schemas.microsoft.com/office/drawing/2014/main" id="{15562892-4A99-40E4-BA2A-7D45751287D8}"/>
              </a:ext>
            </a:extLst>
          </p:cNvPr>
          <p:cNvSpPr>
            <a:spLocks noGrp="1"/>
          </p:cNvSpPr>
          <p:nvPr>
            <p:ph type="sldNum" sz="quarter" idx="12"/>
          </p:nvPr>
        </p:nvSpPr>
        <p:spPr/>
        <p:txBody>
          <a:bodyPr/>
          <a:lstStyle/>
          <a:p>
            <a:fld id="{0C554033-6015-43E8-A0C2-4A11C3BD7F39}" type="slidenum">
              <a:rPr lang="en-US" smtClean="0"/>
              <a:t>25</a:t>
            </a:fld>
            <a:endParaRPr lang="en-US"/>
          </a:p>
        </p:txBody>
      </p:sp>
      <p:pic>
        <p:nvPicPr>
          <p:cNvPr id="19" name="Picture 18">
            <a:extLst>
              <a:ext uri="{FF2B5EF4-FFF2-40B4-BE49-F238E27FC236}">
                <a16:creationId xmlns:a16="http://schemas.microsoft.com/office/drawing/2014/main" id="{FBD7B15C-D66A-451C-827A-95A144DD83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5432" y="2968631"/>
            <a:ext cx="3087630" cy="3432055"/>
          </a:xfrm>
          <a:prstGeom prst="rect">
            <a:avLst/>
          </a:prstGeom>
        </p:spPr>
      </p:pic>
      <p:pic>
        <p:nvPicPr>
          <p:cNvPr id="20" name="Picture 19">
            <a:extLst>
              <a:ext uri="{FF2B5EF4-FFF2-40B4-BE49-F238E27FC236}">
                <a16:creationId xmlns:a16="http://schemas.microsoft.com/office/drawing/2014/main" id="{C82B3FDB-BE66-419E-A483-EEAD64C35D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1968" y="2963835"/>
            <a:ext cx="3090678" cy="3432055"/>
          </a:xfrm>
          <a:prstGeom prst="rect">
            <a:avLst/>
          </a:prstGeom>
        </p:spPr>
      </p:pic>
      <p:pic>
        <p:nvPicPr>
          <p:cNvPr id="21" name="Graphic 20" descr="Checkmark">
            <a:extLst>
              <a:ext uri="{FF2B5EF4-FFF2-40B4-BE49-F238E27FC236}">
                <a16:creationId xmlns:a16="http://schemas.microsoft.com/office/drawing/2014/main" id="{25CFEA3D-8489-42B1-B05C-810352D368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18330" y="3217053"/>
            <a:ext cx="1884405" cy="1884405"/>
          </a:xfrm>
          <a:prstGeom prst="rect">
            <a:avLst/>
          </a:prstGeom>
        </p:spPr>
      </p:pic>
      <p:sp>
        <p:nvSpPr>
          <p:cNvPr id="22" name="Multiplication Sign 21">
            <a:extLst>
              <a:ext uri="{FF2B5EF4-FFF2-40B4-BE49-F238E27FC236}">
                <a16:creationId xmlns:a16="http://schemas.microsoft.com/office/drawing/2014/main" id="{1A5E0161-11DB-4D84-8825-377BFC29AC46}"/>
              </a:ext>
            </a:extLst>
          </p:cNvPr>
          <p:cNvSpPr/>
          <p:nvPr/>
        </p:nvSpPr>
        <p:spPr>
          <a:xfrm>
            <a:off x="7079842" y="2963835"/>
            <a:ext cx="2201428" cy="2312477"/>
          </a:xfrm>
          <a:prstGeom prst="mathMultiply">
            <a:avLst>
              <a:gd name="adj1" fmla="val 10623"/>
            </a:avLst>
          </a:prstGeom>
          <a:solidFill>
            <a:srgbClr val="D4270A"/>
          </a:solidFill>
          <a:ln>
            <a:solidFill>
              <a:srgbClr val="D42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75282527"/>
      </p:ext>
    </p:extLst>
  </p:cSld>
  <p:clrMapOvr>
    <a:masterClrMapping/>
  </p:clrMapOvr>
  <mc:AlternateContent xmlns:mc="http://schemas.openxmlformats.org/markup-compatibility/2006" xmlns:p14="http://schemas.microsoft.com/office/powerpoint/2010/main">
    <mc:Choice Requires="p14">
      <p:transition spd="slow" p14:dur="2000" advTm="15010"/>
    </mc:Choice>
    <mc:Fallback xmlns="">
      <p:transition spd="slow" advTm="150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0F46924-1E2F-4650-A4F4-DD6C10A27E9C}"/>
              </a:ext>
            </a:extLst>
          </p:cNvPr>
          <p:cNvSpPr txBox="1"/>
          <p:nvPr/>
        </p:nvSpPr>
        <p:spPr>
          <a:xfrm>
            <a:off x="1877628" y="1948176"/>
            <a:ext cx="6049348" cy="707886"/>
          </a:xfrm>
          <a:prstGeom prst="rect">
            <a:avLst/>
          </a:prstGeom>
          <a:solidFill>
            <a:schemeClr val="accent2">
              <a:lumMod val="20000"/>
              <a:lumOff val="80000"/>
            </a:schemeClr>
          </a:solidFill>
          <a:ln w="19050">
            <a:solidFill>
              <a:schemeClr val="tx1"/>
            </a:solidFill>
          </a:ln>
          <a:effectLst>
            <a:outerShdw blurRad="50800" dist="38100" dir="2700000" algn="tl" rotWithShape="0">
              <a:prstClr val="black">
                <a:alpha val="40000"/>
              </a:prstClr>
            </a:outerShdw>
          </a:effectLst>
        </p:spPr>
        <p:txBody>
          <a:bodyPr wrap="none" rtlCol="0">
            <a:spAutoFit/>
          </a:bodyPr>
          <a:lstStyle>
            <a:defPPr>
              <a:defRPr lang="en-US"/>
            </a:defPPr>
            <a:lvl1pPr>
              <a:defRPr sz="4000">
                <a:solidFill>
                  <a:schemeClr val="accent2"/>
                </a:solidFill>
                <a:latin typeface="Calibri" panose="020F0502020204030204" pitchFamily="34" charset="0"/>
                <a:cs typeface="Calibri" panose="020F0502020204030204" pitchFamily="34" charset="0"/>
              </a:defRPr>
            </a:lvl1pPr>
          </a:lstStyle>
          <a:p>
            <a:r>
              <a:rPr lang="en-US" dirty="0"/>
              <a:t>Rule 2: </a:t>
            </a:r>
            <a:r>
              <a:rPr lang="en-US" dirty="0">
                <a:solidFill>
                  <a:schemeClr val="tx1"/>
                </a:solidFill>
              </a:rPr>
              <a:t>Boundary Consistent</a:t>
            </a:r>
            <a:endParaRPr lang="en-US" dirty="0"/>
          </a:p>
        </p:txBody>
      </p:sp>
      <p:sp>
        <p:nvSpPr>
          <p:cNvPr id="2" name="Title 1">
            <a:extLst>
              <a:ext uri="{FF2B5EF4-FFF2-40B4-BE49-F238E27FC236}">
                <a16:creationId xmlns:a16="http://schemas.microsoft.com/office/drawing/2014/main" id="{8F210EE4-7647-4224-ACE6-E8FC87CFB3CD}"/>
              </a:ext>
            </a:extLst>
          </p:cNvPr>
          <p:cNvSpPr>
            <a:spLocks noGrp="1"/>
          </p:cNvSpPr>
          <p:nvPr>
            <p:ph type="title"/>
          </p:nvPr>
        </p:nvSpPr>
        <p:spPr/>
        <p:txBody>
          <a:bodyPr/>
          <a:lstStyle/>
          <a:p>
            <a:r>
              <a:rPr lang="en-US" dirty="0">
                <a:latin typeface="+mn-lt"/>
              </a:rPr>
              <a:t>Validity of </a:t>
            </a:r>
          </a:p>
        </p:txBody>
      </p:sp>
      <p:sp>
        <p:nvSpPr>
          <p:cNvPr id="17" name="Slide Number Placeholder 16">
            <a:extLst>
              <a:ext uri="{FF2B5EF4-FFF2-40B4-BE49-F238E27FC236}">
                <a16:creationId xmlns:a16="http://schemas.microsoft.com/office/drawing/2014/main" id="{15562892-4A99-40E4-BA2A-7D45751287D8}"/>
              </a:ext>
            </a:extLst>
          </p:cNvPr>
          <p:cNvSpPr>
            <a:spLocks noGrp="1"/>
          </p:cNvSpPr>
          <p:nvPr>
            <p:ph type="sldNum" sz="quarter" idx="12"/>
          </p:nvPr>
        </p:nvSpPr>
        <p:spPr/>
        <p:txBody>
          <a:bodyPr/>
          <a:lstStyle/>
          <a:p>
            <a:fld id="{0C554033-6015-43E8-A0C2-4A11C3BD7F39}" type="slidenum">
              <a:rPr lang="en-US" smtClean="0"/>
              <a:t>26</a:t>
            </a:fld>
            <a:endParaRPr lang="en-US"/>
          </a:p>
        </p:txBody>
      </p:sp>
      <p:pic>
        <p:nvPicPr>
          <p:cNvPr id="13" name="Picture 12">
            <a:extLst>
              <a:ext uri="{FF2B5EF4-FFF2-40B4-BE49-F238E27FC236}">
                <a16:creationId xmlns:a16="http://schemas.microsoft.com/office/drawing/2014/main" id="{DB7D6987-4422-4F66-B216-71202FC52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432" y="2970323"/>
            <a:ext cx="3087630" cy="3428670"/>
          </a:xfrm>
          <a:prstGeom prst="rect">
            <a:avLst/>
          </a:prstGeom>
        </p:spPr>
      </p:pic>
      <p:pic>
        <p:nvPicPr>
          <p:cNvPr id="18" name="Picture 17">
            <a:extLst>
              <a:ext uri="{FF2B5EF4-FFF2-40B4-BE49-F238E27FC236}">
                <a16:creationId xmlns:a16="http://schemas.microsoft.com/office/drawing/2014/main" id="{75612355-4EFE-4998-9048-5A4BB091C4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492" y="2963835"/>
            <a:ext cx="3087630" cy="3432055"/>
          </a:xfrm>
          <a:prstGeom prst="rect">
            <a:avLst/>
          </a:prstGeom>
        </p:spPr>
      </p:pic>
      <p:pic>
        <p:nvPicPr>
          <p:cNvPr id="19" name="Graphic 18" descr="Checkmark">
            <a:extLst>
              <a:ext uri="{FF2B5EF4-FFF2-40B4-BE49-F238E27FC236}">
                <a16:creationId xmlns:a16="http://schemas.microsoft.com/office/drawing/2014/main" id="{6EEAE84B-5CE3-49AE-9524-BE7A60E658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8330" y="3217053"/>
            <a:ext cx="1884405" cy="1884405"/>
          </a:xfrm>
          <a:prstGeom prst="rect">
            <a:avLst/>
          </a:prstGeom>
        </p:spPr>
      </p:pic>
      <p:sp>
        <p:nvSpPr>
          <p:cNvPr id="20" name="Multiplication Sign 19">
            <a:extLst>
              <a:ext uri="{FF2B5EF4-FFF2-40B4-BE49-F238E27FC236}">
                <a16:creationId xmlns:a16="http://schemas.microsoft.com/office/drawing/2014/main" id="{ABA14F51-6A00-46EC-A722-869A191C562C}"/>
              </a:ext>
            </a:extLst>
          </p:cNvPr>
          <p:cNvSpPr/>
          <p:nvPr/>
        </p:nvSpPr>
        <p:spPr>
          <a:xfrm>
            <a:off x="7079842" y="2963835"/>
            <a:ext cx="2201428" cy="2312477"/>
          </a:xfrm>
          <a:prstGeom prst="mathMultiply">
            <a:avLst>
              <a:gd name="adj1" fmla="val 10623"/>
            </a:avLst>
          </a:prstGeom>
          <a:solidFill>
            <a:srgbClr val="D4270A"/>
          </a:solidFill>
          <a:ln>
            <a:solidFill>
              <a:srgbClr val="D42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67B6521C-6FA5-4E00-8757-4E6BE3E33D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42705" y="796370"/>
            <a:ext cx="717827" cy="873033"/>
          </a:xfrm>
          <a:prstGeom prst="rect">
            <a:avLst/>
          </a:prstGeom>
        </p:spPr>
      </p:pic>
    </p:spTree>
    <p:custDataLst>
      <p:tags r:id="rId1"/>
    </p:custDataLst>
    <p:extLst>
      <p:ext uri="{BB962C8B-B14F-4D97-AF65-F5344CB8AC3E}">
        <p14:creationId xmlns:p14="http://schemas.microsoft.com/office/powerpoint/2010/main" val="2820383210"/>
      </p:ext>
    </p:extLst>
  </p:cSld>
  <p:clrMapOvr>
    <a:masterClrMapping/>
  </p:clrMapOvr>
  <mc:AlternateContent xmlns:mc="http://schemas.openxmlformats.org/markup-compatibility/2006" xmlns:p14="http://schemas.microsoft.com/office/powerpoint/2010/main">
    <mc:Choice Requires="p14">
      <p:transition spd="slow" p14:dur="2000" advTm="23821"/>
    </mc:Choice>
    <mc:Fallback xmlns="">
      <p:transition spd="slow" advTm="23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5775-3553-4038-99AB-AE2BF7AE52F0}"/>
              </a:ext>
            </a:extLst>
          </p:cNvPr>
          <p:cNvSpPr>
            <a:spLocks noGrp="1"/>
          </p:cNvSpPr>
          <p:nvPr>
            <p:ph type="title"/>
          </p:nvPr>
        </p:nvSpPr>
        <p:spPr>
          <a:xfrm>
            <a:off x="1024128" y="585216"/>
            <a:ext cx="9720072" cy="1499616"/>
          </a:xfrm>
        </p:spPr>
        <p:txBody>
          <a:bodyPr/>
          <a:lstStyle/>
          <a:p>
            <a:r>
              <a:rPr lang="en-US" dirty="0">
                <a:latin typeface="+mn-lt"/>
              </a:rPr>
              <a:t>Interpolation without knowledge of boundaries</a:t>
            </a:r>
          </a:p>
        </p:txBody>
      </p:sp>
      <p:sp>
        <p:nvSpPr>
          <p:cNvPr id="4" name="Slide Number Placeholder 3">
            <a:extLst>
              <a:ext uri="{FF2B5EF4-FFF2-40B4-BE49-F238E27FC236}">
                <a16:creationId xmlns:a16="http://schemas.microsoft.com/office/drawing/2014/main" id="{12E83D6F-5D1B-4608-A3D5-15D4770FC683}"/>
              </a:ext>
            </a:extLst>
          </p:cNvPr>
          <p:cNvSpPr>
            <a:spLocks noGrp="1"/>
          </p:cNvSpPr>
          <p:nvPr>
            <p:ph type="sldNum" sz="quarter" idx="12"/>
          </p:nvPr>
        </p:nvSpPr>
        <p:spPr/>
        <p:txBody>
          <a:bodyPr/>
          <a:lstStyle/>
          <a:p>
            <a:fld id="{0C554033-6015-43E8-A0C2-4A11C3BD7F39}" type="slidenum">
              <a:rPr lang="en-US" smtClean="0"/>
              <a:t>27</a:t>
            </a:fld>
            <a:endParaRPr lang="en-US"/>
          </a:p>
        </p:txBody>
      </p:sp>
      <p:cxnSp>
        <p:nvCxnSpPr>
          <p:cNvPr id="5" name="Straight Connector 4">
            <a:extLst>
              <a:ext uri="{FF2B5EF4-FFF2-40B4-BE49-F238E27FC236}">
                <a16:creationId xmlns:a16="http://schemas.microsoft.com/office/drawing/2014/main" id="{F16E269E-5E7D-4653-AE1F-869EC3EA5B11}"/>
              </a:ext>
            </a:extLst>
          </p:cNvPr>
          <p:cNvCxnSpPr>
            <a:cxnSpLocks/>
          </p:cNvCxnSpPr>
          <p:nvPr/>
        </p:nvCxnSpPr>
        <p:spPr>
          <a:xfrm flipV="1">
            <a:off x="3371573" y="4530504"/>
            <a:ext cx="817235" cy="341534"/>
          </a:xfrm>
          <a:prstGeom prst="line">
            <a:avLst/>
          </a:prstGeom>
          <a:ln w="28575"/>
        </p:spPr>
        <p:style>
          <a:lnRef idx="2">
            <a:schemeClr val="dk1"/>
          </a:lnRef>
          <a:fillRef idx="0">
            <a:schemeClr val="dk1"/>
          </a:fillRef>
          <a:effectRef idx="1">
            <a:schemeClr val="dk1"/>
          </a:effectRef>
          <a:fontRef idx="minor">
            <a:schemeClr val="tx1"/>
          </a:fontRef>
        </p:style>
      </p:cxnSp>
      <p:pic>
        <p:nvPicPr>
          <p:cNvPr id="6" name="Graphic 5">
            <a:extLst>
              <a:ext uri="{FF2B5EF4-FFF2-40B4-BE49-F238E27FC236}">
                <a16:creationId xmlns:a16="http://schemas.microsoft.com/office/drawing/2014/main" id="{9E364415-F2D0-4A4E-A3FE-51AB43EE1F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3791" y="2163386"/>
            <a:ext cx="3471852" cy="3857613"/>
          </a:xfrm>
          <a:prstGeom prst="rect">
            <a:avLst/>
          </a:prstGeom>
        </p:spPr>
      </p:pic>
      <p:sp>
        <p:nvSpPr>
          <p:cNvPr id="9" name="Oval 8">
            <a:extLst>
              <a:ext uri="{FF2B5EF4-FFF2-40B4-BE49-F238E27FC236}">
                <a16:creationId xmlns:a16="http://schemas.microsoft.com/office/drawing/2014/main" id="{4F3492E6-640C-4222-9B5C-3311D67D3B6F}"/>
              </a:ext>
            </a:extLst>
          </p:cNvPr>
          <p:cNvSpPr/>
          <p:nvPr/>
        </p:nvSpPr>
        <p:spPr>
          <a:xfrm>
            <a:off x="3338574" y="4839039"/>
            <a:ext cx="65997" cy="6599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E5769D-99A3-4B33-8F8C-93B2A18C140D}"/>
              </a:ext>
            </a:extLst>
          </p:cNvPr>
          <p:cNvSpPr/>
          <p:nvPr/>
        </p:nvSpPr>
        <p:spPr>
          <a:xfrm>
            <a:off x="4155809" y="4497506"/>
            <a:ext cx="65997" cy="6599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FB4338A-A870-47DC-BC2E-3FA02393BF9B}"/>
              </a:ext>
            </a:extLst>
          </p:cNvPr>
          <p:cNvSpPr/>
          <p:nvPr/>
        </p:nvSpPr>
        <p:spPr>
          <a:xfrm>
            <a:off x="6238876" y="2163386"/>
            <a:ext cx="2881312" cy="3394452"/>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400EC21-5717-4A1F-951E-8BDFD3D30064}"/>
              </a:ext>
            </a:extLst>
          </p:cNvPr>
          <p:cNvSpPr txBox="1"/>
          <p:nvPr/>
        </p:nvSpPr>
        <p:spPr>
          <a:xfrm>
            <a:off x="6619277" y="2284310"/>
            <a:ext cx="2026298" cy="369332"/>
          </a:xfrm>
          <a:prstGeom prst="rect">
            <a:avLst/>
          </a:prstGeom>
          <a:noFill/>
        </p:spPr>
        <p:txBody>
          <a:bodyPr wrap="square" rtlCol="0" anchor="ctr">
            <a:spAutoFit/>
          </a:bodyPr>
          <a:lstStyle/>
          <a:p>
            <a:pPr algn="ctr"/>
            <a:r>
              <a:rPr lang="en-US" dirty="0">
                <a:latin typeface="Calibri" panose="020F0502020204030204" pitchFamily="34" charset="0"/>
                <a:cs typeface="Calibri" panose="020F0502020204030204" pitchFamily="34" charset="0"/>
              </a:rPr>
              <a:t>Available quantities</a:t>
            </a:r>
          </a:p>
        </p:txBody>
      </p:sp>
      <p:cxnSp>
        <p:nvCxnSpPr>
          <p:cNvPr id="15" name="Straight Arrow Connector 14">
            <a:extLst>
              <a:ext uri="{FF2B5EF4-FFF2-40B4-BE49-F238E27FC236}">
                <a16:creationId xmlns:a16="http://schemas.microsoft.com/office/drawing/2014/main" id="{419AA610-ABD0-42A1-A9FD-781E21667953}"/>
              </a:ext>
            </a:extLst>
          </p:cNvPr>
          <p:cNvCxnSpPr>
            <a:cxnSpLocks/>
          </p:cNvCxnSpPr>
          <p:nvPr/>
        </p:nvCxnSpPr>
        <p:spPr>
          <a:xfrm flipH="1">
            <a:off x="3463925" y="3262313"/>
            <a:ext cx="341313" cy="1576726"/>
          </a:xfrm>
          <a:prstGeom prst="straightConnector1">
            <a:avLst/>
          </a:prstGeom>
          <a:ln>
            <a:solidFill>
              <a:srgbClr val="006837"/>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D0E1F1F-1FB3-4DF3-A803-0F82C9DF6EF9}"/>
              </a:ext>
            </a:extLst>
          </p:cNvPr>
          <p:cNvSpPr/>
          <p:nvPr/>
        </p:nvSpPr>
        <p:spPr>
          <a:xfrm>
            <a:off x="3775768" y="3224331"/>
            <a:ext cx="65997" cy="6599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9FFFB06-0346-4191-81BD-B6C1805FD655}"/>
              </a:ext>
            </a:extLst>
          </p:cNvPr>
          <p:cNvSpPr/>
          <p:nvPr/>
        </p:nvSpPr>
        <p:spPr>
          <a:xfrm>
            <a:off x="3437570" y="4806040"/>
            <a:ext cx="65997" cy="6599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A97A0FE-B210-48CE-B9BA-38C67E2B8E6B}"/>
              </a:ext>
            </a:extLst>
          </p:cNvPr>
          <p:cNvGrpSpPr/>
          <p:nvPr/>
        </p:nvGrpSpPr>
        <p:grpSpPr>
          <a:xfrm>
            <a:off x="3338531" y="3224327"/>
            <a:ext cx="883232" cy="1680705"/>
            <a:chOff x="6553280" y="3224327"/>
            <a:chExt cx="883232" cy="1680705"/>
          </a:xfrm>
        </p:grpSpPr>
        <p:cxnSp>
          <p:nvCxnSpPr>
            <p:cNvPr id="18" name="Straight Connector 17">
              <a:extLst>
                <a:ext uri="{FF2B5EF4-FFF2-40B4-BE49-F238E27FC236}">
                  <a16:creationId xmlns:a16="http://schemas.microsoft.com/office/drawing/2014/main" id="{9788CE65-94AD-4A4A-A31D-4B56AFCE82CF}"/>
                </a:ext>
              </a:extLst>
            </p:cNvPr>
            <p:cNvCxnSpPr>
              <a:cxnSpLocks/>
            </p:cNvCxnSpPr>
            <p:nvPr/>
          </p:nvCxnSpPr>
          <p:spPr>
            <a:xfrm flipV="1">
              <a:off x="6586279" y="4530500"/>
              <a:ext cx="817235" cy="341534"/>
            </a:xfrm>
            <a:prstGeom prst="line">
              <a:avLst/>
            </a:prstGeom>
            <a:ln w="28575"/>
          </p:spPr>
          <p:style>
            <a:lnRef idx="2">
              <a:schemeClr val="dk1"/>
            </a:lnRef>
            <a:fillRef idx="0">
              <a:schemeClr val="dk1"/>
            </a:fillRef>
            <a:effectRef idx="1">
              <a:schemeClr val="dk1"/>
            </a:effectRef>
            <a:fontRef idx="minor">
              <a:schemeClr val="tx1"/>
            </a:fontRef>
          </p:style>
        </p:cxnSp>
        <p:sp>
          <p:nvSpPr>
            <p:cNvPr id="19" name="Oval 18">
              <a:extLst>
                <a:ext uri="{FF2B5EF4-FFF2-40B4-BE49-F238E27FC236}">
                  <a16:creationId xmlns:a16="http://schemas.microsoft.com/office/drawing/2014/main" id="{BE818708-D800-46FB-B157-320BAB22041B}"/>
                </a:ext>
              </a:extLst>
            </p:cNvPr>
            <p:cNvSpPr/>
            <p:nvPr/>
          </p:nvSpPr>
          <p:spPr>
            <a:xfrm>
              <a:off x="6553280" y="4839035"/>
              <a:ext cx="65997" cy="6599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70F7741-FC0D-4ECF-A358-E241F7C53EC9}"/>
                </a:ext>
              </a:extLst>
            </p:cNvPr>
            <p:cNvSpPr/>
            <p:nvPr/>
          </p:nvSpPr>
          <p:spPr>
            <a:xfrm>
              <a:off x="7370515" y="4497502"/>
              <a:ext cx="65997" cy="6599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E55A6D9-9E37-4B5F-9C0A-7C7325800802}"/>
                </a:ext>
              </a:extLst>
            </p:cNvPr>
            <p:cNvCxnSpPr>
              <a:cxnSpLocks/>
            </p:cNvCxnSpPr>
            <p:nvPr/>
          </p:nvCxnSpPr>
          <p:spPr>
            <a:xfrm flipH="1">
              <a:off x="6678631" y="3262309"/>
              <a:ext cx="341313" cy="1576726"/>
            </a:xfrm>
            <a:prstGeom prst="straightConnector1">
              <a:avLst/>
            </a:prstGeom>
            <a:ln w="12700">
              <a:solidFill>
                <a:srgbClr val="006837"/>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A146F84-5D7C-4C45-9F55-DA76A29607D0}"/>
                </a:ext>
              </a:extLst>
            </p:cNvPr>
            <p:cNvSpPr/>
            <p:nvPr/>
          </p:nvSpPr>
          <p:spPr>
            <a:xfrm>
              <a:off x="6990474" y="3224327"/>
              <a:ext cx="65997" cy="6599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CDA52D-81E6-4A8B-835B-E05127C65150}"/>
                </a:ext>
              </a:extLst>
            </p:cNvPr>
            <p:cNvSpPr/>
            <p:nvPr/>
          </p:nvSpPr>
          <p:spPr>
            <a:xfrm>
              <a:off x="6652276" y="4806036"/>
              <a:ext cx="65997" cy="6599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C0E63F8D-4048-428A-BF50-1A05C48617BA}"/>
              </a:ext>
            </a:extLst>
          </p:cNvPr>
          <p:cNvSpPr txBox="1"/>
          <p:nvPr/>
        </p:nvSpPr>
        <p:spPr>
          <a:xfrm>
            <a:off x="7543071" y="2857299"/>
            <a:ext cx="1317038"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a:latin typeface="Calibri" panose="020F0502020204030204" pitchFamily="34" charset="0"/>
                <a:cs typeface="Calibri" panose="020F0502020204030204" pitchFamily="34" charset="0"/>
              </a:rPr>
              <a:t>Origin point</a:t>
            </a:r>
          </a:p>
        </p:txBody>
      </p:sp>
      <p:sp>
        <p:nvSpPr>
          <p:cNvPr id="29" name="TextBox 28">
            <a:extLst>
              <a:ext uri="{FF2B5EF4-FFF2-40B4-BE49-F238E27FC236}">
                <a16:creationId xmlns:a16="http://schemas.microsoft.com/office/drawing/2014/main" id="{4CA075F5-B4A7-49B4-ABAA-D1402554F712}"/>
              </a:ext>
            </a:extLst>
          </p:cNvPr>
          <p:cNvSpPr txBox="1"/>
          <p:nvPr/>
        </p:nvSpPr>
        <p:spPr>
          <a:xfrm>
            <a:off x="7543071" y="3393391"/>
            <a:ext cx="1317039"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a:latin typeface="Calibri" panose="020F0502020204030204" pitchFamily="34" charset="0"/>
                <a:cs typeface="Calibri" panose="020F0502020204030204" pitchFamily="34" charset="0"/>
              </a:rPr>
              <a:t>Ray</a:t>
            </a:r>
          </a:p>
        </p:txBody>
      </p:sp>
      <p:sp>
        <p:nvSpPr>
          <p:cNvPr id="30" name="TextBox 29">
            <a:extLst>
              <a:ext uri="{FF2B5EF4-FFF2-40B4-BE49-F238E27FC236}">
                <a16:creationId xmlns:a16="http://schemas.microsoft.com/office/drawing/2014/main" id="{63F9C9D9-276F-452D-AF84-B69648443527}"/>
              </a:ext>
            </a:extLst>
          </p:cNvPr>
          <p:cNvSpPr txBox="1"/>
          <p:nvPr/>
        </p:nvSpPr>
        <p:spPr>
          <a:xfrm>
            <a:off x="7543070" y="4459810"/>
            <a:ext cx="1317039"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a:latin typeface="Calibri" panose="020F0502020204030204" pitchFamily="34" charset="0"/>
                <a:cs typeface="Calibri" panose="020F0502020204030204" pitchFamily="34" charset="0"/>
              </a:rPr>
              <a:t>Primitive</a:t>
            </a:r>
          </a:p>
        </p:txBody>
      </p:sp>
      <p:sp>
        <p:nvSpPr>
          <p:cNvPr id="31" name="TextBox 30">
            <a:extLst>
              <a:ext uri="{FF2B5EF4-FFF2-40B4-BE49-F238E27FC236}">
                <a16:creationId xmlns:a16="http://schemas.microsoft.com/office/drawing/2014/main" id="{6EB1E56B-AE1C-45A6-84EC-E67A947B79F2}"/>
              </a:ext>
            </a:extLst>
          </p:cNvPr>
          <p:cNvSpPr txBox="1"/>
          <p:nvPr/>
        </p:nvSpPr>
        <p:spPr>
          <a:xfrm>
            <a:off x="7543070" y="3923718"/>
            <a:ext cx="1317039"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a:latin typeface="Calibri" panose="020F0502020204030204" pitchFamily="34" charset="0"/>
                <a:cs typeface="Calibri" panose="020F0502020204030204" pitchFamily="34" charset="0"/>
              </a:rPr>
              <a:t>Intersection</a:t>
            </a:r>
          </a:p>
        </p:txBody>
      </p:sp>
      <p:grpSp>
        <p:nvGrpSpPr>
          <p:cNvPr id="37" name="Group 36">
            <a:extLst>
              <a:ext uri="{FF2B5EF4-FFF2-40B4-BE49-F238E27FC236}">
                <a16:creationId xmlns:a16="http://schemas.microsoft.com/office/drawing/2014/main" id="{2AF399C5-92B2-4C59-9F43-186444CAF356}"/>
              </a:ext>
            </a:extLst>
          </p:cNvPr>
          <p:cNvGrpSpPr/>
          <p:nvPr/>
        </p:nvGrpSpPr>
        <p:grpSpPr>
          <a:xfrm>
            <a:off x="3081020" y="4695737"/>
            <a:ext cx="6367780" cy="1586262"/>
            <a:chOff x="3081020" y="4695737"/>
            <a:chExt cx="6367780" cy="1586262"/>
          </a:xfrm>
        </p:grpSpPr>
        <p:sp>
          <p:nvSpPr>
            <p:cNvPr id="32" name="TextBox 31">
              <a:extLst>
                <a:ext uri="{FF2B5EF4-FFF2-40B4-BE49-F238E27FC236}">
                  <a16:creationId xmlns:a16="http://schemas.microsoft.com/office/drawing/2014/main" id="{19352913-150F-4F8D-AFD8-09859442C6FF}"/>
                </a:ext>
              </a:extLst>
            </p:cNvPr>
            <p:cNvSpPr txBox="1"/>
            <p:nvPr/>
          </p:nvSpPr>
          <p:spPr>
            <a:xfrm>
              <a:off x="5894760" y="5912667"/>
              <a:ext cx="3554040" cy="369332"/>
            </a:xfrm>
            <a:prstGeom prst="rect">
              <a:avLst/>
            </a:prstGeom>
            <a:solidFill>
              <a:srgbClr val="FFCCCC"/>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a:latin typeface="Calibri" panose="020F0502020204030204" pitchFamily="34" charset="0"/>
                  <a:cs typeface="Calibri" panose="020F0502020204030204" pitchFamily="34" charset="0"/>
                </a:rPr>
                <a:t>No access to discontinuity points</a:t>
              </a:r>
            </a:p>
          </p:txBody>
        </p:sp>
        <p:sp>
          <p:nvSpPr>
            <p:cNvPr id="33" name="Arrow: Right 32">
              <a:extLst>
                <a:ext uri="{FF2B5EF4-FFF2-40B4-BE49-F238E27FC236}">
                  <a16:creationId xmlns:a16="http://schemas.microsoft.com/office/drawing/2014/main" id="{4F14E6DC-E309-43EA-B3D5-51AABB2BCD4A}"/>
                </a:ext>
              </a:extLst>
            </p:cNvPr>
            <p:cNvSpPr/>
            <p:nvPr/>
          </p:nvSpPr>
          <p:spPr>
            <a:xfrm rot="13438018">
              <a:off x="4603600" y="5202380"/>
              <a:ext cx="1525834" cy="20364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Arrow: Right 33">
              <a:extLst>
                <a:ext uri="{FF2B5EF4-FFF2-40B4-BE49-F238E27FC236}">
                  <a16:creationId xmlns:a16="http://schemas.microsoft.com/office/drawing/2014/main" id="{EBBD2BF9-7F78-4156-9F26-585BFD2CE48F}"/>
                </a:ext>
              </a:extLst>
            </p:cNvPr>
            <p:cNvSpPr/>
            <p:nvPr/>
          </p:nvSpPr>
          <p:spPr>
            <a:xfrm rot="11674618">
              <a:off x="3194818" y="5667731"/>
              <a:ext cx="2652141" cy="20364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BE2C2C3E-5FC4-46B9-AA25-8183B16036A4}"/>
                </a:ext>
              </a:extLst>
            </p:cNvPr>
            <p:cNvSpPr/>
            <p:nvPr/>
          </p:nvSpPr>
          <p:spPr>
            <a:xfrm>
              <a:off x="3081020" y="5381964"/>
              <a:ext cx="65997" cy="65997"/>
            </a:xfrm>
            <a:prstGeom prst="ellipse">
              <a:avLst/>
            </a:prstGeom>
            <a:solidFill>
              <a:schemeClr val="bg1"/>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8367FBF-36A9-4DCD-8193-0477BC9CC3EC}"/>
                </a:ext>
              </a:extLst>
            </p:cNvPr>
            <p:cNvSpPr/>
            <p:nvPr/>
          </p:nvSpPr>
          <p:spPr>
            <a:xfrm>
              <a:off x="4713726" y="4695737"/>
              <a:ext cx="65997" cy="65997"/>
            </a:xfrm>
            <a:prstGeom prst="ellipse">
              <a:avLst/>
            </a:prstGeom>
            <a:solidFill>
              <a:schemeClr val="bg1"/>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001498480"/>
      </p:ext>
    </p:extLst>
  </p:cSld>
  <p:clrMapOvr>
    <a:masterClrMapping/>
  </p:clrMapOvr>
  <mc:AlternateContent xmlns:mc="http://schemas.openxmlformats.org/markup-compatibility/2006" xmlns:p14="http://schemas.microsoft.com/office/powerpoint/2010/main">
    <mc:Choice Requires="p14">
      <p:transition spd="slow" p14:dur="2000" advTm="20988"/>
    </mc:Choice>
    <mc:Fallback xmlns="">
      <p:transition spd="slow" advTm="209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3.95833E-6 -2.59259E-6 L 0.25885 -2.59259E-6 " pathEditMode="relative" rAng="0" ptsTypes="AA">
                                      <p:cBhvr>
                                        <p:cTn id="8" dur="1000" fill="hold"/>
                                        <p:tgtEl>
                                          <p:spTgt spid="3"/>
                                        </p:tgtEl>
                                        <p:attrNameLst>
                                          <p:attrName>ppt_x</p:attrName>
                                          <p:attrName>ppt_y</p:attrName>
                                        </p:attrNameLst>
                                      </p:cBhvr>
                                      <p:rCtr x="12943" y="0"/>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0"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88A5-4DB5-4568-99C5-AF5AD8987974}"/>
              </a:ext>
            </a:extLst>
          </p:cNvPr>
          <p:cNvSpPr>
            <a:spLocks noGrp="1"/>
          </p:cNvSpPr>
          <p:nvPr>
            <p:ph type="title"/>
          </p:nvPr>
        </p:nvSpPr>
        <p:spPr/>
        <p:txBody>
          <a:bodyPr/>
          <a:lstStyle/>
          <a:p>
            <a:r>
              <a:rPr lang="en-US" dirty="0">
                <a:latin typeface="+mn-lt"/>
              </a:rPr>
              <a:t>Constructing </a:t>
            </a:r>
          </a:p>
        </p:txBody>
      </p:sp>
      <p:sp>
        <p:nvSpPr>
          <p:cNvPr id="4" name="Slide Number Placeholder 3">
            <a:extLst>
              <a:ext uri="{FF2B5EF4-FFF2-40B4-BE49-F238E27FC236}">
                <a16:creationId xmlns:a16="http://schemas.microsoft.com/office/drawing/2014/main" id="{8039111F-4C67-47BA-BD5B-9E0B96B63987}"/>
              </a:ext>
            </a:extLst>
          </p:cNvPr>
          <p:cNvSpPr>
            <a:spLocks noGrp="1"/>
          </p:cNvSpPr>
          <p:nvPr>
            <p:ph type="sldNum" sz="quarter" idx="12"/>
          </p:nvPr>
        </p:nvSpPr>
        <p:spPr/>
        <p:txBody>
          <a:bodyPr/>
          <a:lstStyle/>
          <a:p>
            <a:fld id="{0C554033-6015-43E8-A0C2-4A11C3BD7F39}" type="slidenum">
              <a:rPr lang="en-US" smtClean="0"/>
              <a:t>28</a:t>
            </a:fld>
            <a:endParaRPr lang="en-US"/>
          </a:p>
        </p:txBody>
      </p:sp>
      <p:pic>
        <p:nvPicPr>
          <p:cNvPr id="5" name="Graphic 4">
            <a:extLst>
              <a:ext uri="{FF2B5EF4-FFF2-40B4-BE49-F238E27FC236}">
                <a16:creationId xmlns:a16="http://schemas.microsoft.com/office/drawing/2014/main" id="{C006CCA6-9DBE-435C-B34C-A803D2791B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57436" y="797857"/>
            <a:ext cx="717827" cy="873033"/>
          </a:xfrm>
          <a:prstGeom prst="rect">
            <a:avLst/>
          </a:prstGeom>
        </p:spPr>
      </p:pic>
      <p:sp>
        <p:nvSpPr>
          <p:cNvPr id="6" name="TextBox 5">
            <a:extLst>
              <a:ext uri="{FF2B5EF4-FFF2-40B4-BE49-F238E27FC236}">
                <a16:creationId xmlns:a16="http://schemas.microsoft.com/office/drawing/2014/main" id="{17DAEA86-7F6B-4ACC-9AC6-F2C940C04F50}"/>
              </a:ext>
            </a:extLst>
          </p:cNvPr>
          <p:cNvSpPr txBox="1"/>
          <p:nvPr/>
        </p:nvSpPr>
        <p:spPr>
          <a:xfrm>
            <a:off x="980586" y="2046728"/>
            <a:ext cx="7369197" cy="461665"/>
          </a:xfrm>
          <a:prstGeom prst="rect">
            <a:avLst/>
          </a:prstGeom>
          <a:solidFill>
            <a:srgbClr val="FFCCCC"/>
          </a:solidFill>
          <a:ln>
            <a:solidFill>
              <a:schemeClr val="accent2">
                <a:lumMod val="50000"/>
              </a:schemeClr>
            </a:solidFill>
          </a:ln>
          <a:effectLst>
            <a:outerShdw blurRad="50800" dist="38100" dir="2700000" algn="tl" rotWithShape="0">
              <a:prstClr val="black">
                <a:alpha val="40000"/>
              </a:prstClr>
            </a:outerShdw>
          </a:effectLst>
        </p:spPr>
        <p:txBody>
          <a:bodyPr wrap="none" rtlCol="0">
            <a:spAutoFit/>
          </a:bodyPr>
          <a:lstStyle/>
          <a:p>
            <a:r>
              <a:rPr lang="en-US" sz="2400" dirty="0">
                <a:latin typeface="Calibri" panose="020F0502020204030204" pitchFamily="34" charset="0"/>
                <a:cs typeface="Calibri" panose="020F0502020204030204" pitchFamily="34" charset="0"/>
              </a:rPr>
              <a:t>Attempt 1                 Find            through </a:t>
            </a:r>
            <a:r>
              <a:rPr lang="en-US" sz="2400" i="1" dirty="0">
                <a:latin typeface="Calibri" panose="020F0502020204030204" pitchFamily="34" charset="0"/>
                <a:cs typeface="Calibri" panose="020F0502020204030204" pitchFamily="34" charset="0"/>
              </a:rPr>
              <a:t>implicit derivative  </a:t>
            </a:r>
          </a:p>
        </p:txBody>
      </p:sp>
      <p:sp>
        <p:nvSpPr>
          <p:cNvPr id="7" name="Arrow: Right 6">
            <a:extLst>
              <a:ext uri="{FF2B5EF4-FFF2-40B4-BE49-F238E27FC236}">
                <a16:creationId xmlns:a16="http://schemas.microsoft.com/office/drawing/2014/main" id="{FE2A8560-0FCB-430A-B765-5CEED169A3B4}"/>
              </a:ext>
            </a:extLst>
          </p:cNvPr>
          <p:cNvSpPr/>
          <p:nvPr/>
        </p:nvSpPr>
        <p:spPr>
          <a:xfrm>
            <a:off x="2616809" y="2249965"/>
            <a:ext cx="667562" cy="131396"/>
          </a:xfrm>
          <a:prstGeom prst="rightArrow">
            <a:avLst>
              <a:gd name="adj1" fmla="val 50000"/>
              <a:gd name="adj2" fmla="val 85915"/>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 name="Graphic 9">
            <a:extLst>
              <a:ext uri="{FF2B5EF4-FFF2-40B4-BE49-F238E27FC236}">
                <a16:creationId xmlns:a16="http://schemas.microsoft.com/office/drawing/2014/main" id="{E701A857-808A-48F1-8D85-B67FB8E660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32250" y="2137916"/>
            <a:ext cx="581025" cy="342900"/>
          </a:xfrm>
          <a:prstGeom prst="rect">
            <a:avLst/>
          </a:prstGeom>
        </p:spPr>
      </p:pic>
      <p:pic>
        <p:nvPicPr>
          <p:cNvPr id="12" name="Graphic 11">
            <a:extLst>
              <a:ext uri="{FF2B5EF4-FFF2-40B4-BE49-F238E27FC236}">
                <a16:creationId xmlns:a16="http://schemas.microsoft.com/office/drawing/2014/main" id="{BD197632-EF1D-43F9-BD37-C3882AF310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90589" y="3429000"/>
            <a:ext cx="1704975" cy="828675"/>
          </a:xfrm>
          <a:prstGeom prst="rect">
            <a:avLst/>
          </a:prstGeom>
        </p:spPr>
      </p:pic>
      <p:sp>
        <p:nvSpPr>
          <p:cNvPr id="15" name="Arrow: Right 14">
            <a:extLst>
              <a:ext uri="{FF2B5EF4-FFF2-40B4-BE49-F238E27FC236}">
                <a16:creationId xmlns:a16="http://schemas.microsoft.com/office/drawing/2014/main" id="{0C00EC80-146D-4765-BE9F-D1CABC014B46}"/>
              </a:ext>
            </a:extLst>
          </p:cNvPr>
          <p:cNvSpPr/>
          <p:nvPr/>
        </p:nvSpPr>
        <p:spPr>
          <a:xfrm>
            <a:off x="4439746" y="3663131"/>
            <a:ext cx="814388"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155D4681-815B-4DED-9559-7EF74589633E}"/>
              </a:ext>
            </a:extLst>
          </p:cNvPr>
          <p:cNvSpPr txBox="1"/>
          <p:nvPr/>
        </p:nvSpPr>
        <p:spPr>
          <a:xfrm>
            <a:off x="1892370" y="4787000"/>
            <a:ext cx="3661002"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At all points (not just boundaries)</a:t>
            </a:r>
            <a:endParaRPr lang="en-US" sz="2000" i="1"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E72122BD-E164-4286-B8D0-D1F9F4F4F8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7693" y="2610205"/>
            <a:ext cx="3379640" cy="3752933"/>
          </a:xfrm>
          <a:prstGeom prst="rect">
            <a:avLst/>
          </a:prstGeom>
        </p:spPr>
      </p:pic>
      <p:sp>
        <p:nvSpPr>
          <p:cNvPr id="20" name="TextBox 19">
            <a:extLst>
              <a:ext uri="{FF2B5EF4-FFF2-40B4-BE49-F238E27FC236}">
                <a16:creationId xmlns:a16="http://schemas.microsoft.com/office/drawing/2014/main" id="{996E0E35-EAFF-4BE7-BC52-1BEF397AD2B5}"/>
              </a:ext>
            </a:extLst>
          </p:cNvPr>
          <p:cNvSpPr txBox="1"/>
          <p:nvPr/>
        </p:nvSpPr>
        <p:spPr>
          <a:xfrm>
            <a:off x="2253655" y="5485602"/>
            <a:ext cx="2959913" cy="461665"/>
          </a:xfrm>
          <a:prstGeom prst="rect">
            <a:avLst/>
          </a:prstGeom>
          <a:noFill/>
        </p:spPr>
        <p:txBody>
          <a:bodyPr wrap="none" rtlCol="0">
            <a:spAutoFit/>
          </a:bodyPr>
          <a:lstStyle/>
          <a:p>
            <a:r>
              <a:rPr lang="en-US" sz="2400" dirty="0">
                <a:solidFill>
                  <a:schemeClr val="accent5"/>
                </a:solidFill>
                <a:latin typeface="Calibri" panose="020F0502020204030204" pitchFamily="34" charset="0"/>
                <a:cs typeface="Calibri" panose="020F0502020204030204" pitchFamily="34" charset="0"/>
              </a:rPr>
              <a:t>+ Boundary consistent</a:t>
            </a:r>
            <a:endParaRPr lang="en-US" sz="4000" dirty="0">
              <a:solidFill>
                <a:schemeClr val="accent5"/>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1F010F40-8634-495E-A20B-28CFDEF004B2}"/>
              </a:ext>
            </a:extLst>
          </p:cNvPr>
          <p:cNvSpPr txBox="1"/>
          <p:nvPr/>
        </p:nvSpPr>
        <p:spPr>
          <a:xfrm>
            <a:off x="2598845" y="5899858"/>
            <a:ext cx="2269532" cy="461665"/>
          </a:xfrm>
          <a:prstGeom prst="rect">
            <a:avLst/>
          </a:prstGeom>
          <a:noFill/>
        </p:spPr>
        <p:txBody>
          <a:bodyPr wrap="none" rtlCol="0">
            <a:spAutoFit/>
          </a:bodyPr>
          <a:lstStyle/>
          <a:p>
            <a:r>
              <a:rPr lang="en-US" sz="2400" dirty="0">
                <a:solidFill>
                  <a:srgbClr val="C00000"/>
                </a:solidFill>
                <a:latin typeface="Calibri" panose="020F0502020204030204" pitchFamily="34" charset="0"/>
                <a:cs typeface="Calibri" panose="020F0502020204030204" pitchFamily="34" charset="0"/>
              </a:rPr>
              <a:t>- Not continuous</a:t>
            </a:r>
            <a:endParaRPr lang="en-US" sz="4000" dirty="0">
              <a:solidFill>
                <a:srgbClr val="C00000"/>
              </a:solidFill>
              <a:latin typeface="Calibri" panose="020F0502020204030204" pitchFamily="34" charset="0"/>
              <a:cs typeface="Calibri" panose="020F0502020204030204" pitchFamily="34" charset="0"/>
            </a:endParaRPr>
          </a:p>
        </p:txBody>
      </p:sp>
      <p:pic>
        <p:nvPicPr>
          <p:cNvPr id="8" name="Graphic 7">
            <a:extLst>
              <a:ext uri="{FF2B5EF4-FFF2-40B4-BE49-F238E27FC236}">
                <a16:creationId xmlns:a16="http://schemas.microsoft.com/office/drawing/2014/main" id="{647415B9-DBD9-4103-A09C-8668DE9E63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0586" y="3663132"/>
            <a:ext cx="3276850" cy="354513"/>
          </a:xfrm>
          <a:prstGeom prst="rect">
            <a:avLst/>
          </a:prstGeom>
        </p:spPr>
      </p:pic>
      <p:sp>
        <p:nvSpPr>
          <p:cNvPr id="16" name="TextBox 15">
            <a:extLst>
              <a:ext uri="{FF2B5EF4-FFF2-40B4-BE49-F238E27FC236}">
                <a16:creationId xmlns:a16="http://schemas.microsoft.com/office/drawing/2014/main" id="{118E9480-C095-4A4D-BA85-C9F1223DD6EC}"/>
              </a:ext>
            </a:extLst>
          </p:cNvPr>
          <p:cNvSpPr txBox="1"/>
          <p:nvPr/>
        </p:nvSpPr>
        <p:spPr>
          <a:xfrm>
            <a:off x="8947339" y="2040974"/>
            <a:ext cx="1480534" cy="461665"/>
          </a:xfrm>
          <a:prstGeom prst="rect">
            <a:avLst/>
          </a:prstGeom>
          <a:noFill/>
        </p:spPr>
        <p:txBody>
          <a:bodyPr wrap="none" rtlCol="0">
            <a:spAutoFit/>
          </a:bodyPr>
          <a:lstStyle/>
          <a:p>
            <a:r>
              <a:rPr lang="en-US" sz="2400" i="1" dirty="0">
                <a:solidFill>
                  <a:srgbClr val="C00000"/>
                </a:solidFill>
                <a:latin typeface="Calibri" panose="020F0502020204030204" pitchFamily="34" charset="0"/>
                <a:cs typeface="Calibri" panose="020F0502020204030204" pitchFamily="34" charset="0"/>
              </a:rPr>
              <a:t>(Incorrect)</a:t>
            </a:r>
          </a:p>
        </p:txBody>
      </p:sp>
    </p:spTree>
    <p:custDataLst>
      <p:tags r:id="rId1"/>
    </p:custDataLst>
    <p:extLst>
      <p:ext uri="{BB962C8B-B14F-4D97-AF65-F5344CB8AC3E}">
        <p14:creationId xmlns:p14="http://schemas.microsoft.com/office/powerpoint/2010/main" val="829418416"/>
      </p:ext>
    </p:extLst>
  </p:cSld>
  <p:clrMapOvr>
    <a:masterClrMapping/>
  </p:clrMapOvr>
  <mc:AlternateContent xmlns:mc="http://schemas.openxmlformats.org/markup-compatibility/2006" xmlns:p14="http://schemas.microsoft.com/office/powerpoint/2010/main">
    <mc:Choice Requires="p14">
      <p:transition spd="slow" p14:dur="2000" advTm="36641"/>
    </mc:Choice>
    <mc:Fallback xmlns="">
      <p:transition spd="slow" advTm="366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88A5-4DB5-4568-99C5-AF5AD8987974}"/>
              </a:ext>
            </a:extLst>
          </p:cNvPr>
          <p:cNvSpPr>
            <a:spLocks noGrp="1"/>
          </p:cNvSpPr>
          <p:nvPr>
            <p:ph type="title"/>
          </p:nvPr>
        </p:nvSpPr>
        <p:spPr/>
        <p:txBody>
          <a:bodyPr/>
          <a:lstStyle/>
          <a:p>
            <a:r>
              <a:rPr lang="en-US" dirty="0">
                <a:latin typeface="+mn-lt"/>
              </a:rPr>
              <a:t>Constructing </a:t>
            </a:r>
          </a:p>
        </p:txBody>
      </p:sp>
      <p:sp>
        <p:nvSpPr>
          <p:cNvPr id="4" name="Slide Number Placeholder 3">
            <a:extLst>
              <a:ext uri="{FF2B5EF4-FFF2-40B4-BE49-F238E27FC236}">
                <a16:creationId xmlns:a16="http://schemas.microsoft.com/office/drawing/2014/main" id="{8039111F-4C67-47BA-BD5B-9E0B96B63987}"/>
              </a:ext>
            </a:extLst>
          </p:cNvPr>
          <p:cNvSpPr>
            <a:spLocks noGrp="1"/>
          </p:cNvSpPr>
          <p:nvPr>
            <p:ph type="sldNum" sz="quarter" idx="12"/>
          </p:nvPr>
        </p:nvSpPr>
        <p:spPr/>
        <p:txBody>
          <a:bodyPr/>
          <a:lstStyle/>
          <a:p>
            <a:fld id="{0C554033-6015-43E8-A0C2-4A11C3BD7F39}" type="slidenum">
              <a:rPr lang="en-US" smtClean="0"/>
              <a:t>29</a:t>
            </a:fld>
            <a:endParaRPr lang="en-US"/>
          </a:p>
        </p:txBody>
      </p:sp>
      <p:sp>
        <p:nvSpPr>
          <p:cNvPr id="6" name="TextBox 5">
            <a:extLst>
              <a:ext uri="{FF2B5EF4-FFF2-40B4-BE49-F238E27FC236}">
                <a16:creationId xmlns:a16="http://schemas.microsoft.com/office/drawing/2014/main" id="{17DAEA86-7F6B-4ACC-9AC6-F2C940C04F50}"/>
              </a:ext>
            </a:extLst>
          </p:cNvPr>
          <p:cNvSpPr txBox="1"/>
          <p:nvPr/>
        </p:nvSpPr>
        <p:spPr>
          <a:xfrm>
            <a:off x="980586" y="2041965"/>
            <a:ext cx="7336496" cy="461665"/>
          </a:xfrm>
          <a:prstGeom prst="rect">
            <a:avLst/>
          </a:prstGeom>
          <a:solidFill>
            <a:srgbClr val="FFCCCC"/>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2400" dirty="0">
                <a:latin typeface="Calibri" panose="020F0502020204030204" pitchFamily="34" charset="0"/>
                <a:cs typeface="Calibri" panose="020F0502020204030204" pitchFamily="34" charset="0"/>
              </a:rPr>
              <a:t>Attempt 2                  Filter </a:t>
            </a:r>
            <a:r>
              <a:rPr lang="en-US" sz="2400" i="1" dirty="0">
                <a:latin typeface="Calibri" panose="020F0502020204030204" pitchFamily="34" charset="0"/>
                <a:cs typeface="Calibri" panose="020F0502020204030204" pitchFamily="34" charset="0"/>
              </a:rPr>
              <a:t>Attempt 1 </a:t>
            </a:r>
            <a:r>
              <a:rPr lang="en-US" sz="2400" dirty="0">
                <a:latin typeface="Calibri" panose="020F0502020204030204" pitchFamily="34" charset="0"/>
                <a:cs typeface="Calibri" panose="020F0502020204030204" pitchFamily="34" charset="0"/>
              </a:rPr>
              <a:t>with a Gaussian filter</a:t>
            </a:r>
            <a:endParaRPr lang="en-US" sz="2400" i="1" dirty="0">
              <a:latin typeface="Calibri" panose="020F0502020204030204" pitchFamily="34" charset="0"/>
              <a:cs typeface="Calibri" panose="020F0502020204030204" pitchFamily="34" charset="0"/>
            </a:endParaRPr>
          </a:p>
        </p:txBody>
      </p:sp>
      <p:sp>
        <p:nvSpPr>
          <p:cNvPr id="7" name="Arrow: Right 6">
            <a:extLst>
              <a:ext uri="{FF2B5EF4-FFF2-40B4-BE49-F238E27FC236}">
                <a16:creationId xmlns:a16="http://schemas.microsoft.com/office/drawing/2014/main" id="{FE2A8560-0FCB-430A-B765-5CEED169A3B4}"/>
              </a:ext>
            </a:extLst>
          </p:cNvPr>
          <p:cNvSpPr/>
          <p:nvPr/>
        </p:nvSpPr>
        <p:spPr>
          <a:xfrm>
            <a:off x="2616809" y="2249965"/>
            <a:ext cx="667562" cy="131396"/>
          </a:xfrm>
          <a:prstGeom prst="rightArrow">
            <a:avLst>
              <a:gd name="adj1" fmla="val 50000"/>
              <a:gd name="adj2" fmla="val 85915"/>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8" name="Graphic 7">
            <a:extLst>
              <a:ext uri="{FF2B5EF4-FFF2-40B4-BE49-F238E27FC236}">
                <a16:creationId xmlns:a16="http://schemas.microsoft.com/office/drawing/2014/main" id="{65D215DB-0E93-4442-8032-EE229AB65E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7958" y="3170110"/>
            <a:ext cx="2409825" cy="828675"/>
          </a:xfrm>
          <a:prstGeom prst="rect">
            <a:avLst/>
          </a:prstGeom>
        </p:spPr>
      </p:pic>
      <p:sp>
        <p:nvSpPr>
          <p:cNvPr id="9" name="TextBox 8">
            <a:extLst>
              <a:ext uri="{FF2B5EF4-FFF2-40B4-BE49-F238E27FC236}">
                <a16:creationId xmlns:a16="http://schemas.microsoft.com/office/drawing/2014/main" id="{2D409AD6-423B-4BBB-A2A5-146FAF3BEF59}"/>
              </a:ext>
            </a:extLst>
          </p:cNvPr>
          <p:cNvSpPr txBox="1"/>
          <p:nvPr/>
        </p:nvSpPr>
        <p:spPr>
          <a:xfrm>
            <a:off x="2144058" y="4140669"/>
            <a:ext cx="3458547" cy="369332"/>
          </a:xfrm>
          <a:prstGeom prst="rect">
            <a:avLst/>
          </a:prstGeom>
          <a:noFill/>
        </p:spPr>
        <p:txBody>
          <a:bodyPr wrap="square" rtlCol="0">
            <a:spAutoFit/>
          </a:bodyPr>
          <a:lstStyle/>
          <a:p>
            <a:pPr algn="ctr"/>
            <a:r>
              <a:rPr lang="en-US" i="1" dirty="0">
                <a:latin typeface="Calibri" panose="020F0502020204030204" pitchFamily="34" charset="0"/>
                <a:cs typeface="Calibri" panose="020F0502020204030204" pitchFamily="34" charset="0"/>
              </a:rPr>
              <a:t>k(.,.) = Gaussian filter</a:t>
            </a:r>
          </a:p>
        </p:txBody>
      </p:sp>
      <p:pic>
        <p:nvPicPr>
          <p:cNvPr id="20" name="Picture 19">
            <a:extLst>
              <a:ext uri="{FF2B5EF4-FFF2-40B4-BE49-F238E27FC236}">
                <a16:creationId xmlns:a16="http://schemas.microsoft.com/office/drawing/2014/main" id="{2C7E739F-7702-40B3-8325-8A6EC0BA9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2848" y="2604884"/>
            <a:ext cx="3379640" cy="3756639"/>
          </a:xfrm>
          <a:prstGeom prst="rect">
            <a:avLst/>
          </a:prstGeom>
        </p:spPr>
      </p:pic>
      <p:sp>
        <p:nvSpPr>
          <p:cNvPr id="21" name="TextBox 20">
            <a:extLst>
              <a:ext uri="{FF2B5EF4-FFF2-40B4-BE49-F238E27FC236}">
                <a16:creationId xmlns:a16="http://schemas.microsoft.com/office/drawing/2014/main" id="{387EA09D-9B44-429C-80BB-EC8E7F86BA90}"/>
              </a:ext>
            </a:extLst>
          </p:cNvPr>
          <p:cNvSpPr txBox="1"/>
          <p:nvPr/>
        </p:nvSpPr>
        <p:spPr>
          <a:xfrm>
            <a:off x="2886279" y="5280244"/>
            <a:ext cx="1832874" cy="461665"/>
          </a:xfrm>
          <a:prstGeom prst="rect">
            <a:avLst/>
          </a:prstGeom>
          <a:noFill/>
        </p:spPr>
        <p:txBody>
          <a:bodyPr wrap="none" rtlCol="0">
            <a:spAutoFit/>
          </a:bodyPr>
          <a:lstStyle/>
          <a:p>
            <a:r>
              <a:rPr lang="en-US" sz="2400" dirty="0">
                <a:solidFill>
                  <a:schemeClr val="accent5"/>
                </a:solidFill>
                <a:latin typeface="Calibri" panose="020F0502020204030204" pitchFamily="34" charset="0"/>
                <a:cs typeface="Calibri" panose="020F0502020204030204" pitchFamily="34" charset="0"/>
              </a:rPr>
              <a:t>+ Continuous</a:t>
            </a:r>
            <a:endParaRPr lang="en-US" sz="4000" dirty="0">
              <a:solidFill>
                <a:schemeClr val="accent5"/>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5C31A214-7CDB-47CF-90AA-371BE93E6D1F}"/>
              </a:ext>
            </a:extLst>
          </p:cNvPr>
          <p:cNvSpPr txBox="1"/>
          <p:nvPr/>
        </p:nvSpPr>
        <p:spPr>
          <a:xfrm>
            <a:off x="2088721" y="5710932"/>
            <a:ext cx="3427990" cy="461665"/>
          </a:xfrm>
          <a:prstGeom prst="rect">
            <a:avLst/>
          </a:prstGeom>
          <a:noFill/>
        </p:spPr>
        <p:txBody>
          <a:bodyPr wrap="none" rtlCol="0">
            <a:spAutoFit/>
          </a:bodyPr>
          <a:lstStyle/>
          <a:p>
            <a:r>
              <a:rPr lang="en-US" sz="2400" dirty="0">
                <a:solidFill>
                  <a:srgbClr val="C00000"/>
                </a:solidFill>
                <a:latin typeface="Calibri" panose="020F0502020204030204" pitchFamily="34" charset="0"/>
                <a:cs typeface="Calibri" panose="020F0502020204030204" pitchFamily="34" charset="0"/>
              </a:rPr>
              <a:t>- Not boundary consistent</a:t>
            </a:r>
            <a:endParaRPr lang="en-US" sz="4000" dirty="0">
              <a:solidFill>
                <a:srgbClr val="C00000"/>
              </a:solidFill>
              <a:latin typeface="Calibri" panose="020F0502020204030204" pitchFamily="34" charset="0"/>
              <a:cs typeface="Calibri" panose="020F0502020204030204" pitchFamily="34" charset="0"/>
            </a:endParaRPr>
          </a:p>
        </p:txBody>
      </p:sp>
      <p:pic>
        <p:nvPicPr>
          <p:cNvPr id="12" name="Graphic 11">
            <a:extLst>
              <a:ext uri="{FF2B5EF4-FFF2-40B4-BE49-F238E27FC236}">
                <a16:creationId xmlns:a16="http://schemas.microsoft.com/office/drawing/2014/main" id="{05964BE8-92A0-4BAE-9172-CA2F2C5135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57436" y="797857"/>
            <a:ext cx="717827" cy="873033"/>
          </a:xfrm>
          <a:prstGeom prst="rect">
            <a:avLst/>
          </a:prstGeom>
        </p:spPr>
      </p:pic>
      <p:sp>
        <p:nvSpPr>
          <p:cNvPr id="14" name="TextBox 13">
            <a:extLst>
              <a:ext uri="{FF2B5EF4-FFF2-40B4-BE49-F238E27FC236}">
                <a16:creationId xmlns:a16="http://schemas.microsoft.com/office/drawing/2014/main" id="{9226B1E0-E7E7-4DFD-8C04-4CFB103C97E0}"/>
              </a:ext>
            </a:extLst>
          </p:cNvPr>
          <p:cNvSpPr txBox="1"/>
          <p:nvPr/>
        </p:nvSpPr>
        <p:spPr>
          <a:xfrm>
            <a:off x="8947339" y="2040974"/>
            <a:ext cx="1480534" cy="461665"/>
          </a:xfrm>
          <a:prstGeom prst="rect">
            <a:avLst/>
          </a:prstGeom>
          <a:noFill/>
        </p:spPr>
        <p:txBody>
          <a:bodyPr wrap="none" rtlCol="0">
            <a:spAutoFit/>
          </a:bodyPr>
          <a:lstStyle/>
          <a:p>
            <a:r>
              <a:rPr lang="en-US" sz="2400" i="1" dirty="0">
                <a:solidFill>
                  <a:srgbClr val="C00000"/>
                </a:solidFill>
                <a:latin typeface="Calibri" panose="020F0502020204030204" pitchFamily="34" charset="0"/>
                <a:cs typeface="Calibri" panose="020F0502020204030204" pitchFamily="34" charset="0"/>
              </a:rPr>
              <a:t>(Incorrect)</a:t>
            </a:r>
          </a:p>
        </p:txBody>
      </p:sp>
    </p:spTree>
    <p:custDataLst>
      <p:tags r:id="rId1"/>
    </p:custDataLst>
    <p:extLst>
      <p:ext uri="{BB962C8B-B14F-4D97-AF65-F5344CB8AC3E}">
        <p14:creationId xmlns:p14="http://schemas.microsoft.com/office/powerpoint/2010/main" val="674242994"/>
      </p:ext>
    </p:extLst>
  </p:cSld>
  <p:clrMapOvr>
    <a:masterClrMapping/>
  </p:clrMapOvr>
  <mc:AlternateContent xmlns:mc="http://schemas.openxmlformats.org/markup-compatibility/2006" xmlns:p14="http://schemas.microsoft.com/office/powerpoint/2010/main">
    <mc:Choice Requires="p14">
      <p:transition spd="slow" p14:dur="2000" advTm="20352"/>
    </mc:Choice>
    <mc:Fallback xmlns="">
      <p:transition spd="slow" advTm="203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DA9632-C28D-4B7F-A7FA-6C03716698F6}"/>
              </a:ext>
            </a:extLst>
          </p:cNvPr>
          <p:cNvSpPr>
            <a:spLocks noGrp="1"/>
          </p:cNvSpPr>
          <p:nvPr>
            <p:ph type="title"/>
          </p:nvPr>
        </p:nvSpPr>
        <p:spPr>
          <a:xfrm>
            <a:off x="1023938" y="585788"/>
            <a:ext cx="9720262" cy="1498600"/>
          </a:xfrm>
        </p:spPr>
        <p:txBody>
          <a:bodyPr/>
          <a:lstStyle/>
          <a:p>
            <a:r>
              <a:rPr lang="en-US" dirty="0">
                <a:latin typeface="+mn-lt"/>
              </a:rPr>
              <a:t>Differentiable Rendering</a:t>
            </a:r>
          </a:p>
        </p:txBody>
      </p:sp>
      <p:sp>
        <p:nvSpPr>
          <p:cNvPr id="5" name="Rectangle 4">
            <a:extLst>
              <a:ext uri="{FF2B5EF4-FFF2-40B4-BE49-F238E27FC236}">
                <a16:creationId xmlns:a16="http://schemas.microsoft.com/office/drawing/2014/main" id="{2C635585-D5C9-4833-AEB6-6C42BD846210}"/>
              </a:ext>
            </a:extLst>
          </p:cNvPr>
          <p:cNvSpPr/>
          <p:nvPr/>
        </p:nvSpPr>
        <p:spPr>
          <a:xfrm>
            <a:off x="1274842" y="2578767"/>
            <a:ext cx="2300724" cy="23139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a:extLst>
              <a:ext uri="{FF2B5EF4-FFF2-40B4-BE49-F238E27FC236}">
                <a16:creationId xmlns:a16="http://schemas.microsoft.com/office/drawing/2014/main" id="{7A5605A1-57A9-4525-9A46-21F44B4060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1683" y="2405622"/>
            <a:ext cx="3547042" cy="2660281"/>
          </a:xfrm>
        </p:spPr>
      </p:pic>
      <p:sp>
        <p:nvSpPr>
          <p:cNvPr id="7" name="Rectangle 6">
            <a:extLst>
              <a:ext uri="{FF2B5EF4-FFF2-40B4-BE49-F238E27FC236}">
                <a16:creationId xmlns:a16="http://schemas.microsoft.com/office/drawing/2014/main" id="{C4A323C7-5AB5-43AD-A4D7-BFD99EBF7BEC}"/>
              </a:ext>
            </a:extLst>
          </p:cNvPr>
          <p:cNvSpPr/>
          <p:nvPr/>
        </p:nvSpPr>
        <p:spPr>
          <a:xfrm>
            <a:off x="1247527" y="2521851"/>
            <a:ext cx="2355850" cy="2398810"/>
          </a:xfrm>
          <a:prstGeom prst="rect">
            <a:avLst/>
          </a:prstGeom>
          <a:solidFill>
            <a:schemeClr val="bg1">
              <a:alpha val="6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5843002-7177-40BE-89C6-87BCF655540E}"/>
              </a:ext>
            </a:extLst>
          </p:cNvPr>
          <p:cNvSpPr/>
          <p:nvPr/>
        </p:nvSpPr>
        <p:spPr>
          <a:xfrm>
            <a:off x="1119549" y="2591745"/>
            <a:ext cx="1406770" cy="2397250"/>
          </a:xfrm>
          <a:prstGeom prst="roundRect">
            <a:avLst/>
          </a:prstGeom>
          <a:solidFill>
            <a:schemeClr val="bg1"/>
          </a:solidFill>
          <a:ln>
            <a:solidFill>
              <a:srgbClr val="D4270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solidFill>
                <a:schemeClr val="tx1"/>
              </a:solidFill>
            </a:endParaRPr>
          </a:p>
          <a:p>
            <a:r>
              <a:rPr lang="en-US" sz="1200" b="1" dirty="0">
                <a:solidFill>
                  <a:schemeClr val="tx1"/>
                </a:solidFill>
              </a:rPr>
              <a:t>v1 0.92 -0.9 1.8</a:t>
            </a:r>
          </a:p>
          <a:p>
            <a:r>
              <a:rPr lang="en-US" sz="1200" b="1" dirty="0">
                <a:solidFill>
                  <a:schemeClr val="tx1"/>
                </a:solidFill>
              </a:rPr>
              <a:t>v2 0.42 -0.9 1.8</a:t>
            </a:r>
          </a:p>
          <a:p>
            <a:r>
              <a:rPr lang="en-US" sz="1200" b="1" dirty="0">
                <a:solidFill>
                  <a:schemeClr val="tx1"/>
                </a:solidFill>
              </a:rPr>
              <a:t>v3 -0.92 0.9 1.8</a:t>
            </a:r>
          </a:p>
          <a:p>
            <a:r>
              <a:rPr lang="en-US" sz="1200" b="1" dirty="0">
                <a:solidFill>
                  <a:schemeClr val="tx1"/>
                </a:solidFill>
              </a:rPr>
              <a:t>v4 0.65 -0.9 1.8</a:t>
            </a:r>
          </a:p>
          <a:p>
            <a:r>
              <a:rPr lang="en-US" sz="1200" b="1" dirty="0">
                <a:solidFill>
                  <a:schemeClr val="tx1"/>
                </a:solidFill>
              </a:rPr>
              <a:t>v5 1.21 -0.9 1.8</a:t>
            </a:r>
          </a:p>
          <a:p>
            <a:r>
              <a:rPr lang="en-US" sz="1200" b="1" dirty="0">
                <a:solidFill>
                  <a:schemeClr val="tx1"/>
                </a:solidFill>
              </a:rPr>
              <a:t>v6 -1.21-0.9 1.8</a:t>
            </a:r>
          </a:p>
          <a:p>
            <a:r>
              <a:rPr lang="en-US" sz="1200" b="1" dirty="0">
                <a:solidFill>
                  <a:schemeClr val="tx1"/>
                </a:solidFill>
              </a:rPr>
              <a:t>v7 1.21 -0.9 1.8</a:t>
            </a:r>
          </a:p>
          <a:p>
            <a:r>
              <a:rPr lang="en-US" sz="1200" b="1" dirty="0">
                <a:solidFill>
                  <a:schemeClr val="tx1"/>
                </a:solidFill>
              </a:rPr>
              <a:t>v8 1.21 -0.9 1.8</a:t>
            </a:r>
          </a:p>
          <a:p>
            <a:r>
              <a:rPr lang="en-US" sz="1200" b="1" dirty="0">
                <a:solidFill>
                  <a:schemeClr val="tx1"/>
                </a:solidFill>
              </a:rPr>
              <a:t>v9 1.21 -0.9 1.8</a:t>
            </a:r>
          </a:p>
          <a:p>
            <a:endParaRPr lang="en-US" sz="1200" b="1" dirty="0">
              <a:solidFill>
                <a:schemeClr val="tx1"/>
              </a:solidFill>
            </a:endParaRPr>
          </a:p>
        </p:txBody>
      </p:sp>
      <p:sp>
        <p:nvSpPr>
          <p:cNvPr id="9" name="Rectangle: Rounded Corners 8">
            <a:extLst>
              <a:ext uri="{FF2B5EF4-FFF2-40B4-BE49-F238E27FC236}">
                <a16:creationId xmlns:a16="http://schemas.microsoft.com/office/drawing/2014/main" id="{26530885-C96B-464D-A5E1-E683925BACAC}"/>
              </a:ext>
            </a:extLst>
          </p:cNvPr>
          <p:cNvSpPr/>
          <p:nvPr/>
        </p:nvSpPr>
        <p:spPr>
          <a:xfrm>
            <a:off x="1822934" y="3302459"/>
            <a:ext cx="1406770" cy="1756056"/>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solidFill>
                <a:schemeClr val="tx1"/>
              </a:solidFill>
            </a:endParaRPr>
          </a:p>
          <a:p>
            <a:endParaRPr lang="en-US" sz="1200" b="1" dirty="0">
              <a:solidFill>
                <a:schemeClr val="tx1"/>
              </a:solidFill>
            </a:endParaRPr>
          </a:p>
          <a:p>
            <a:endParaRPr lang="en-US" sz="1200" b="1" dirty="0">
              <a:solidFill>
                <a:schemeClr val="tx1"/>
              </a:solidFill>
            </a:endParaRPr>
          </a:p>
          <a:p>
            <a:r>
              <a:rPr lang="en-US" sz="1200" b="1" dirty="0">
                <a:solidFill>
                  <a:schemeClr val="tx1"/>
                </a:solidFill>
              </a:rPr>
              <a:t>      p1 0 1 2</a:t>
            </a:r>
          </a:p>
          <a:p>
            <a:r>
              <a:rPr lang="en-US" sz="1200" b="1" dirty="0">
                <a:solidFill>
                  <a:schemeClr val="tx1"/>
                </a:solidFill>
              </a:rPr>
              <a:t>      p2 2 3 4</a:t>
            </a:r>
          </a:p>
          <a:p>
            <a:r>
              <a:rPr lang="en-US" sz="1200" b="1" dirty="0">
                <a:solidFill>
                  <a:schemeClr val="tx1"/>
                </a:solidFill>
              </a:rPr>
              <a:t>      p3 4 1 2</a:t>
            </a:r>
          </a:p>
          <a:p>
            <a:r>
              <a:rPr lang="en-US" sz="1200" b="1" dirty="0">
                <a:solidFill>
                  <a:schemeClr val="tx1"/>
                </a:solidFill>
              </a:rPr>
              <a:t>v4 0.65 -0.9 1.8</a:t>
            </a:r>
          </a:p>
          <a:p>
            <a:r>
              <a:rPr lang="en-US" sz="1200" b="1" dirty="0">
                <a:solidFill>
                  <a:schemeClr val="tx1"/>
                </a:solidFill>
              </a:rPr>
              <a:t>v5 1.21 -0.9 1.8</a:t>
            </a:r>
          </a:p>
          <a:p>
            <a:r>
              <a:rPr lang="en-US" sz="1200" b="1" dirty="0">
                <a:solidFill>
                  <a:schemeClr val="tx1"/>
                </a:solidFill>
              </a:rPr>
              <a:t>v6 -1.21-0.9 1.8</a:t>
            </a:r>
          </a:p>
          <a:p>
            <a:r>
              <a:rPr lang="en-US" sz="1200" b="1" dirty="0">
                <a:solidFill>
                  <a:schemeClr val="tx1"/>
                </a:solidFill>
              </a:rPr>
              <a:t>v7 1.21 -0.9 1.8</a:t>
            </a:r>
          </a:p>
          <a:p>
            <a:r>
              <a:rPr lang="en-US" sz="1200" b="1" dirty="0">
                <a:solidFill>
                  <a:schemeClr val="tx1"/>
                </a:solidFill>
              </a:rPr>
              <a:t>v8 1.21 -0.9 1.8</a:t>
            </a:r>
          </a:p>
          <a:p>
            <a:r>
              <a:rPr lang="en-US" sz="1200" b="1" dirty="0">
                <a:solidFill>
                  <a:schemeClr val="tx1"/>
                </a:solidFill>
              </a:rPr>
              <a:t>v9 1.21 -0.9 1.8</a:t>
            </a:r>
          </a:p>
          <a:p>
            <a:pPr algn="ctr"/>
            <a:endParaRPr lang="en-US" sz="1200" dirty="0"/>
          </a:p>
        </p:txBody>
      </p:sp>
      <p:sp>
        <p:nvSpPr>
          <p:cNvPr id="10" name="Rectangle: Rounded Corners 9">
            <a:extLst>
              <a:ext uri="{FF2B5EF4-FFF2-40B4-BE49-F238E27FC236}">
                <a16:creationId xmlns:a16="http://schemas.microsoft.com/office/drawing/2014/main" id="{CFBE25F6-0ED6-46E0-ACB3-E0671AADE5EB}"/>
              </a:ext>
            </a:extLst>
          </p:cNvPr>
          <p:cNvSpPr/>
          <p:nvPr/>
        </p:nvSpPr>
        <p:spPr>
          <a:xfrm>
            <a:off x="1386249" y="4029698"/>
            <a:ext cx="2280140" cy="1130340"/>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200" b="1" dirty="0">
              <a:solidFill>
                <a:prstClr val="black"/>
              </a:solidFill>
            </a:endParaRPr>
          </a:p>
          <a:p>
            <a:pPr lvl="0"/>
            <a:endParaRPr lang="en-US" sz="1200" b="1" dirty="0">
              <a:solidFill>
                <a:prstClr val="black"/>
              </a:solidFill>
            </a:endParaRPr>
          </a:p>
          <a:p>
            <a:pPr lvl="0"/>
            <a:r>
              <a:rPr lang="en-US" sz="1200" b="1" dirty="0">
                <a:solidFill>
                  <a:prstClr val="black"/>
                </a:solidFill>
              </a:rPr>
              <a:t>	  L1 0.5 0.0 -0.5</a:t>
            </a:r>
          </a:p>
          <a:p>
            <a:pPr lvl="0"/>
            <a:r>
              <a:rPr lang="en-US" sz="1200" b="1" dirty="0">
                <a:solidFill>
                  <a:prstClr val="black"/>
                </a:solidFill>
              </a:rPr>
              <a:t>	  L2 -0.5 0.0 -0.5</a:t>
            </a:r>
          </a:p>
          <a:p>
            <a:pPr lvl="0"/>
            <a:r>
              <a:rPr lang="en-US" sz="1200" b="1" dirty="0">
                <a:solidFill>
                  <a:prstClr val="black"/>
                </a:solidFill>
              </a:rPr>
              <a:t>	  L3 0.5 0.0 -0.5</a:t>
            </a:r>
          </a:p>
          <a:p>
            <a:pPr lvl="0"/>
            <a:r>
              <a:rPr lang="en-US" sz="1200" b="1" dirty="0">
                <a:solidFill>
                  <a:prstClr val="black"/>
                </a:solidFill>
              </a:rPr>
              <a:t>		…</a:t>
            </a:r>
          </a:p>
          <a:p>
            <a:pPr lvl="0" algn="ctr"/>
            <a:endParaRPr lang="en-US" sz="1200" dirty="0">
              <a:solidFill>
                <a:prstClr val="white"/>
              </a:solidFill>
            </a:endParaRPr>
          </a:p>
        </p:txBody>
      </p:sp>
      <p:sp>
        <p:nvSpPr>
          <p:cNvPr id="11" name="TextBox 10">
            <a:extLst>
              <a:ext uri="{FF2B5EF4-FFF2-40B4-BE49-F238E27FC236}">
                <a16:creationId xmlns:a16="http://schemas.microsoft.com/office/drawing/2014/main" id="{9F9BE769-FF68-4A6F-A6F1-2C5587239D2A}"/>
              </a:ext>
            </a:extLst>
          </p:cNvPr>
          <p:cNvSpPr txBox="1"/>
          <p:nvPr/>
        </p:nvSpPr>
        <p:spPr>
          <a:xfrm>
            <a:off x="1350016" y="5243365"/>
            <a:ext cx="2119491" cy="369332"/>
          </a:xfrm>
          <a:prstGeom prst="rect">
            <a:avLst/>
          </a:prstGeom>
          <a:noFill/>
        </p:spPr>
        <p:txBody>
          <a:bodyPr wrap="none" rtlCol="0">
            <a:spAutoFit/>
          </a:bodyPr>
          <a:lstStyle/>
          <a:p>
            <a:pPr algn="ctr"/>
            <a:r>
              <a:rPr lang="en-US" dirty="0"/>
              <a:t>3D Scene Description</a:t>
            </a:r>
            <a:endParaRPr lang="en-US" b="1" dirty="0"/>
          </a:p>
        </p:txBody>
      </p:sp>
      <p:sp>
        <p:nvSpPr>
          <p:cNvPr id="12" name="TextBox 11">
            <a:extLst>
              <a:ext uri="{FF2B5EF4-FFF2-40B4-BE49-F238E27FC236}">
                <a16:creationId xmlns:a16="http://schemas.microsoft.com/office/drawing/2014/main" id="{84904FA8-9EDD-4CB0-851D-A27AC1A0D768}"/>
              </a:ext>
            </a:extLst>
          </p:cNvPr>
          <p:cNvSpPr txBox="1"/>
          <p:nvPr/>
        </p:nvSpPr>
        <p:spPr>
          <a:xfrm>
            <a:off x="1254541" y="2572171"/>
            <a:ext cx="1136786" cy="307777"/>
          </a:xfrm>
          <a:prstGeom prst="rect">
            <a:avLst/>
          </a:prstGeom>
          <a:noFill/>
        </p:spPr>
        <p:txBody>
          <a:bodyPr wrap="square" rtlCol="0">
            <a:spAutoFit/>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Vertex List</a:t>
            </a:r>
          </a:p>
        </p:txBody>
      </p:sp>
      <p:sp>
        <p:nvSpPr>
          <p:cNvPr id="13" name="TextBox 12">
            <a:extLst>
              <a:ext uri="{FF2B5EF4-FFF2-40B4-BE49-F238E27FC236}">
                <a16:creationId xmlns:a16="http://schemas.microsoft.com/office/drawing/2014/main" id="{110433C3-B82C-4E81-8C05-CC5B33FD9C9E}"/>
              </a:ext>
            </a:extLst>
          </p:cNvPr>
          <p:cNvSpPr txBox="1"/>
          <p:nvPr/>
        </p:nvSpPr>
        <p:spPr>
          <a:xfrm>
            <a:off x="1957926" y="3282885"/>
            <a:ext cx="1136786" cy="307777"/>
          </a:xfrm>
          <a:prstGeom prst="rect">
            <a:avLst/>
          </a:prstGeom>
          <a:noFill/>
        </p:spPr>
        <p:txBody>
          <a:bodyPr wrap="square" rtlCol="0">
            <a:spAutoFit/>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Index List</a:t>
            </a:r>
          </a:p>
        </p:txBody>
      </p:sp>
      <p:sp>
        <p:nvSpPr>
          <p:cNvPr id="14" name="TextBox 13">
            <a:extLst>
              <a:ext uri="{FF2B5EF4-FFF2-40B4-BE49-F238E27FC236}">
                <a16:creationId xmlns:a16="http://schemas.microsoft.com/office/drawing/2014/main" id="{4DB2DE06-8F80-481F-91A2-97D426967D65}"/>
              </a:ext>
            </a:extLst>
          </p:cNvPr>
          <p:cNvSpPr txBox="1"/>
          <p:nvPr/>
        </p:nvSpPr>
        <p:spPr>
          <a:xfrm>
            <a:off x="1957926" y="4029698"/>
            <a:ext cx="1136786" cy="307777"/>
          </a:xfrm>
          <a:prstGeom prst="rect">
            <a:avLst/>
          </a:prstGeom>
          <a:noFill/>
        </p:spPr>
        <p:txBody>
          <a:bodyPr wrap="square" rtlCol="0">
            <a:spAutoFit/>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Light List</a:t>
            </a:r>
          </a:p>
        </p:txBody>
      </p:sp>
      <p:sp>
        <p:nvSpPr>
          <p:cNvPr id="15" name="Rectangle 14">
            <a:extLst>
              <a:ext uri="{FF2B5EF4-FFF2-40B4-BE49-F238E27FC236}">
                <a16:creationId xmlns:a16="http://schemas.microsoft.com/office/drawing/2014/main" id="{6FAD22F8-92F6-4242-9820-682C6B176634}"/>
              </a:ext>
            </a:extLst>
          </p:cNvPr>
          <p:cNvSpPr/>
          <p:nvPr/>
        </p:nvSpPr>
        <p:spPr>
          <a:xfrm>
            <a:off x="5093673" y="2049154"/>
            <a:ext cx="2280140" cy="1230835"/>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AEA9F6CE-3E98-4665-AC70-5E186B982B62}"/>
              </a:ext>
            </a:extLst>
          </p:cNvPr>
          <p:cNvSpPr/>
          <p:nvPr/>
        </p:nvSpPr>
        <p:spPr>
          <a:xfrm rot="19851667">
            <a:off x="3733072" y="3158225"/>
            <a:ext cx="1008185"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9" name="Picture 18">
            <a:extLst>
              <a:ext uri="{FF2B5EF4-FFF2-40B4-BE49-F238E27FC236}">
                <a16:creationId xmlns:a16="http://schemas.microsoft.com/office/drawing/2014/main" id="{7C9DBE32-DA53-42B1-BB94-68F3C114A25D}"/>
              </a:ext>
            </a:extLst>
          </p:cNvPr>
          <p:cNvPicPr>
            <a:picLocks noChangeAspect="1"/>
          </p:cNvPicPr>
          <p:nvPr/>
        </p:nvPicPr>
        <p:blipFill rotWithShape="1">
          <a:blip r:embed="rId4">
            <a:extLst>
              <a:ext uri="{28A0092B-C50C-407E-A947-70E740481C1C}">
                <a14:useLocalDpi xmlns:a14="http://schemas.microsoft.com/office/drawing/2010/main" val="0"/>
              </a:ext>
            </a:extLst>
          </a:blip>
          <a:srcRect l="17391" t="6927" r="17336" b="7250"/>
          <a:stretch/>
        </p:blipFill>
        <p:spPr>
          <a:xfrm>
            <a:off x="8902685" y="1656700"/>
            <a:ext cx="2077442" cy="2048589"/>
          </a:xfrm>
          <a:prstGeom prst="rect">
            <a:avLst/>
          </a:prstGeom>
        </p:spPr>
      </p:pic>
      <p:sp>
        <p:nvSpPr>
          <p:cNvPr id="20" name="TextBox 19">
            <a:extLst>
              <a:ext uri="{FF2B5EF4-FFF2-40B4-BE49-F238E27FC236}">
                <a16:creationId xmlns:a16="http://schemas.microsoft.com/office/drawing/2014/main" id="{C7451B81-31FC-4A0C-B358-C5FCB3CBD0BC}"/>
              </a:ext>
            </a:extLst>
          </p:cNvPr>
          <p:cNvSpPr txBox="1"/>
          <p:nvPr/>
        </p:nvSpPr>
        <p:spPr>
          <a:xfrm>
            <a:off x="5298455" y="3352736"/>
            <a:ext cx="1870576" cy="369332"/>
          </a:xfrm>
          <a:prstGeom prst="rect">
            <a:avLst/>
          </a:prstGeom>
          <a:noFill/>
        </p:spPr>
        <p:txBody>
          <a:bodyPr wrap="none" rtlCol="0">
            <a:spAutoFit/>
          </a:bodyPr>
          <a:lstStyle/>
          <a:p>
            <a:pPr algn="ctr"/>
            <a:r>
              <a:rPr lang="en-US" dirty="0"/>
              <a:t>Rendering Method</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7E8D459-4F2D-44C7-9351-B40E0CC18F93}"/>
                  </a:ext>
                </a:extLst>
              </p:cNvPr>
              <p:cNvSpPr txBox="1"/>
              <p:nvPr/>
            </p:nvSpPr>
            <p:spPr>
              <a:xfrm>
                <a:off x="9264342" y="3705289"/>
                <a:ext cx="1249253" cy="369332"/>
              </a:xfrm>
              <a:prstGeom prst="rect">
                <a:avLst/>
              </a:prstGeom>
              <a:noFill/>
            </p:spPr>
            <p:txBody>
              <a:bodyPr wrap="none" rtlCol="0">
                <a:spAutoFit/>
              </a:bodyPr>
              <a:lstStyle/>
              <a:p>
                <a:pPr algn="ctr"/>
                <a:r>
                  <a:rPr lang="en-US" dirty="0"/>
                  <a:t>2D Image </a:t>
                </a:r>
                <a14:m>
                  <m:oMath xmlns:m="http://schemas.openxmlformats.org/officeDocument/2006/math">
                    <m:r>
                      <a:rPr lang="en-US" b="1" i="1" dirty="0" smtClean="0">
                        <a:latin typeface="Cambria Math" panose="02040503050406030204" pitchFamily="18" charset="0"/>
                      </a:rPr>
                      <m:t>𝑰</m:t>
                    </m:r>
                  </m:oMath>
                </a14:m>
                <a:endParaRPr lang="en-US" b="1" dirty="0"/>
              </a:p>
            </p:txBody>
          </p:sp>
        </mc:Choice>
        <mc:Fallback xmlns="">
          <p:sp>
            <p:nvSpPr>
              <p:cNvPr id="21" name="TextBox 20">
                <a:extLst>
                  <a:ext uri="{FF2B5EF4-FFF2-40B4-BE49-F238E27FC236}">
                    <a16:creationId xmlns:a16="http://schemas.microsoft.com/office/drawing/2014/main" id="{97E8D459-4F2D-44C7-9351-B40E0CC18F93}"/>
                  </a:ext>
                </a:extLst>
              </p:cNvPr>
              <p:cNvSpPr txBox="1">
                <a:spLocks noRot="1" noChangeAspect="1" noMove="1" noResize="1" noEditPoints="1" noAdjustHandles="1" noChangeArrowheads="1" noChangeShapeType="1" noTextEdit="1"/>
              </p:cNvSpPr>
              <p:nvPr/>
            </p:nvSpPr>
            <p:spPr>
              <a:xfrm>
                <a:off x="9264342" y="3705289"/>
                <a:ext cx="1249253" cy="369332"/>
              </a:xfrm>
              <a:prstGeom prst="rect">
                <a:avLst/>
              </a:prstGeom>
              <a:blipFill>
                <a:blip r:embed="rId5"/>
                <a:stretch>
                  <a:fillRect l="-3902" t="-10000" b="-26667"/>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2A75EFE5-C273-4414-B517-14A85DF645B2}"/>
              </a:ext>
            </a:extLst>
          </p:cNvPr>
          <p:cNvSpPr txBox="1"/>
          <p:nvPr/>
        </p:nvSpPr>
        <p:spPr>
          <a:xfrm>
            <a:off x="1696937" y="5508721"/>
            <a:ext cx="1425647" cy="369332"/>
          </a:xfrm>
          <a:prstGeom prst="rect">
            <a:avLst/>
          </a:prstGeom>
          <a:noFill/>
        </p:spPr>
        <p:txBody>
          <a:bodyPr wrap="none" rtlCol="0">
            <a:spAutoFit/>
          </a:bodyPr>
          <a:lstStyle/>
          <a:p>
            <a:r>
              <a:rPr lang="en-US" dirty="0"/>
              <a:t>Parameters </a:t>
            </a:r>
            <a:r>
              <a:rPr lang="el-GR" b="1" dirty="0"/>
              <a:t>θ</a:t>
            </a:r>
            <a:endParaRPr lang="en-US" b="1" dirty="0"/>
          </a:p>
        </p:txBody>
      </p:sp>
      <p:sp>
        <p:nvSpPr>
          <p:cNvPr id="23" name="Arrow: Right 22">
            <a:extLst>
              <a:ext uri="{FF2B5EF4-FFF2-40B4-BE49-F238E27FC236}">
                <a16:creationId xmlns:a16="http://schemas.microsoft.com/office/drawing/2014/main" id="{7B076CAF-D5D2-480A-95F7-A8B34A2EAE5B}"/>
              </a:ext>
            </a:extLst>
          </p:cNvPr>
          <p:cNvSpPr/>
          <p:nvPr/>
        </p:nvSpPr>
        <p:spPr>
          <a:xfrm>
            <a:off x="7609740" y="2468652"/>
            <a:ext cx="1008185"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DD1AB914-1B56-491C-8CB8-59835A8CE25F}"/>
              </a:ext>
            </a:extLst>
          </p:cNvPr>
          <p:cNvSpPr/>
          <p:nvPr/>
        </p:nvSpPr>
        <p:spPr>
          <a:xfrm>
            <a:off x="5093673" y="4598024"/>
            <a:ext cx="2280140" cy="1230835"/>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85FFB7F1-6D9D-42E1-BFF9-A5749B6E2303}"/>
              </a:ext>
            </a:extLst>
          </p:cNvPr>
          <p:cNvPicPr>
            <a:picLocks noChangeAspect="1"/>
          </p:cNvPicPr>
          <p:nvPr/>
        </p:nvPicPr>
        <p:blipFill rotWithShape="1">
          <a:blip r:embed="rId4">
            <a:extLst>
              <a:ext uri="{28A0092B-C50C-407E-A947-70E740481C1C}">
                <a14:useLocalDpi xmlns:a14="http://schemas.microsoft.com/office/drawing/2010/main" val="0"/>
              </a:ext>
            </a:extLst>
          </a:blip>
          <a:srcRect l="17391" t="6927" r="17336" b="7250"/>
          <a:stretch/>
        </p:blipFill>
        <p:spPr>
          <a:xfrm>
            <a:off x="8902685" y="4135743"/>
            <a:ext cx="2077442" cy="2048589"/>
          </a:xfrm>
          <a:prstGeom prst="rect">
            <a:avLst/>
          </a:prstGeom>
        </p:spPr>
      </p:pic>
      <p:sp>
        <p:nvSpPr>
          <p:cNvPr id="27" name="TextBox 26">
            <a:extLst>
              <a:ext uri="{FF2B5EF4-FFF2-40B4-BE49-F238E27FC236}">
                <a16:creationId xmlns:a16="http://schemas.microsoft.com/office/drawing/2014/main" id="{15BE1C9E-B79E-4D6A-95EE-A1D3F4A0FE54}"/>
              </a:ext>
            </a:extLst>
          </p:cNvPr>
          <p:cNvSpPr txBox="1"/>
          <p:nvPr/>
        </p:nvSpPr>
        <p:spPr>
          <a:xfrm>
            <a:off x="5004306" y="5901606"/>
            <a:ext cx="2458878" cy="646331"/>
          </a:xfrm>
          <a:prstGeom prst="rect">
            <a:avLst/>
          </a:prstGeom>
          <a:noFill/>
        </p:spPr>
        <p:txBody>
          <a:bodyPr wrap="none" rtlCol="0">
            <a:spAutoFit/>
          </a:bodyPr>
          <a:lstStyle/>
          <a:p>
            <a:pPr algn="ctr"/>
            <a:r>
              <a:rPr lang="en-US" dirty="0"/>
              <a:t>Differentiable Rendering</a:t>
            </a:r>
          </a:p>
          <a:p>
            <a:pPr algn="ctr"/>
            <a:r>
              <a:rPr lang="en-US" dirty="0"/>
              <a:t> Method</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72F6663-CC18-45EF-BF6B-60A395BCEDFD}"/>
                  </a:ext>
                </a:extLst>
              </p:cNvPr>
              <p:cNvSpPr txBox="1"/>
              <p:nvPr/>
            </p:nvSpPr>
            <p:spPr>
              <a:xfrm>
                <a:off x="9190241" y="6204403"/>
                <a:ext cx="1502334" cy="497059"/>
              </a:xfrm>
              <a:prstGeom prst="rect">
                <a:avLst/>
              </a:prstGeom>
              <a:noFill/>
            </p:spPr>
            <p:txBody>
              <a:bodyPr wrap="none" rtlCol="0">
                <a:spAutoFit/>
              </a:bodyPr>
              <a:lstStyle/>
              <a:p>
                <a:pPr algn="ctr"/>
                <a:r>
                  <a:rPr lang="en-US" dirty="0"/>
                  <a:t>Differential </a:t>
                </a:r>
                <a14:m>
                  <m:oMath xmlns:m="http://schemas.openxmlformats.org/officeDocument/2006/math">
                    <m:f>
                      <m:fPr>
                        <m:ctrlPr>
                          <a:rPr lang="en-US" b="1" i="1" dirty="0" smtClean="0">
                            <a:latin typeface="Cambria Math" panose="02040503050406030204" pitchFamily="18" charset="0"/>
                          </a:rPr>
                        </m:ctrlPr>
                      </m:fPr>
                      <m:num>
                        <m:r>
                          <a:rPr lang="en-US" b="1" i="1" dirty="0" smtClean="0">
                            <a:latin typeface="Cambria Math" panose="02040503050406030204" pitchFamily="18" charset="0"/>
                            <a:ea typeface="Cambria Math" panose="02040503050406030204" pitchFamily="18" charset="0"/>
                          </a:rPr>
                          <m:t>𝝏</m:t>
                        </m:r>
                        <m:r>
                          <a:rPr lang="en-US" b="1" i="1" dirty="0" smtClean="0">
                            <a:latin typeface="Cambria Math" panose="02040503050406030204" pitchFamily="18" charset="0"/>
                            <a:ea typeface="Cambria Math" panose="02040503050406030204" pitchFamily="18" charset="0"/>
                          </a:rPr>
                          <m:t>𝑰</m:t>
                        </m:r>
                      </m:num>
                      <m:den>
                        <m:r>
                          <a:rPr lang="en-US" b="1" i="1" dirty="0" smtClean="0">
                            <a:latin typeface="Cambria Math" panose="02040503050406030204" pitchFamily="18" charset="0"/>
                            <a:ea typeface="Cambria Math" panose="02040503050406030204" pitchFamily="18" charset="0"/>
                          </a:rPr>
                          <m:t>𝝏𝜽</m:t>
                        </m:r>
                      </m:den>
                    </m:f>
                  </m:oMath>
                </a14:m>
                <a:endParaRPr lang="en-US" b="1" dirty="0"/>
              </a:p>
            </p:txBody>
          </p:sp>
        </mc:Choice>
        <mc:Fallback xmlns="">
          <p:sp>
            <p:nvSpPr>
              <p:cNvPr id="28" name="TextBox 27">
                <a:extLst>
                  <a:ext uri="{FF2B5EF4-FFF2-40B4-BE49-F238E27FC236}">
                    <a16:creationId xmlns:a16="http://schemas.microsoft.com/office/drawing/2014/main" id="{D72F6663-CC18-45EF-BF6B-60A395BCEDFD}"/>
                  </a:ext>
                </a:extLst>
              </p:cNvPr>
              <p:cNvSpPr txBox="1">
                <a:spLocks noRot="1" noChangeAspect="1" noMove="1" noResize="1" noEditPoints="1" noAdjustHandles="1" noChangeArrowheads="1" noChangeShapeType="1" noTextEdit="1"/>
              </p:cNvSpPr>
              <p:nvPr/>
            </p:nvSpPr>
            <p:spPr>
              <a:xfrm>
                <a:off x="9190241" y="6204403"/>
                <a:ext cx="1502334" cy="497059"/>
              </a:xfrm>
              <a:prstGeom prst="rect">
                <a:avLst/>
              </a:prstGeom>
              <a:blipFill>
                <a:blip r:embed="rId6"/>
                <a:stretch>
                  <a:fillRect l="-3252" b="-8642"/>
                </a:stretch>
              </a:blipFill>
            </p:spPr>
            <p:txBody>
              <a:bodyPr/>
              <a:lstStyle/>
              <a:p>
                <a:r>
                  <a:rPr lang="en-US">
                    <a:noFill/>
                  </a:rPr>
                  <a:t> </a:t>
                </a:r>
              </a:p>
            </p:txBody>
          </p:sp>
        </mc:Fallback>
      </mc:AlternateContent>
      <p:sp>
        <p:nvSpPr>
          <p:cNvPr id="29" name="Arrow: Right 28">
            <a:extLst>
              <a:ext uri="{FF2B5EF4-FFF2-40B4-BE49-F238E27FC236}">
                <a16:creationId xmlns:a16="http://schemas.microsoft.com/office/drawing/2014/main" id="{AC89B16C-CFCF-4DFB-AABB-2A5BAB1FC06F}"/>
              </a:ext>
            </a:extLst>
          </p:cNvPr>
          <p:cNvSpPr/>
          <p:nvPr/>
        </p:nvSpPr>
        <p:spPr>
          <a:xfrm>
            <a:off x="7609740" y="5017522"/>
            <a:ext cx="1008185"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Arrow: Right 29">
            <a:extLst>
              <a:ext uri="{FF2B5EF4-FFF2-40B4-BE49-F238E27FC236}">
                <a16:creationId xmlns:a16="http://schemas.microsoft.com/office/drawing/2014/main" id="{451CCB7A-9975-4FB9-A4E0-7C1F739BA214}"/>
              </a:ext>
            </a:extLst>
          </p:cNvPr>
          <p:cNvSpPr/>
          <p:nvPr/>
        </p:nvSpPr>
        <p:spPr>
          <a:xfrm rot="1669844">
            <a:off x="3762816" y="4351310"/>
            <a:ext cx="1008185"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2" name="Picture 31">
            <a:extLst>
              <a:ext uri="{FF2B5EF4-FFF2-40B4-BE49-F238E27FC236}">
                <a16:creationId xmlns:a16="http://schemas.microsoft.com/office/drawing/2014/main" id="{49F90780-69EE-4514-AC48-E473417BA2E4}"/>
              </a:ext>
            </a:extLst>
          </p:cNvPr>
          <p:cNvPicPr>
            <a:picLocks noChangeAspect="1"/>
          </p:cNvPicPr>
          <p:nvPr/>
        </p:nvPicPr>
        <p:blipFill rotWithShape="1">
          <a:blip r:embed="rId7">
            <a:extLst>
              <a:ext uri="{28A0092B-C50C-407E-A947-70E740481C1C}">
                <a14:useLocalDpi xmlns:a14="http://schemas.microsoft.com/office/drawing/2010/main" val="0"/>
              </a:ext>
            </a:extLst>
          </a:blip>
          <a:srcRect l="17412" t="5127" r="17479" b="6854"/>
          <a:stretch/>
        </p:blipFill>
        <p:spPr>
          <a:xfrm>
            <a:off x="8902685" y="4135743"/>
            <a:ext cx="2077442" cy="2106338"/>
          </a:xfrm>
          <a:prstGeom prst="rect">
            <a:avLst/>
          </a:prstGeom>
        </p:spPr>
      </p:pic>
      <p:sp>
        <p:nvSpPr>
          <p:cNvPr id="2" name="Slide Number Placeholder 1">
            <a:extLst>
              <a:ext uri="{FF2B5EF4-FFF2-40B4-BE49-F238E27FC236}">
                <a16:creationId xmlns:a16="http://schemas.microsoft.com/office/drawing/2014/main" id="{CAA3E07D-4DAD-4AA0-A053-9FCF96E7BFD6}"/>
              </a:ext>
            </a:extLst>
          </p:cNvPr>
          <p:cNvSpPr>
            <a:spLocks noGrp="1"/>
          </p:cNvSpPr>
          <p:nvPr>
            <p:ph type="sldNum" sz="quarter" idx="12"/>
          </p:nvPr>
        </p:nvSpPr>
        <p:spPr/>
        <p:txBody>
          <a:bodyPr/>
          <a:lstStyle/>
          <a:p>
            <a:fld id="{0C554033-6015-43E8-A0C2-4A11C3BD7F39}" type="slidenum">
              <a:rPr lang="en-US" smtClean="0"/>
              <a:t>3</a:t>
            </a:fld>
            <a:endParaRPr lang="en-US" dirty="0"/>
          </a:p>
        </p:txBody>
      </p:sp>
      <p:sp>
        <p:nvSpPr>
          <p:cNvPr id="31" name="TextBox 30">
            <a:extLst>
              <a:ext uri="{FF2B5EF4-FFF2-40B4-BE49-F238E27FC236}">
                <a16:creationId xmlns:a16="http://schemas.microsoft.com/office/drawing/2014/main" id="{5B6C3BDF-FD32-47AE-9DB3-DED5C78F2C96}"/>
              </a:ext>
            </a:extLst>
          </p:cNvPr>
          <p:cNvSpPr txBox="1"/>
          <p:nvPr/>
        </p:nvSpPr>
        <p:spPr>
          <a:xfrm>
            <a:off x="5453337" y="2375910"/>
            <a:ext cx="1560812" cy="523220"/>
          </a:xfrm>
          <a:prstGeom prst="rect">
            <a:avLst/>
          </a:prstGeom>
          <a:noFill/>
        </p:spPr>
        <p:txBody>
          <a:bodyPr wrap="none" rtlCol="0">
            <a:spAutoFit/>
          </a:bodyPr>
          <a:lstStyle/>
          <a:p>
            <a:r>
              <a:rPr lang="en-US" sz="2800" b="1" dirty="0"/>
              <a:t>render(</a:t>
            </a:r>
            <a:r>
              <a:rPr lang="el-GR" sz="2800" b="1" dirty="0"/>
              <a:t>θ</a:t>
            </a:r>
            <a:r>
              <a:rPr lang="en-US" sz="2800" b="1" dirty="0"/>
              <a:t>)</a:t>
            </a:r>
          </a:p>
        </p:txBody>
      </p:sp>
      <p:sp>
        <p:nvSpPr>
          <p:cNvPr id="33" name="TextBox 32">
            <a:extLst>
              <a:ext uri="{FF2B5EF4-FFF2-40B4-BE49-F238E27FC236}">
                <a16:creationId xmlns:a16="http://schemas.microsoft.com/office/drawing/2014/main" id="{E1F39607-FD1A-42A6-B83F-7606764D4E31}"/>
              </a:ext>
            </a:extLst>
          </p:cNvPr>
          <p:cNvSpPr txBox="1"/>
          <p:nvPr/>
        </p:nvSpPr>
        <p:spPr>
          <a:xfrm>
            <a:off x="5406850" y="4927302"/>
            <a:ext cx="1653786" cy="523220"/>
          </a:xfrm>
          <a:prstGeom prst="rect">
            <a:avLst/>
          </a:prstGeom>
          <a:noFill/>
        </p:spPr>
        <p:txBody>
          <a:bodyPr wrap="none" rtlCol="0">
            <a:spAutoFit/>
          </a:bodyPr>
          <a:lstStyle/>
          <a:p>
            <a:r>
              <a:rPr lang="en-US" sz="2800" b="1" dirty="0"/>
              <a:t>render’(</a:t>
            </a:r>
            <a:r>
              <a:rPr lang="el-GR" sz="2800" b="1" dirty="0"/>
              <a:t>θ</a:t>
            </a:r>
            <a:r>
              <a:rPr lang="en-US" sz="2800" b="1" dirty="0"/>
              <a:t>)</a:t>
            </a:r>
          </a:p>
        </p:txBody>
      </p:sp>
    </p:spTree>
    <p:extLst>
      <p:ext uri="{BB962C8B-B14F-4D97-AF65-F5344CB8AC3E}">
        <p14:creationId xmlns:p14="http://schemas.microsoft.com/office/powerpoint/2010/main" val="1301757264"/>
      </p:ext>
    </p:extLst>
  </p:cSld>
  <p:clrMapOvr>
    <a:masterClrMapping/>
  </p:clrMapOvr>
  <mc:AlternateContent xmlns:mc="http://schemas.openxmlformats.org/markup-compatibility/2006" xmlns:p14="http://schemas.microsoft.com/office/powerpoint/2010/main">
    <mc:Choice Requires="p14">
      <p:transition spd="slow" p14:dur="2000" advTm="8731"/>
    </mc:Choice>
    <mc:Fallback xmlns="">
      <p:transition spd="slow" advTm="873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8F6BCFB7-8E7A-4DCB-8DD6-0FA08D48E7BF}"/>
              </a:ext>
            </a:extLst>
          </p:cNvPr>
          <p:cNvSpPr/>
          <p:nvPr/>
        </p:nvSpPr>
        <p:spPr>
          <a:xfrm>
            <a:off x="2548529" y="3149259"/>
            <a:ext cx="3420289" cy="2418684"/>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D2A3E4-E302-4E9D-8C92-0423E6DE31F3}"/>
              </a:ext>
            </a:extLst>
          </p:cNvPr>
          <p:cNvSpPr>
            <a:spLocks noGrp="1"/>
          </p:cNvSpPr>
          <p:nvPr>
            <p:ph type="title"/>
          </p:nvPr>
        </p:nvSpPr>
        <p:spPr>
          <a:xfrm>
            <a:off x="1024128" y="585216"/>
            <a:ext cx="9720072" cy="1499616"/>
          </a:xfrm>
        </p:spPr>
        <p:txBody>
          <a:bodyPr/>
          <a:lstStyle/>
          <a:p>
            <a:r>
              <a:rPr lang="en-US" dirty="0">
                <a:latin typeface="+mn-lt"/>
                <a:cs typeface="Calibri" panose="020F0502020204030204" pitchFamily="34" charset="0"/>
              </a:rPr>
              <a:t>Boundary-Aware Weighting</a:t>
            </a:r>
          </a:p>
        </p:txBody>
      </p:sp>
      <p:sp>
        <p:nvSpPr>
          <p:cNvPr id="4" name="Slide Number Placeholder 3">
            <a:extLst>
              <a:ext uri="{FF2B5EF4-FFF2-40B4-BE49-F238E27FC236}">
                <a16:creationId xmlns:a16="http://schemas.microsoft.com/office/drawing/2014/main" id="{7C6ABF6C-24E0-4BB7-B0DA-0BEB97EFCE48}"/>
              </a:ext>
            </a:extLst>
          </p:cNvPr>
          <p:cNvSpPr>
            <a:spLocks noGrp="1"/>
          </p:cNvSpPr>
          <p:nvPr>
            <p:ph type="sldNum" sz="quarter" idx="12"/>
          </p:nvPr>
        </p:nvSpPr>
        <p:spPr/>
        <p:txBody>
          <a:bodyPr/>
          <a:lstStyle/>
          <a:p>
            <a:fld id="{0C554033-6015-43E8-A0C2-4A11C3BD7F39}" type="slidenum">
              <a:rPr lang="en-US" smtClean="0"/>
              <a:t>30</a:t>
            </a:fld>
            <a:endParaRPr lang="en-US"/>
          </a:p>
        </p:txBody>
      </p:sp>
      <p:pic>
        <p:nvPicPr>
          <p:cNvPr id="15" name="sine_wave">
            <a:hlinkClick r:id="" action="ppaction://media"/>
            <a:extLst>
              <a:ext uri="{FF2B5EF4-FFF2-40B4-BE49-F238E27FC236}">
                <a16:creationId xmlns:a16="http://schemas.microsoft.com/office/drawing/2014/main" id="{ADE9C4DA-18BD-456A-BABA-61193209171F}"/>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8362" r="6054" b="26148"/>
          <a:stretch/>
        </p:blipFill>
        <p:spPr>
          <a:xfrm>
            <a:off x="2918687" y="3640652"/>
            <a:ext cx="2647284" cy="1522915"/>
          </a:xfrm>
          <a:prstGeom prst="rect">
            <a:avLst/>
          </a:prstGeom>
        </p:spPr>
      </p:pic>
      <p:cxnSp>
        <p:nvCxnSpPr>
          <p:cNvPr id="33" name="Straight Arrow Connector 32">
            <a:extLst>
              <a:ext uri="{FF2B5EF4-FFF2-40B4-BE49-F238E27FC236}">
                <a16:creationId xmlns:a16="http://schemas.microsoft.com/office/drawing/2014/main" id="{A60279D9-FDDD-41D4-93E7-A56C2D735010}"/>
              </a:ext>
            </a:extLst>
          </p:cNvPr>
          <p:cNvCxnSpPr>
            <a:cxnSpLocks/>
          </p:cNvCxnSpPr>
          <p:nvPr/>
        </p:nvCxnSpPr>
        <p:spPr>
          <a:xfrm flipV="1">
            <a:off x="4249447" y="3751748"/>
            <a:ext cx="0" cy="13353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C66FF48B-B9E5-470C-B3A3-D408F602C5A3}"/>
              </a:ext>
            </a:extLst>
          </p:cNvPr>
          <p:cNvCxnSpPr>
            <a:cxnSpLocks/>
          </p:cNvCxnSpPr>
          <p:nvPr/>
        </p:nvCxnSpPr>
        <p:spPr>
          <a:xfrm>
            <a:off x="3047299" y="5087147"/>
            <a:ext cx="2436269"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40" name="Rectangle 39">
            <a:extLst>
              <a:ext uri="{FF2B5EF4-FFF2-40B4-BE49-F238E27FC236}">
                <a16:creationId xmlns:a16="http://schemas.microsoft.com/office/drawing/2014/main" id="{6240619A-BA75-424A-AB1F-A31F738C64C4}"/>
              </a:ext>
            </a:extLst>
          </p:cNvPr>
          <p:cNvSpPr/>
          <p:nvPr/>
        </p:nvSpPr>
        <p:spPr>
          <a:xfrm>
            <a:off x="2620869" y="3234218"/>
            <a:ext cx="3258428" cy="369332"/>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Ideal weighting function</a:t>
            </a:r>
          </a:p>
        </p:txBody>
      </p:sp>
      <p:pic>
        <p:nvPicPr>
          <p:cNvPr id="44" name="Graphic 43">
            <a:extLst>
              <a:ext uri="{FF2B5EF4-FFF2-40B4-BE49-F238E27FC236}">
                <a16:creationId xmlns:a16="http://schemas.microsoft.com/office/drawing/2014/main" id="{01006873-91E1-425D-8D9E-2172A05D85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18504" y="5216301"/>
            <a:ext cx="247650" cy="161925"/>
          </a:xfrm>
          <a:prstGeom prst="rect">
            <a:avLst/>
          </a:prstGeom>
        </p:spPr>
      </p:pic>
      <p:pic>
        <p:nvPicPr>
          <p:cNvPr id="58" name="Omega-Prime-Sweep_2">
            <a:hlinkClick r:id="" action="ppaction://media"/>
            <a:extLst>
              <a:ext uri="{FF2B5EF4-FFF2-40B4-BE49-F238E27FC236}">
                <a16:creationId xmlns:a16="http://schemas.microsoft.com/office/drawing/2014/main" id="{FAE89966-6AD4-4C64-BB33-E307673221AA}"/>
              </a:ext>
            </a:extLst>
          </p:cNvPr>
          <p:cNvPicPr>
            <a:picLocks noChangeAspect="1"/>
          </p:cNvPicPr>
          <p:nvPr>
            <a:videoFile r:link="rId4"/>
            <p:extLst>
              <p:ext uri="{DAA4B4D4-6D71-4841-9C94-3DE7FCFB9230}">
                <p14:media xmlns:p14="http://schemas.microsoft.com/office/powerpoint/2010/main" r:embed="rId5">
                  <p14:trim end="74.6666"/>
                </p14:media>
              </p:ext>
            </p:extLst>
          </p:nvPr>
        </p:nvPicPr>
        <p:blipFill>
          <a:blip r:embed="rId11"/>
          <a:stretch>
            <a:fillRect/>
          </a:stretch>
        </p:blipFill>
        <p:spPr>
          <a:xfrm>
            <a:off x="6970993" y="3149259"/>
            <a:ext cx="2945645" cy="3272939"/>
          </a:xfrm>
          <a:prstGeom prst="rect">
            <a:avLst/>
          </a:prstGeom>
        </p:spPr>
      </p:pic>
      <p:grpSp>
        <p:nvGrpSpPr>
          <p:cNvPr id="22" name="Group 21">
            <a:extLst>
              <a:ext uri="{FF2B5EF4-FFF2-40B4-BE49-F238E27FC236}">
                <a16:creationId xmlns:a16="http://schemas.microsoft.com/office/drawing/2014/main" id="{0C3976BF-5112-424C-90B5-068041A0EC60}"/>
              </a:ext>
            </a:extLst>
          </p:cNvPr>
          <p:cNvGrpSpPr/>
          <p:nvPr/>
        </p:nvGrpSpPr>
        <p:grpSpPr>
          <a:xfrm>
            <a:off x="2548529" y="1769832"/>
            <a:ext cx="7368109" cy="965835"/>
            <a:chOff x="1024129" y="2650910"/>
            <a:chExt cx="7368109" cy="965835"/>
          </a:xfrm>
        </p:grpSpPr>
        <p:grpSp>
          <p:nvGrpSpPr>
            <p:cNvPr id="23" name="Group 22">
              <a:extLst>
                <a:ext uri="{FF2B5EF4-FFF2-40B4-BE49-F238E27FC236}">
                  <a16:creationId xmlns:a16="http://schemas.microsoft.com/office/drawing/2014/main" id="{EC64CCF3-1AE9-4EED-A8F0-978585A97A3E}"/>
                </a:ext>
              </a:extLst>
            </p:cNvPr>
            <p:cNvGrpSpPr/>
            <p:nvPr/>
          </p:nvGrpSpPr>
          <p:grpSpPr>
            <a:xfrm>
              <a:off x="1024129" y="2650910"/>
              <a:ext cx="7368109" cy="965835"/>
              <a:chOff x="4511126" y="5462806"/>
              <a:chExt cx="3118219" cy="549403"/>
            </a:xfrm>
          </p:grpSpPr>
          <p:sp>
            <p:nvSpPr>
              <p:cNvPr id="34" name="Rectangle: Rounded Corners 33">
                <a:extLst>
                  <a:ext uri="{FF2B5EF4-FFF2-40B4-BE49-F238E27FC236}">
                    <a16:creationId xmlns:a16="http://schemas.microsoft.com/office/drawing/2014/main" id="{CC16B9E9-84A5-4F20-A927-0DF4D70126A2}"/>
                  </a:ext>
                </a:extLst>
              </p:cNvPr>
              <p:cNvSpPr/>
              <p:nvPr/>
            </p:nvSpPr>
            <p:spPr>
              <a:xfrm>
                <a:off x="4511126" y="5462806"/>
                <a:ext cx="3014917" cy="549403"/>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CA7A0E2-38E1-4861-956E-CC04A6E7B453}"/>
                  </a:ext>
                </a:extLst>
              </p:cNvPr>
              <p:cNvSpPr txBox="1"/>
              <p:nvPr/>
            </p:nvSpPr>
            <p:spPr>
              <a:xfrm>
                <a:off x="4581082" y="5632462"/>
                <a:ext cx="3048263" cy="210090"/>
              </a:xfrm>
              <a:prstGeom prst="rect">
                <a:avLst/>
              </a:prstGeom>
              <a:noFill/>
            </p:spPr>
            <p:txBody>
              <a:bodyPr wrap="square" rtlCol="0" anchor="ctr">
                <a:spAutoFit/>
              </a:bodyPr>
              <a:lstStyle/>
              <a:p>
                <a:r>
                  <a:rPr lang="en-US" u="sng" dirty="0">
                    <a:latin typeface="Calibri" panose="020F0502020204030204" pitchFamily="34" charset="0"/>
                    <a:cs typeface="Calibri" panose="020F0502020204030204" pitchFamily="34" charset="0"/>
                  </a:rPr>
                  <a:t>Goal</a:t>
                </a:r>
                <a:r>
                  <a:rPr lang="en-US" dirty="0">
                    <a:latin typeface="Calibri" panose="020F0502020204030204" pitchFamily="34" charset="0"/>
                    <a:cs typeface="Calibri" panose="020F0502020204030204" pitchFamily="34" charset="0"/>
                  </a:rPr>
                  <a:t>: Find weights                              </a:t>
                </a:r>
                <a:r>
                  <a:rPr lang="en-US" dirty="0" err="1">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at boundaries.</a:t>
                </a:r>
              </a:p>
            </p:txBody>
          </p:sp>
        </p:grpSp>
        <p:sp>
          <p:nvSpPr>
            <p:cNvPr id="26" name="Rectangle: Rounded Corners 25">
              <a:extLst>
                <a:ext uri="{FF2B5EF4-FFF2-40B4-BE49-F238E27FC236}">
                  <a16:creationId xmlns:a16="http://schemas.microsoft.com/office/drawing/2014/main" id="{341EA4C6-911D-4209-BB01-52887D3AF2B2}"/>
                </a:ext>
              </a:extLst>
            </p:cNvPr>
            <p:cNvSpPr/>
            <p:nvPr/>
          </p:nvSpPr>
          <p:spPr>
            <a:xfrm>
              <a:off x="4938488" y="2785613"/>
              <a:ext cx="1624237" cy="704705"/>
            </a:xfrm>
            <a:prstGeom prst="roundRect">
              <a:avLst>
                <a:gd name="adj" fmla="val 6725"/>
              </a:avLst>
            </a:prstGeom>
            <a:solidFill>
              <a:srgbClr val="FFE69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F360295C-85B1-4F2C-AF9E-9461B2EF9BC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65660" y="2911939"/>
              <a:ext cx="359963" cy="437792"/>
            </a:xfrm>
            <a:prstGeom prst="rect">
              <a:avLst/>
            </a:prstGeom>
          </p:spPr>
        </p:pic>
        <p:pic>
          <p:nvPicPr>
            <p:cNvPr id="28" name="Graphic 27">
              <a:extLst>
                <a:ext uri="{FF2B5EF4-FFF2-40B4-BE49-F238E27FC236}">
                  <a16:creationId xmlns:a16="http://schemas.microsoft.com/office/drawing/2014/main" id="{9967D687-E427-423B-AAC2-D3D785A156E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82738" y="2845570"/>
              <a:ext cx="442602" cy="583430"/>
            </a:xfrm>
            <a:prstGeom prst="rect">
              <a:avLst/>
            </a:prstGeom>
          </p:spPr>
        </p:pic>
        <p:sp>
          <p:nvSpPr>
            <p:cNvPr id="29" name="TextBox 28">
              <a:extLst>
                <a:ext uri="{FF2B5EF4-FFF2-40B4-BE49-F238E27FC236}">
                  <a16:creationId xmlns:a16="http://schemas.microsoft.com/office/drawing/2014/main" id="{DE4B2F73-05DF-418D-A5A8-E444AD1E2F79}"/>
                </a:ext>
              </a:extLst>
            </p:cNvPr>
            <p:cNvSpPr txBox="1"/>
            <p:nvPr/>
          </p:nvSpPr>
          <p:spPr>
            <a:xfrm>
              <a:off x="5470157" y="2869226"/>
              <a:ext cx="423514" cy="523220"/>
            </a:xfrm>
            <a:prstGeom prst="rect">
              <a:avLst/>
            </a:prstGeom>
            <a:noFill/>
          </p:spPr>
          <p:txBody>
            <a:bodyPr wrap="none" rtlCol="0">
              <a:spAutoFit/>
            </a:bodyPr>
            <a:lstStyle/>
            <a:p>
              <a:r>
                <a:rPr lang="en-US" sz="2800" dirty="0"/>
                <a:t>=</a:t>
              </a:r>
            </a:p>
          </p:txBody>
        </p:sp>
        <p:sp>
          <p:nvSpPr>
            <p:cNvPr id="30" name="Rectangle: Rounded Corners 29">
              <a:extLst>
                <a:ext uri="{FF2B5EF4-FFF2-40B4-BE49-F238E27FC236}">
                  <a16:creationId xmlns:a16="http://schemas.microsoft.com/office/drawing/2014/main" id="{3CCDC4F7-4AC7-48BD-BF45-CD1F9523C99D}"/>
                </a:ext>
              </a:extLst>
            </p:cNvPr>
            <p:cNvSpPr/>
            <p:nvPr/>
          </p:nvSpPr>
          <p:spPr>
            <a:xfrm>
              <a:off x="3077729" y="2778483"/>
              <a:ext cx="1371997" cy="704705"/>
            </a:xfrm>
            <a:prstGeom prst="roundRect">
              <a:avLst>
                <a:gd name="adj" fmla="val 6725"/>
              </a:avLst>
            </a:prstGeom>
            <a:solidFill>
              <a:srgbClr val="FFE69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E66FDB5F-3F08-41E3-B6A3-C76B8F1CDF1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163405" y="2915716"/>
              <a:ext cx="1190625" cy="400050"/>
            </a:xfrm>
            <a:prstGeom prst="rect">
              <a:avLst/>
            </a:prstGeom>
          </p:spPr>
        </p:pic>
      </p:grpSp>
      <p:sp>
        <p:nvSpPr>
          <p:cNvPr id="37" name="TextBox 36">
            <a:extLst>
              <a:ext uri="{FF2B5EF4-FFF2-40B4-BE49-F238E27FC236}">
                <a16:creationId xmlns:a16="http://schemas.microsoft.com/office/drawing/2014/main" id="{662DA28C-C2BF-4EEE-9076-0C6B32AAD216}"/>
              </a:ext>
            </a:extLst>
          </p:cNvPr>
          <p:cNvSpPr txBox="1"/>
          <p:nvPr/>
        </p:nvSpPr>
        <p:spPr>
          <a:xfrm>
            <a:off x="2107428" y="5909802"/>
            <a:ext cx="4269801" cy="369332"/>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a:latin typeface="Calibri" panose="020F0502020204030204" pitchFamily="34" charset="0"/>
                <a:cs typeface="Calibri" panose="020F0502020204030204" pitchFamily="34" charset="0"/>
              </a:rPr>
              <a:t>Approach Dirac delta near boundaries </a:t>
            </a:r>
            <a:endParaRPr lang="en-US" i="1" dirty="0">
              <a:latin typeface="Calibri" panose="020F0502020204030204" pitchFamily="34" charset="0"/>
              <a:cs typeface="Calibri" panose="020F0502020204030204" pitchFamily="34" charset="0"/>
            </a:endParaRPr>
          </a:p>
        </p:txBody>
      </p:sp>
      <p:sp>
        <p:nvSpPr>
          <p:cNvPr id="6" name="Arrow: Down 5">
            <a:extLst>
              <a:ext uri="{FF2B5EF4-FFF2-40B4-BE49-F238E27FC236}">
                <a16:creationId xmlns:a16="http://schemas.microsoft.com/office/drawing/2014/main" id="{00D08087-30F7-422E-9594-3E688E4AE488}"/>
              </a:ext>
            </a:extLst>
          </p:cNvPr>
          <p:cNvSpPr/>
          <p:nvPr/>
        </p:nvSpPr>
        <p:spPr>
          <a:xfrm rot="10800000">
            <a:off x="4766124" y="5172634"/>
            <a:ext cx="387587" cy="665583"/>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Arrow: Down 37">
            <a:extLst>
              <a:ext uri="{FF2B5EF4-FFF2-40B4-BE49-F238E27FC236}">
                <a16:creationId xmlns:a16="http://schemas.microsoft.com/office/drawing/2014/main" id="{479F21F0-D7F8-41B8-9CB9-F5B24579C7AF}"/>
              </a:ext>
            </a:extLst>
          </p:cNvPr>
          <p:cNvSpPr/>
          <p:nvPr/>
        </p:nvSpPr>
        <p:spPr>
          <a:xfrm rot="15318976" flipV="1">
            <a:off x="7542433" y="4499761"/>
            <a:ext cx="387587" cy="2523099"/>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111987"/>
      </p:ext>
    </p:extLst>
  </p:cSld>
  <p:clrMapOvr>
    <a:masterClrMapping/>
  </p:clrMapOvr>
  <mc:AlternateContent xmlns:mc="http://schemas.openxmlformats.org/markup-compatibility/2006" xmlns:p14="http://schemas.microsoft.com/office/powerpoint/2010/main">
    <mc:Choice Requires="p14">
      <p:transition spd="slow" p14:dur="2000" advTm="20400"/>
    </mc:Choice>
    <mc:Fallback xmlns="">
      <p:transition spd="slow" advTm="20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000" fill="hold"/>
                                        <p:tgtEl>
                                          <p:spTgt spid="15"/>
                                        </p:tgtEl>
                                      </p:cBhvr>
                                    </p:cmd>
                                  </p:childTnLst>
                                </p:cTn>
                              </p:par>
                              <p:par>
                                <p:cTn id="27" presetID="1" presetClass="mediacall" presetSubtype="0" fill="hold" nodeType="withEffect">
                                  <p:stCondLst>
                                    <p:cond delay="0"/>
                                  </p:stCondLst>
                                  <p:childTnLst>
                                    <p:cmd type="call" cmd="playFrom(0.0)">
                                      <p:cBhvr>
                                        <p:cTn id="28" dur="4000" fill="hold"/>
                                        <p:tgtEl>
                                          <p:spTgt spid="58"/>
                                        </p:tgtEl>
                                      </p:cBhvr>
                                    </p:cmd>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15"/>
                </p:tgtEl>
              </p:cMediaNode>
            </p:video>
            <p:video>
              <p:cMediaNode vol="80000">
                <p:cTn id="38" repeatCount="indefinite" fill="hold" display="0">
                  <p:stCondLst>
                    <p:cond delay="indefinite"/>
                  </p:stCondLst>
                </p:cTn>
                <p:tgtEl>
                  <p:spTgt spid="58"/>
                </p:tgtEl>
              </p:cMediaNode>
            </p:video>
          </p:childTnLst>
        </p:cTn>
      </p:par>
    </p:tnLst>
    <p:bldLst>
      <p:bldP spid="39" grpId="0" animBg="1"/>
      <p:bldP spid="40" grpId="0"/>
      <p:bldP spid="37" grpId="0" animBg="1"/>
      <p:bldP spid="6" grpId="0" animBg="1"/>
      <p:bldP spid="38" grpId="0" animBg="1"/>
    </p:bldLst>
  </p:timing>
  <p:extLst>
    <p:ext uri="{E180D4A7-C9FB-4DFB-919C-405C955672EB}">
      <p14:showEvtLst xmlns:p14="http://schemas.microsoft.com/office/powerpoint/2010/main">
        <p14:playEvt time="8517" objId="15"/>
        <p14:playEvt time="8518" objId="58"/>
        <p14:playEvt time="12482" objId="15"/>
        <p14:playEvt time="12631" objId="58"/>
        <p14:playEvt time="16489" objId="15"/>
        <p14:playEvt time="16720" objId="58"/>
        <p14:stopEvt time="20400" objId="15"/>
        <p14:stopEvt time="20400" objId="58"/>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E9C0-2F3C-4996-A58E-072434825E40}"/>
              </a:ext>
            </a:extLst>
          </p:cNvPr>
          <p:cNvSpPr>
            <a:spLocks noGrp="1"/>
          </p:cNvSpPr>
          <p:nvPr>
            <p:ph type="title"/>
          </p:nvPr>
        </p:nvSpPr>
        <p:spPr/>
        <p:txBody>
          <a:bodyPr/>
          <a:lstStyle/>
          <a:p>
            <a:r>
              <a:rPr lang="en-US" dirty="0">
                <a:latin typeface="+mn-lt"/>
              </a:rPr>
              <a:t>Boundary-Aware Weighting</a:t>
            </a:r>
          </a:p>
        </p:txBody>
      </p:sp>
      <p:sp>
        <p:nvSpPr>
          <p:cNvPr id="4" name="Slide Number Placeholder 3">
            <a:extLst>
              <a:ext uri="{FF2B5EF4-FFF2-40B4-BE49-F238E27FC236}">
                <a16:creationId xmlns:a16="http://schemas.microsoft.com/office/drawing/2014/main" id="{A4A39AA2-CCFB-4DF8-8873-87127C013BBA}"/>
              </a:ext>
            </a:extLst>
          </p:cNvPr>
          <p:cNvSpPr>
            <a:spLocks noGrp="1"/>
          </p:cNvSpPr>
          <p:nvPr>
            <p:ph type="sldNum" sz="quarter" idx="12"/>
          </p:nvPr>
        </p:nvSpPr>
        <p:spPr/>
        <p:txBody>
          <a:bodyPr/>
          <a:lstStyle/>
          <a:p>
            <a:fld id="{0C554033-6015-43E8-A0C2-4A11C3BD7F39}" type="slidenum">
              <a:rPr lang="en-US" smtClean="0"/>
              <a:t>31</a:t>
            </a:fld>
            <a:endParaRPr lang="en-US"/>
          </a:p>
        </p:txBody>
      </p:sp>
      <p:grpSp>
        <p:nvGrpSpPr>
          <p:cNvPr id="19" name="Group 18">
            <a:extLst>
              <a:ext uri="{FF2B5EF4-FFF2-40B4-BE49-F238E27FC236}">
                <a16:creationId xmlns:a16="http://schemas.microsoft.com/office/drawing/2014/main" id="{ADE55FCD-936F-4C7C-8157-5224967C08F5}"/>
              </a:ext>
            </a:extLst>
          </p:cNvPr>
          <p:cNvGrpSpPr/>
          <p:nvPr/>
        </p:nvGrpSpPr>
        <p:grpSpPr>
          <a:xfrm>
            <a:off x="2411945" y="2225352"/>
            <a:ext cx="2881312" cy="3394452"/>
            <a:chOff x="2411945" y="2225352"/>
            <a:chExt cx="2881312" cy="3394452"/>
          </a:xfrm>
        </p:grpSpPr>
        <p:sp>
          <p:nvSpPr>
            <p:cNvPr id="36" name="Rectangle: Rounded Corners 35">
              <a:extLst>
                <a:ext uri="{FF2B5EF4-FFF2-40B4-BE49-F238E27FC236}">
                  <a16:creationId xmlns:a16="http://schemas.microsoft.com/office/drawing/2014/main" id="{C665AAF0-CC20-4C21-806F-66DD5CE8E899}"/>
                </a:ext>
              </a:extLst>
            </p:cNvPr>
            <p:cNvSpPr/>
            <p:nvPr/>
          </p:nvSpPr>
          <p:spPr>
            <a:xfrm>
              <a:off x="2411945" y="2225352"/>
              <a:ext cx="2881312" cy="3394452"/>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527F3E29-5958-494B-BEBE-16D49BE08DCA}"/>
                </a:ext>
              </a:extLst>
            </p:cNvPr>
            <p:cNvSpPr txBox="1"/>
            <p:nvPr/>
          </p:nvSpPr>
          <p:spPr>
            <a:xfrm>
              <a:off x="2792346" y="2346276"/>
              <a:ext cx="2026298" cy="369332"/>
            </a:xfrm>
            <a:prstGeom prst="rect">
              <a:avLst/>
            </a:prstGeom>
            <a:noFill/>
          </p:spPr>
          <p:txBody>
            <a:bodyPr wrap="square" rtlCol="0" anchor="ctr">
              <a:spAutoFit/>
            </a:bodyPr>
            <a:lstStyle/>
            <a:p>
              <a:pPr algn="ctr"/>
              <a:r>
                <a:rPr lang="en-US" dirty="0">
                  <a:latin typeface="Calibri" panose="020F0502020204030204" pitchFamily="34" charset="0"/>
                  <a:cs typeface="Calibri" panose="020F0502020204030204" pitchFamily="34" charset="0"/>
                </a:rPr>
                <a:t>Available quantities</a:t>
              </a:r>
            </a:p>
          </p:txBody>
        </p:sp>
        <p:cxnSp>
          <p:nvCxnSpPr>
            <p:cNvPr id="38" name="Straight Connector 37">
              <a:extLst>
                <a:ext uri="{FF2B5EF4-FFF2-40B4-BE49-F238E27FC236}">
                  <a16:creationId xmlns:a16="http://schemas.microsoft.com/office/drawing/2014/main" id="{41B70541-D1F4-4D2B-B450-5F061E7DFE1C}"/>
                </a:ext>
              </a:extLst>
            </p:cNvPr>
            <p:cNvCxnSpPr>
              <a:cxnSpLocks/>
            </p:cNvCxnSpPr>
            <p:nvPr/>
          </p:nvCxnSpPr>
          <p:spPr>
            <a:xfrm flipV="1">
              <a:off x="2759348" y="4592466"/>
              <a:ext cx="817235" cy="341534"/>
            </a:xfrm>
            <a:prstGeom prst="line">
              <a:avLst/>
            </a:prstGeom>
            <a:ln w="28575"/>
          </p:spPr>
          <p:style>
            <a:lnRef idx="2">
              <a:schemeClr val="dk1"/>
            </a:lnRef>
            <a:fillRef idx="0">
              <a:schemeClr val="dk1"/>
            </a:fillRef>
            <a:effectRef idx="1">
              <a:schemeClr val="dk1"/>
            </a:effectRef>
            <a:fontRef idx="minor">
              <a:schemeClr val="tx1"/>
            </a:fontRef>
          </p:style>
        </p:cxnSp>
        <p:sp>
          <p:nvSpPr>
            <p:cNvPr id="39" name="Oval 38">
              <a:extLst>
                <a:ext uri="{FF2B5EF4-FFF2-40B4-BE49-F238E27FC236}">
                  <a16:creationId xmlns:a16="http://schemas.microsoft.com/office/drawing/2014/main" id="{7A009B0A-7A8F-4D8F-AAD5-B691AF6E1A61}"/>
                </a:ext>
              </a:extLst>
            </p:cNvPr>
            <p:cNvSpPr/>
            <p:nvPr/>
          </p:nvSpPr>
          <p:spPr>
            <a:xfrm>
              <a:off x="2726349" y="4901001"/>
              <a:ext cx="65997" cy="6599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6BF9DB4-B940-46A4-B6B3-2926624A4E78}"/>
                </a:ext>
              </a:extLst>
            </p:cNvPr>
            <p:cNvSpPr/>
            <p:nvPr/>
          </p:nvSpPr>
          <p:spPr>
            <a:xfrm>
              <a:off x="3543584" y="4559468"/>
              <a:ext cx="65997" cy="6599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76FDB287-D0F4-4A92-A4C5-11B252CBF2F5}"/>
                </a:ext>
              </a:extLst>
            </p:cNvPr>
            <p:cNvCxnSpPr>
              <a:cxnSpLocks/>
            </p:cNvCxnSpPr>
            <p:nvPr/>
          </p:nvCxnSpPr>
          <p:spPr>
            <a:xfrm flipH="1">
              <a:off x="2851700" y="3324275"/>
              <a:ext cx="341313" cy="1576726"/>
            </a:xfrm>
            <a:prstGeom prst="straightConnector1">
              <a:avLst/>
            </a:prstGeom>
            <a:ln>
              <a:solidFill>
                <a:srgbClr val="006837"/>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446890F2-683A-4E5F-B1C0-7F78479071DF}"/>
                </a:ext>
              </a:extLst>
            </p:cNvPr>
            <p:cNvSpPr/>
            <p:nvPr/>
          </p:nvSpPr>
          <p:spPr>
            <a:xfrm>
              <a:off x="3163543" y="3286293"/>
              <a:ext cx="65997" cy="6599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1A25BB4-B790-450E-8B0F-C7FFA1025309}"/>
                </a:ext>
              </a:extLst>
            </p:cNvPr>
            <p:cNvSpPr/>
            <p:nvPr/>
          </p:nvSpPr>
          <p:spPr>
            <a:xfrm>
              <a:off x="2825345" y="4868002"/>
              <a:ext cx="65997" cy="6599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D8DC5CC-3D45-4CC7-AA9F-4A8D8FB1B18A}"/>
                </a:ext>
              </a:extLst>
            </p:cNvPr>
            <p:cNvSpPr txBox="1"/>
            <p:nvPr/>
          </p:nvSpPr>
          <p:spPr>
            <a:xfrm>
              <a:off x="3716140" y="2919265"/>
              <a:ext cx="1317038"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a:latin typeface="Calibri" panose="020F0502020204030204" pitchFamily="34" charset="0"/>
                  <a:cs typeface="Calibri" panose="020F0502020204030204" pitchFamily="34" charset="0"/>
                </a:rPr>
                <a:t>Origin point</a:t>
              </a:r>
            </a:p>
          </p:txBody>
        </p:sp>
        <p:sp>
          <p:nvSpPr>
            <p:cNvPr id="45" name="TextBox 44">
              <a:extLst>
                <a:ext uri="{FF2B5EF4-FFF2-40B4-BE49-F238E27FC236}">
                  <a16:creationId xmlns:a16="http://schemas.microsoft.com/office/drawing/2014/main" id="{6A63F743-6226-4624-A1D5-51E3BFCD7018}"/>
                </a:ext>
              </a:extLst>
            </p:cNvPr>
            <p:cNvSpPr txBox="1"/>
            <p:nvPr/>
          </p:nvSpPr>
          <p:spPr>
            <a:xfrm>
              <a:off x="3716140" y="3455357"/>
              <a:ext cx="1317039"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a:latin typeface="Calibri" panose="020F0502020204030204" pitchFamily="34" charset="0"/>
                  <a:cs typeface="Calibri" panose="020F0502020204030204" pitchFamily="34" charset="0"/>
                </a:rPr>
                <a:t>Ray</a:t>
              </a:r>
            </a:p>
          </p:txBody>
        </p:sp>
        <p:sp>
          <p:nvSpPr>
            <p:cNvPr id="46" name="TextBox 45">
              <a:extLst>
                <a:ext uri="{FF2B5EF4-FFF2-40B4-BE49-F238E27FC236}">
                  <a16:creationId xmlns:a16="http://schemas.microsoft.com/office/drawing/2014/main" id="{D7BF521E-D742-4F12-9E6A-E27F582FA11C}"/>
                </a:ext>
              </a:extLst>
            </p:cNvPr>
            <p:cNvSpPr txBox="1"/>
            <p:nvPr/>
          </p:nvSpPr>
          <p:spPr>
            <a:xfrm>
              <a:off x="3716139" y="4521776"/>
              <a:ext cx="1317039"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a:latin typeface="Calibri" panose="020F0502020204030204" pitchFamily="34" charset="0"/>
                  <a:cs typeface="Calibri" panose="020F0502020204030204" pitchFamily="34" charset="0"/>
                </a:rPr>
                <a:t>Primitive</a:t>
              </a:r>
            </a:p>
          </p:txBody>
        </p:sp>
        <p:sp>
          <p:nvSpPr>
            <p:cNvPr id="47" name="TextBox 46">
              <a:extLst>
                <a:ext uri="{FF2B5EF4-FFF2-40B4-BE49-F238E27FC236}">
                  <a16:creationId xmlns:a16="http://schemas.microsoft.com/office/drawing/2014/main" id="{219CD4C7-B98B-4844-BB47-A3A726B686F6}"/>
                </a:ext>
              </a:extLst>
            </p:cNvPr>
            <p:cNvSpPr txBox="1"/>
            <p:nvPr/>
          </p:nvSpPr>
          <p:spPr>
            <a:xfrm>
              <a:off x="3716139" y="3985684"/>
              <a:ext cx="1317039"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a:latin typeface="Calibri" panose="020F0502020204030204" pitchFamily="34" charset="0"/>
                  <a:cs typeface="Calibri" panose="020F0502020204030204" pitchFamily="34" charset="0"/>
                </a:rPr>
                <a:t>Intersection</a:t>
              </a:r>
            </a:p>
          </p:txBody>
        </p:sp>
      </p:grpSp>
      <p:grpSp>
        <p:nvGrpSpPr>
          <p:cNvPr id="48" name="Group 47">
            <a:extLst>
              <a:ext uri="{FF2B5EF4-FFF2-40B4-BE49-F238E27FC236}">
                <a16:creationId xmlns:a16="http://schemas.microsoft.com/office/drawing/2014/main" id="{E76236D5-9F2A-4E02-B7B9-77D94E98BF48}"/>
              </a:ext>
            </a:extLst>
          </p:cNvPr>
          <p:cNvGrpSpPr/>
          <p:nvPr/>
        </p:nvGrpSpPr>
        <p:grpSpPr>
          <a:xfrm>
            <a:off x="6709499" y="3925081"/>
            <a:ext cx="3346519" cy="502114"/>
            <a:chOff x="6602865" y="4384966"/>
            <a:chExt cx="3346519" cy="502114"/>
          </a:xfrm>
        </p:grpSpPr>
        <p:sp>
          <p:nvSpPr>
            <p:cNvPr id="49" name="Rectangle: Rounded Corners 48">
              <a:extLst>
                <a:ext uri="{FF2B5EF4-FFF2-40B4-BE49-F238E27FC236}">
                  <a16:creationId xmlns:a16="http://schemas.microsoft.com/office/drawing/2014/main" id="{6846C4FF-25D8-4667-9FCF-4F79D483B8D5}"/>
                </a:ext>
              </a:extLst>
            </p:cNvPr>
            <p:cNvSpPr/>
            <p:nvPr/>
          </p:nvSpPr>
          <p:spPr>
            <a:xfrm>
              <a:off x="6602865" y="4384966"/>
              <a:ext cx="3346519" cy="502114"/>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dirty="0">
                  <a:solidFill>
                    <a:schemeClr val="tx1"/>
                  </a:solidFill>
                </a:rPr>
                <a:t>: </a:t>
              </a:r>
              <a:r>
                <a:rPr lang="en-US" dirty="0">
                  <a:solidFill>
                    <a:schemeClr val="tx1"/>
                  </a:solidFill>
                  <a:latin typeface="Calibri" panose="020F0502020204030204" pitchFamily="34" charset="0"/>
                  <a:cs typeface="Calibri" panose="020F0502020204030204" pitchFamily="34" charset="0"/>
                </a:rPr>
                <a:t>Boundary test function </a:t>
              </a:r>
              <a:endParaRPr lang="en-US" dirty="0">
                <a:latin typeface="Calibri" panose="020F0502020204030204" pitchFamily="34" charset="0"/>
                <a:cs typeface="Calibri" panose="020F0502020204030204" pitchFamily="34" charset="0"/>
              </a:endParaRPr>
            </a:p>
          </p:txBody>
        </p:sp>
        <p:pic>
          <p:nvPicPr>
            <p:cNvPr id="50" name="Graphic 49">
              <a:extLst>
                <a:ext uri="{FF2B5EF4-FFF2-40B4-BE49-F238E27FC236}">
                  <a16:creationId xmlns:a16="http://schemas.microsoft.com/office/drawing/2014/main" id="{C943B0B1-533E-40AF-B41E-D059BA5B1E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08808" y="4481779"/>
              <a:ext cx="676009" cy="330144"/>
            </a:xfrm>
            <a:prstGeom prst="rect">
              <a:avLst/>
            </a:prstGeom>
          </p:spPr>
        </p:pic>
      </p:grpSp>
      <p:sp>
        <p:nvSpPr>
          <p:cNvPr id="51" name="TextBox 50">
            <a:extLst>
              <a:ext uri="{FF2B5EF4-FFF2-40B4-BE49-F238E27FC236}">
                <a16:creationId xmlns:a16="http://schemas.microsoft.com/office/drawing/2014/main" id="{7C0285EB-EC93-4F36-A143-564F4239A34D}"/>
              </a:ext>
            </a:extLst>
          </p:cNvPr>
          <p:cNvSpPr txBox="1"/>
          <p:nvPr/>
        </p:nvSpPr>
        <p:spPr>
          <a:xfrm>
            <a:off x="6581380" y="2539822"/>
            <a:ext cx="5105795" cy="369332"/>
          </a:xfrm>
          <a:prstGeom prst="rect">
            <a:avLst/>
          </a:prstGeom>
          <a:solidFill>
            <a:srgbClr val="FFCCCC"/>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a:latin typeface="Calibri" panose="020F0502020204030204" pitchFamily="34" charset="0"/>
                <a:cs typeface="Calibri" panose="020F0502020204030204" pitchFamily="34" charset="0"/>
              </a:rPr>
              <a:t>Discontinuity set </a:t>
            </a:r>
            <a:r>
              <a:rPr lang="en-US" i="1" dirty="0">
                <a:latin typeface="Calibri" panose="020F0502020204030204" pitchFamily="34" charset="0"/>
                <a:cs typeface="Calibri" panose="020F0502020204030204" pitchFamily="34" charset="0"/>
              </a:rPr>
              <a:t>(Boundary sampling)</a:t>
            </a:r>
          </a:p>
        </p:txBody>
      </p:sp>
      <p:sp>
        <p:nvSpPr>
          <p:cNvPr id="52" name="TextBox 51">
            <a:extLst>
              <a:ext uri="{FF2B5EF4-FFF2-40B4-BE49-F238E27FC236}">
                <a16:creationId xmlns:a16="http://schemas.microsoft.com/office/drawing/2014/main" id="{2A38577D-60E0-4FEC-A66C-04C3C112E520}"/>
              </a:ext>
            </a:extLst>
          </p:cNvPr>
          <p:cNvSpPr txBox="1"/>
          <p:nvPr/>
        </p:nvSpPr>
        <p:spPr>
          <a:xfrm>
            <a:off x="6581380" y="3010692"/>
            <a:ext cx="5105795" cy="646331"/>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en-US" dirty="0">
                <a:latin typeface="Calibri" panose="020F0502020204030204" pitchFamily="34" charset="0"/>
                <a:cs typeface="Calibri" panose="020F0502020204030204" pitchFamily="34" charset="0"/>
              </a:rPr>
              <a:t>Implicit function of the boundary</a:t>
            </a:r>
          </a:p>
          <a:p>
            <a:pPr algn="ctr"/>
            <a:r>
              <a:rPr lang="en-US" i="1" dirty="0">
                <a:latin typeface="Calibri" panose="020F0502020204030204" pitchFamily="34" charset="0"/>
                <a:cs typeface="Calibri" panose="020F0502020204030204" pitchFamily="34" charset="0"/>
              </a:rPr>
              <a:t>(Boundary testing)</a:t>
            </a:r>
          </a:p>
        </p:txBody>
      </p:sp>
      <p:grpSp>
        <p:nvGrpSpPr>
          <p:cNvPr id="8" name="Group 7">
            <a:extLst>
              <a:ext uri="{FF2B5EF4-FFF2-40B4-BE49-F238E27FC236}">
                <a16:creationId xmlns:a16="http://schemas.microsoft.com/office/drawing/2014/main" id="{D890467E-317A-4554-BA70-E80EBEDEDA48}"/>
              </a:ext>
            </a:extLst>
          </p:cNvPr>
          <p:cNvGrpSpPr/>
          <p:nvPr/>
        </p:nvGrpSpPr>
        <p:grpSpPr>
          <a:xfrm>
            <a:off x="6898745" y="5001260"/>
            <a:ext cx="2881313" cy="502114"/>
            <a:chOff x="6898745" y="5443366"/>
            <a:chExt cx="2881313" cy="502114"/>
          </a:xfrm>
        </p:grpSpPr>
        <p:grpSp>
          <p:nvGrpSpPr>
            <p:cNvPr id="33" name="Group 32">
              <a:extLst>
                <a:ext uri="{FF2B5EF4-FFF2-40B4-BE49-F238E27FC236}">
                  <a16:creationId xmlns:a16="http://schemas.microsoft.com/office/drawing/2014/main" id="{3EB5B6F8-E97B-409C-8108-F211BB795ECA}"/>
                </a:ext>
              </a:extLst>
            </p:cNvPr>
            <p:cNvGrpSpPr/>
            <p:nvPr/>
          </p:nvGrpSpPr>
          <p:grpSpPr>
            <a:xfrm>
              <a:off x="6898745" y="5443366"/>
              <a:ext cx="2881313" cy="502114"/>
              <a:chOff x="6602865" y="4384966"/>
              <a:chExt cx="2881313" cy="502114"/>
            </a:xfrm>
          </p:grpSpPr>
          <p:sp>
            <p:nvSpPr>
              <p:cNvPr id="53" name="Rectangle: Rounded Corners 52">
                <a:extLst>
                  <a:ext uri="{FF2B5EF4-FFF2-40B4-BE49-F238E27FC236}">
                    <a16:creationId xmlns:a16="http://schemas.microsoft.com/office/drawing/2014/main" id="{AFEE0A00-9C71-4BE4-A95B-7F7643DFC9C2}"/>
                  </a:ext>
                </a:extLst>
              </p:cNvPr>
              <p:cNvSpPr/>
              <p:nvPr/>
            </p:nvSpPr>
            <p:spPr>
              <a:xfrm>
                <a:off x="6602865" y="4384966"/>
                <a:ext cx="2881313" cy="502114"/>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dirty="0">
                    <a:solidFill>
                      <a:schemeClr val="tx1"/>
                    </a:solidFill>
                  </a:rPr>
                  <a:t>= </a:t>
                </a:r>
                <a:r>
                  <a:rPr lang="en-US" dirty="0">
                    <a:solidFill>
                      <a:schemeClr val="tx1"/>
                    </a:solidFill>
                    <a:latin typeface="Calibri" panose="020F0502020204030204" pitchFamily="34" charset="0"/>
                    <a:cs typeface="Calibri" panose="020F0502020204030204" pitchFamily="34" charset="0"/>
                  </a:rPr>
                  <a:t>0  for   </a:t>
                </a:r>
                <a:endParaRPr lang="en-US" dirty="0">
                  <a:latin typeface="Calibri" panose="020F0502020204030204" pitchFamily="34" charset="0"/>
                  <a:cs typeface="Calibri" panose="020F0502020204030204" pitchFamily="34" charset="0"/>
                </a:endParaRPr>
              </a:p>
            </p:txBody>
          </p:sp>
          <p:pic>
            <p:nvPicPr>
              <p:cNvPr id="54" name="Graphic 53">
                <a:extLst>
                  <a:ext uri="{FF2B5EF4-FFF2-40B4-BE49-F238E27FC236}">
                    <a16:creationId xmlns:a16="http://schemas.microsoft.com/office/drawing/2014/main" id="{AF76C1CD-DF8E-41DD-ABFE-3AAA66775F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08808" y="4481779"/>
                <a:ext cx="676009" cy="330144"/>
              </a:xfrm>
              <a:prstGeom prst="rect">
                <a:avLst/>
              </a:prstGeom>
            </p:spPr>
          </p:pic>
        </p:grpSp>
        <p:pic>
          <p:nvPicPr>
            <p:cNvPr id="6" name="Graphic 5">
              <a:extLst>
                <a:ext uri="{FF2B5EF4-FFF2-40B4-BE49-F238E27FC236}">
                  <a16:creationId xmlns:a16="http://schemas.microsoft.com/office/drawing/2014/main" id="{55262A2C-DA3E-45B7-A96E-2C69B7CBF3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58527" y="5523832"/>
              <a:ext cx="1063372" cy="282458"/>
            </a:xfrm>
            <a:prstGeom prst="rect">
              <a:avLst/>
            </a:prstGeom>
          </p:spPr>
        </p:pic>
      </p:grpSp>
      <p:sp>
        <p:nvSpPr>
          <p:cNvPr id="9" name="TextBox 8">
            <a:extLst>
              <a:ext uri="{FF2B5EF4-FFF2-40B4-BE49-F238E27FC236}">
                <a16:creationId xmlns:a16="http://schemas.microsoft.com/office/drawing/2014/main" id="{D283874D-EF4D-455E-A070-DFE0A66D510B}"/>
              </a:ext>
            </a:extLst>
          </p:cNvPr>
          <p:cNvSpPr txBox="1"/>
          <p:nvPr/>
        </p:nvSpPr>
        <p:spPr>
          <a:xfrm>
            <a:off x="7813156" y="4521192"/>
            <a:ext cx="110588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such that </a:t>
            </a:r>
          </a:p>
        </p:txBody>
      </p:sp>
      <p:sp>
        <p:nvSpPr>
          <p:cNvPr id="3" name="TextBox 2">
            <a:extLst>
              <a:ext uri="{FF2B5EF4-FFF2-40B4-BE49-F238E27FC236}">
                <a16:creationId xmlns:a16="http://schemas.microsoft.com/office/drawing/2014/main" id="{DFB5B485-DB71-4BE6-879E-C3E4C923F9D9}"/>
              </a:ext>
            </a:extLst>
          </p:cNvPr>
          <p:cNvSpPr txBox="1"/>
          <p:nvPr/>
        </p:nvSpPr>
        <p:spPr>
          <a:xfrm>
            <a:off x="5491594" y="2555211"/>
            <a:ext cx="1089786"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Don’t have</a:t>
            </a:r>
          </a:p>
        </p:txBody>
      </p:sp>
      <p:sp>
        <p:nvSpPr>
          <p:cNvPr id="55" name="TextBox 54">
            <a:extLst>
              <a:ext uri="{FF2B5EF4-FFF2-40B4-BE49-F238E27FC236}">
                <a16:creationId xmlns:a16="http://schemas.microsoft.com/office/drawing/2014/main" id="{BB146D77-BF5E-4D0D-ABA2-B0AF79C2DA22}"/>
              </a:ext>
            </a:extLst>
          </p:cNvPr>
          <p:cNvSpPr txBox="1"/>
          <p:nvPr/>
        </p:nvSpPr>
        <p:spPr>
          <a:xfrm>
            <a:off x="5719221" y="3155911"/>
            <a:ext cx="862159" cy="338554"/>
          </a:xfrm>
          <a:prstGeom prst="rect">
            <a:avLst/>
          </a:prstGeom>
          <a:noFill/>
        </p:spPr>
        <p:txBody>
          <a:bodyPr wrap="none" rtlCol="0">
            <a:spAutoFit/>
          </a:bodyPr>
          <a:lstStyle/>
          <a:p>
            <a:r>
              <a:rPr lang="en-US" sz="1600" i="1" dirty="0">
                <a:latin typeface="Calibri" panose="020F0502020204030204" pitchFamily="34" charset="0"/>
                <a:cs typeface="Calibri" panose="020F0502020204030204" pitchFamily="34" charset="0"/>
              </a:rPr>
              <a:t>Do</a:t>
            </a:r>
            <a:r>
              <a:rPr lang="en-US" sz="1600" dirty="0">
                <a:latin typeface="Calibri" panose="020F0502020204030204" pitchFamily="34" charset="0"/>
                <a:cs typeface="Calibri" panose="020F0502020204030204" pitchFamily="34" charset="0"/>
              </a:rPr>
              <a:t> have</a:t>
            </a:r>
          </a:p>
        </p:txBody>
      </p:sp>
      <p:grpSp>
        <p:nvGrpSpPr>
          <p:cNvPr id="18" name="Group 17">
            <a:extLst>
              <a:ext uri="{FF2B5EF4-FFF2-40B4-BE49-F238E27FC236}">
                <a16:creationId xmlns:a16="http://schemas.microsoft.com/office/drawing/2014/main" id="{559E2383-35BE-4255-95DD-0AF4440063CE}"/>
              </a:ext>
            </a:extLst>
          </p:cNvPr>
          <p:cNvGrpSpPr/>
          <p:nvPr/>
        </p:nvGrpSpPr>
        <p:grpSpPr>
          <a:xfrm>
            <a:off x="2407325" y="2269498"/>
            <a:ext cx="7377349" cy="4198776"/>
            <a:chOff x="2407325" y="2269498"/>
            <a:chExt cx="7377349" cy="4198776"/>
          </a:xfrm>
        </p:grpSpPr>
        <p:sp>
          <p:nvSpPr>
            <p:cNvPr id="30" name="Rectangle 29">
              <a:extLst>
                <a:ext uri="{FF2B5EF4-FFF2-40B4-BE49-F238E27FC236}">
                  <a16:creationId xmlns:a16="http://schemas.microsoft.com/office/drawing/2014/main" id="{B543B1D4-189C-4407-959E-1002E5879EBC}"/>
                </a:ext>
              </a:extLst>
            </p:cNvPr>
            <p:cNvSpPr/>
            <p:nvPr/>
          </p:nvSpPr>
          <p:spPr>
            <a:xfrm>
              <a:off x="2407325" y="2269498"/>
              <a:ext cx="7377349" cy="419877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5FE3483D-FC99-4FA5-9B10-88CDCBBAA138}"/>
                </a:ext>
              </a:extLst>
            </p:cNvPr>
            <p:cNvSpPr txBox="1"/>
            <p:nvPr/>
          </p:nvSpPr>
          <p:spPr>
            <a:xfrm>
              <a:off x="3732738" y="2398231"/>
              <a:ext cx="4726527"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Implicit Boundary through </a:t>
              </a:r>
              <a:r>
                <a:rPr lang="en-US" i="1" dirty="0">
                  <a:latin typeface="Calibri" panose="020F0502020204030204" pitchFamily="34" charset="0"/>
                  <a:cs typeface="Calibri" panose="020F0502020204030204" pitchFamily="34" charset="0"/>
                </a:rPr>
                <a:t>geometric </a:t>
              </a:r>
              <a:r>
                <a:rPr lang="en-US" i="1" dirty="0" err="1">
                  <a:latin typeface="Calibri" panose="020F0502020204030204" pitchFamily="34" charset="0"/>
                  <a:cs typeface="Calibri" panose="020F0502020204030204" pitchFamily="34" charset="0"/>
                </a:rPr>
                <a:t>normals</a:t>
              </a:r>
              <a:endParaRPr lang="en-US" i="1" dirty="0">
                <a:latin typeface="Calibri" panose="020F0502020204030204" pitchFamily="34" charset="0"/>
                <a:cs typeface="Calibri" panose="020F0502020204030204" pitchFamily="34" charset="0"/>
              </a:endParaRPr>
            </a:p>
          </p:txBody>
        </p:sp>
        <p:pic>
          <p:nvPicPr>
            <p:cNvPr id="7" name="Graphic 6">
              <a:extLst>
                <a:ext uri="{FF2B5EF4-FFF2-40B4-BE49-F238E27FC236}">
                  <a16:creationId xmlns:a16="http://schemas.microsoft.com/office/drawing/2014/main" id="{80641914-26D4-4424-9A3D-85AFF61DB2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77734" y="2798905"/>
              <a:ext cx="3125342" cy="3472602"/>
            </a:xfrm>
            <a:prstGeom prst="rect">
              <a:avLst/>
            </a:prstGeom>
          </p:spPr>
        </p:pic>
      </p:grpSp>
      <p:pic>
        <p:nvPicPr>
          <p:cNvPr id="11" name="Graphic 10" hidden="1">
            <a:extLst>
              <a:ext uri="{FF2B5EF4-FFF2-40B4-BE49-F238E27FC236}">
                <a16:creationId xmlns:a16="http://schemas.microsoft.com/office/drawing/2014/main" id="{7FABE463-057C-4605-B7F7-726FD4D442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09499" y="3417398"/>
            <a:ext cx="2571750" cy="352425"/>
          </a:xfrm>
          <a:prstGeom prst="rect">
            <a:avLst/>
          </a:prstGeom>
        </p:spPr>
      </p:pic>
      <p:pic>
        <p:nvPicPr>
          <p:cNvPr id="13" name="Graphic 12" hidden="1">
            <a:extLst>
              <a:ext uri="{FF2B5EF4-FFF2-40B4-BE49-F238E27FC236}">
                <a16:creationId xmlns:a16="http://schemas.microsoft.com/office/drawing/2014/main" id="{EA560143-392C-4376-B0DC-92C70BCC5C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86369" y="4041018"/>
            <a:ext cx="200025" cy="152400"/>
          </a:xfrm>
          <a:prstGeom prst="rect">
            <a:avLst/>
          </a:prstGeom>
        </p:spPr>
      </p:pic>
      <p:sp>
        <p:nvSpPr>
          <p:cNvPr id="14" name="Arrow: Right 13" hidden="1">
            <a:extLst>
              <a:ext uri="{FF2B5EF4-FFF2-40B4-BE49-F238E27FC236}">
                <a16:creationId xmlns:a16="http://schemas.microsoft.com/office/drawing/2014/main" id="{5919E097-9C5D-4535-A51E-EF5E8893E8DE}"/>
              </a:ext>
            </a:extLst>
          </p:cNvPr>
          <p:cNvSpPr/>
          <p:nvPr/>
        </p:nvSpPr>
        <p:spPr>
          <a:xfrm>
            <a:off x="7259325" y="4010631"/>
            <a:ext cx="820724" cy="21744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hidden="1">
            <a:extLst>
              <a:ext uri="{FF2B5EF4-FFF2-40B4-BE49-F238E27FC236}">
                <a16:creationId xmlns:a16="http://schemas.microsoft.com/office/drawing/2014/main" id="{4F1A5BDC-C20A-422F-A403-042B8008B3AF}"/>
              </a:ext>
            </a:extLst>
          </p:cNvPr>
          <p:cNvSpPr txBox="1"/>
          <p:nvPr/>
        </p:nvSpPr>
        <p:spPr>
          <a:xfrm>
            <a:off x="8142643" y="3933451"/>
            <a:ext cx="1415772"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Non-linearity</a:t>
            </a:r>
          </a:p>
        </p:txBody>
      </p:sp>
      <p:sp>
        <p:nvSpPr>
          <p:cNvPr id="75" name="Arrow: Right 74">
            <a:extLst>
              <a:ext uri="{FF2B5EF4-FFF2-40B4-BE49-F238E27FC236}">
                <a16:creationId xmlns:a16="http://schemas.microsoft.com/office/drawing/2014/main" id="{B85C8851-F40D-4947-BADD-D725E3FB8434}"/>
              </a:ext>
            </a:extLst>
          </p:cNvPr>
          <p:cNvSpPr/>
          <p:nvPr/>
        </p:nvSpPr>
        <p:spPr>
          <a:xfrm rot="11501613">
            <a:off x="5166519" y="4644690"/>
            <a:ext cx="1509105" cy="21744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67DE0F3F-C164-4A75-A304-F81E871BDFF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54099" y="4703150"/>
            <a:ext cx="1521857" cy="351930"/>
          </a:xfrm>
          <a:prstGeom prst="rect">
            <a:avLst/>
          </a:prstGeom>
        </p:spPr>
      </p:pic>
      <p:sp>
        <p:nvSpPr>
          <p:cNvPr id="76" name="TextBox 75">
            <a:extLst>
              <a:ext uri="{FF2B5EF4-FFF2-40B4-BE49-F238E27FC236}">
                <a16:creationId xmlns:a16="http://schemas.microsoft.com/office/drawing/2014/main" id="{B2232C13-809D-419A-911D-0E9C045C3EF7}"/>
              </a:ext>
            </a:extLst>
          </p:cNvPr>
          <p:cNvSpPr txBox="1"/>
          <p:nvPr/>
        </p:nvSpPr>
        <p:spPr>
          <a:xfrm>
            <a:off x="7022190" y="5119126"/>
            <a:ext cx="1480983"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at boundaries</a:t>
            </a:r>
          </a:p>
        </p:txBody>
      </p:sp>
    </p:spTree>
    <p:custDataLst>
      <p:tags r:id="rId1"/>
    </p:custDataLst>
    <p:extLst>
      <p:ext uri="{BB962C8B-B14F-4D97-AF65-F5344CB8AC3E}">
        <p14:creationId xmlns:p14="http://schemas.microsoft.com/office/powerpoint/2010/main" val="943023305"/>
      </p:ext>
    </p:extLst>
  </p:cSld>
  <p:clrMapOvr>
    <a:masterClrMapping/>
  </p:clrMapOvr>
  <mc:AlternateContent xmlns:mc="http://schemas.openxmlformats.org/markup-compatibility/2006" xmlns:p14="http://schemas.microsoft.com/office/powerpoint/2010/main">
    <mc:Choice Requires="p14">
      <p:transition spd="slow" p14:dur="2000" advTm="42279"/>
    </mc:Choice>
    <mc:Fallback xmlns="">
      <p:transition spd="slow" advTm="422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9" grpId="0"/>
      <p:bldP spid="3" grpId="0"/>
      <p:bldP spid="55" grpId="0"/>
      <p:bldP spid="14" grpId="0" animBg="1"/>
      <p:bldP spid="15" grpId="0"/>
      <p:bldP spid="75" grpId="0" animBg="1"/>
      <p:bldP spid="7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2D8C26-78F1-47F2-88E7-8C18B0D99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9511" y="2607000"/>
            <a:ext cx="3382977" cy="3756639"/>
          </a:xfrm>
          <a:prstGeom prst="rect">
            <a:avLst/>
          </a:prstGeom>
        </p:spPr>
      </p:pic>
      <p:sp>
        <p:nvSpPr>
          <p:cNvPr id="2" name="Title 1">
            <a:extLst>
              <a:ext uri="{FF2B5EF4-FFF2-40B4-BE49-F238E27FC236}">
                <a16:creationId xmlns:a16="http://schemas.microsoft.com/office/drawing/2014/main" id="{390088A5-4DB5-4568-99C5-AF5AD8987974}"/>
              </a:ext>
            </a:extLst>
          </p:cNvPr>
          <p:cNvSpPr>
            <a:spLocks noGrp="1"/>
          </p:cNvSpPr>
          <p:nvPr>
            <p:ph type="title"/>
          </p:nvPr>
        </p:nvSpPr>
        <p:spPr/>
        <p:txBody>
          <a:bodyPr/>
          <a:lstStyle/>
          <a:p>
            <a:r>
              <a:rPr lang="en-US" dirty="0">
                <a:latin typeface="+mn-lt"/>
              </a:rPr>
              <a:t>Constructing </a:t>
            </a:r>
          </a:p>
        </p:txBody>
      </p:sp>
      <p:sp>
        <p:nvSpPr>
          <p:cNvPr id="4" name="Slide Number Placeholder 3">
            <a:extLst>
              <a:ext uri="{FF2B5EF4-FFF2-40B4-BE49-F238E27FC236}">
                <a16:creationId xmlns:a16="http://schemas.microsoft.com/office/drawing/2014/main" id="{8039111F-4C67-47BA-BD5B-9E0B96B63987}"/>
              </a:ext>
            </a:extLst>
          </p:cNvPr>
          <p:cNvSpPr>
            <a:spLocks noGrp="1"/>
          </p:cNvSpPr>
          <p:nvPr>
            <p:ph type="sldNum" sz="quarter" idx="12"/>
          </p:nvPr>
        </p:nvSpPr>
        <p:spPr/>
        <p:txBody>
          <a:bodyPr/>
          <a:lstStyle/>
          <a:p>
            <a:fld id="{0C554033-6015-43E8-A0C2-4A11C3BD7F39}" type="slidenum">
              <a:rPr lang="en-US" smtClean="0"/>
              <a:t>32</a:t>
            </a:fld>
            <a:endParaRPr lang="en-US"/>
          </a:p>
        </p:txBody>
      </p:sp>
      <p:sp>
        <p:nvSpPr>
          <p:cNvPr id="6" name="TextBox 5">
            <a:extLst>
              <a:ext uri="{FF2B5EF4-FFF2-40B4-BE49-F238E27FC236}">
                <a16:creationId xmlns:a16="http://schemas.microsoft.com/office/drawing/2014/main" id="{17DAEA86-7F6B-4ACC-9AC6-F2C940C04F50}"/>
              </a:ext>
            </a:extLst>
          </p:cNvPr>
          <p:cNvSpPr txBox="1"/>
          <p:nvPr/>
        </p:nvSpPr>
        <p:spPr>
          <a:xfrm>
            <a:off x="980586" y="2020889"/>
            <a:ext cx="8043356" cy="461665"/>
          </a:xfrm>
          <a:prstGeom prst="rect">
            <a:avLst/>
          </a:prstGeom>
          <a:solidFill>
            <a:schemeClr val="accent5">
              <a:lumMod val="40000"/>
              <a:lumOff val="60000"/>
            </a:schemeClr>
          </a:solidFill>
          <a:ln w="12700">
            <a:solidFill>
              <a:schemeClr val="tx1"/>
            </a:solidFill>
          </a:ln>
          <a:effectLst>
            <a:outerShdw blurRad="50800" dist="38100" dir="2700000" algn="tl" rotWithShape="0">
              <a:prstClr val="black">
                <a:alpha val="40000"/>
              </a:prstClr>
            </a:outerShdw>
          </a:effectLst>
        </p:spPr>
        <p:txBody>
          <a:bodyPr wrap="none" rtlCol="0">
            <a:spAutoFit/>
          </a:bodyPr>
          <a:lstStyle/>
          <a:p>
            <a:r>
              <a:rPr lang="en-US" sz="2400" dirty="0">
                <a:latin typeface="Calibri" panose="020F0502020204030204" pitchFamily="34" charset="0"/>
                <a:cs typeface="Calibri" panose="020F0502020204030204" pitchFamily="34" charset="0"/>
              </a:rPr>
              <a:t>Our Approach                  Filter </a:t>
            </a:r>
            <a:r>
              <a:rPr lang="en-US" sz="2400" i="1" dirty="0">
                <a:latin typeface="Calibri" panose="020F0502020204030204" pitchFamily="34" charset="0"/>
                <a:cs typeface="Calibri" panose="020F0502020204030204" pitchFamily="34" charset="0"/>
              </a:rPr>
              <a:t>Attempt 1</a:t>
            </a:r>
            <a:r>
              <a:rPr lang="en-US" sz="2400" dirty="0">
                <a:latin typeface="Calibri" panose="020F0502020204030204" pitchFamily="34" charset="0"/>
                <a:cs typeface="Calibri" panose="020F0502020204030204" pitchFamily="34" charset="0"/>
              </a:rPr>
              <a:t> with harmonic weights</a:t>
            </a:r>
            <a:endParaRPr lang="en-US" sz="2400" i="1" dirty="0">
              <a:latin typeface="Calibri" panose="020F0502020204030204" pitchFamily="34" charset="0"/>
              <a:cs typeface="Calibri" panose="020F0502020204030204" pitchFamily="34" charset="0"/>
            </a:endParaRPr>
          </a:p>
        </p:txBody>
      </p:sp>
      <p:sp>
        <p:nvSpPr>
          <p:cNvPr id="7" name="Arrow: Right 6">
            <a:extLst>
              <a:ext uri="{FF2B5EF4-FFF2-40B4-BE49-F238E27FC236}">
                <a16:creationId xmlns:a16="http://schemas.microsoft.com/office/drawing/2014/main" id="{FE2A8560-0FCB-430A-B765-5CEED169A3B4}"/>
              </a:ext>
            </a:extLst>
          </p:cNvPr>
          <p:cNvSpPr/>
          <p:nvPr/>
        </p:nvSpPr>
        <p:spPr>
          <a:xfrm>
            <a:off x="3022364" y="2186023"/>
            <a:ext cx="667562" cy="131396"/>
          </a:xfrm>
          <a:prstGeom prst="rightArrow">
            <a:avLst>
              <a:gd name="adj1" fmla="val 50000"/>
              <a:gd name="adj2" fmla="val 85915"/>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0B5703EB-1102-4C86-BB36-0214E825B0BF}"/>
              </a:ext>
            </a:extLst>
          </p:cNvPr>
          <p:cNvSpPr txBox="1"/>
          <p:nvPr/>
        </p:nvSpPr>
        <p:spPr>
          <a:xfrm>
            <a:off x="2334028" y="5195716"/>
            <a:ext cx="2959913" cy="461665"/>
          </a:xfrm>
          <a:prstGeom prst="rect">
            <a:avLst/>
          </a:prstGeom>
          <a:noFill/>
        </p:spPr>
        <p:txBody>
          <a:bodyPr wrap="none" rtlCol="0">
            <a:spAutoFit/>
          </a:bodyPr>
          <a:lstStyle/>
          <a:p>
            <a:pPr algn="ctr"/>
            <a:r>
              <a:rPr lang="en-US" sz="2400" dirty="0">
                <a:solidFill>
                  <a:schemeClr val="accent5"/>
                </a:solidFill>
                <a:latin typeface="Calibri" panose="020F0502020204030204" pitchFamily="34" charset="0"/>
                <a:cs typeface="Calibri" panose="020F0502020204030204" pitchFamily="34" charset="0"/>
              </a:rPr>
              <a:t>+ Boundary consistent</a:t>
            </a:r>
            <a:endParaRPr lang="en-US" sz="4000" dirty="0">
              <a:solidFill>
                <a:schemeClr val="accent5"/>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D37088E-F4E3-41D6-8EAD-9106ABA64359}"/>
              </a:ext>
            </a:extLst>
          </p:cNvPr>
          <p:cNvSpPr txBox="1"/>
          <p:nvPr/>
        </p:nvSpPr>
        <p:spPr>
          <a:xfrm>
            <a:off x="2853305" y="5609972"/>
            <a:ext cx="1832874" cy="461665"/>
          </a:xfrm>
          <a:prstGeom prst="rect">
            <a:avLst/>
          </a:prstGeom>
          <a:noFill/>
        </p:spPr>
        <p:txBody>
          <a:bodyPr wrap="none" rtlCol="0">
            <a:spAutoFit/>
          </a:bodyPr>
          <a:lstStyle/>
          <a:p>
            <a:pPr algn="ctr"/>
            <a:r>
              <a:rPr lang="en-US" sz="2400" dirty="0">
                <a:solidFill>
                  <a:schemeClr val="accent5"/>
                </a:solidFill>
                <a:latin typeface="Calibri" panose="020F0502020204030204" pitchFamily="34" charset="0"/>
                <a:cs typeface="Calibri" panose="020F0502020204030204" pitchFamily="34" charset="0"/>
              </a:rPr>
              <a:t>+ Continuous</a:t>
            </a:r>
            <a:endParaRPr lang="en-US" sz="4000" dirty="0">
              <a:solidFill>
                <a:schemeClr val="accent5"/>
              </a:solidFill>
              <a:latin typeface="Calibri" panose="020F0502020204030204" pitchFamily="34" charset="0"/>
              <a:cs typeface="Calibri" panose="020F0502020204030204" pitchFamily="34" charset="0"/>
            </a:endParaRPr>
          </a:p>
        </p:txBody>
      </p:sp>
      <p:pic>
        <p:nvPicPr>
          <p:cNvPr id="11" name="Graphic 10">
            <a:extLst>
              <a:ext uri="{FF2B5EF4-FFF2-40B4-BE49-F238E27FC236}">
                <a16:creationId xmlns:a16="http://schemas.microsoft.com/office/drawing/2014/main" id="{56C74327-69DC-4856-A55E-96371F41FE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7436" y="797857"/>
            <a:ext cx="717827" cy="873033"/>
          </a:xfrm>
          <a:prstGeom prst="rect">
            <a:avLst/>
          </a:prstGeom>
        </p:spPr>
      </p:pic>
      <p:pic>
        <p:nvPicPr>
          <p:cNvPr id="12" name="Graphic 11">
            <a:extLst>
              <a:ext uri="{FF2B5EF4-FFF2-40B4-BE49-F238E27FC236}">
                <a16:creationId xmlns:a16="http://schemas.microsoft.com/office/drawing/2014/main" id="{E92306D8-6469-4BAB-A8FE-3F3A8AB1F1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80139" y="3216275"/>
            <a:ext cx="4219575" cy="809625"/>
          </a:xfrm>
          <a:prstGeom prst="rect">
            <a:avLst/>
          </a:prstGeom>
        </p:spPr>
      </p:pic>
      <p:grpSp>
        <p:nvGrpSpPr>
          <p:cNvPr id="13" name="Group 12">
            <a:extLst>
              <a:ext uri="{FF2B5EF4-FFF2-40B4-BE49-F238E27FC236}">
                <a16:creationId xmlns:a16="http://schemas.microsoft.com/office/drawing/2014/main" id="{D8182A6E-9AE1-4B5D-A6DA-2DA05A4D86FD}"/>
              </a:ext>
            </a:extLst>
          </p:cNvPr>
          <p:cNvGrpSpPr/>
          <p:nvPr/>
        </p:nvGrpSpPr>
        <p:grpSpPr>
          <a:xfrm>
            <a:off x="4937398" y="3659569"/>
            <a:ext cx="887892" cy="502114"/>
            <a:chOff x="6602866" y="4384966"/>
            <a:chExt cx="887892" cy="502114"/>
          </a:xfrm>
        </p:grpSpPr>
        <p:sp>
          <p:nvSpPr>
            <p:cNvPr id="14" name="Rectangle: Rounded Corners 13">
              <a:extLst>
                <a:ext uri="{FF2B5EF4-FFF2-40B4-BE49-F238E27FC236}">
                  <a16:creationId xmlns:a16="http://schemas.microsoft.com/office/drawing/2014/main" id="{43738038-D726-4F2B-8E26-481F659E95DE}"/>
                </a:ext>
              </a:extLst>
            </p:cNvPr>
            <p:cNvSpPr/>
            <p:nvPr/>
          </p:nvSpPr>
          <p:spPr>
            <a:xfrm>
              <a:off x="6602866" y="4384966"/>
              <a:ext cx="887892" cy="502114"/>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3FDD85F9-43BD-47D9-ABC9-BEB54FBA58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08808" y="4481779"/>
              <a:ext cx="676009" cy="330144"/>
            </a:xfrm>
            <a:prstGeom prst="rect">
              <a:avLst/>
            </a:prstGeom>
          </p:spPr>
        </p:pic>
      </p:grpSp>
      <p:grpSp>
        <p:nvGrpSpPr>
          <p:cNvPr id="16" name="Group 15">
            <a:extLst>
              <a:ext uri="{FF2B5EF4-FFF2-40B4-BE49-F238E27FC236}">
                <a16:creationId xmlns:a16="http://schemas.microsoft.com/office/drawing/2014/main" id="{93190293-257F-413C-8AE3-DD8151A7181A}"/>
              </a:ext>
            </a:extLst>
          </p:cNvPr>
          <p:cNvGrpSpPr/>
          <p:nvPr/>
        </p:nvGrpSpPr>
        <p:grpSpPr>
          <a:xfrm>
            <a:off x="3240187" y="3659569"/>
            <a:ext cx="1272487" cy="502114"/>
            <a:chOff x="5336647" y="3655078"/>
            <a:chExt cx="1272487" cy="502114"/>
          </a:xfrm>
        </p:grpSpPr>
        <p:sp>
          <p:nvSpPr>
            <p:cNvPr id="19" name="Rectangle: Rounded Corners 18">
              <a:extLst>
                <a:ext uri="{FF2B5EF4-FFF2-40B4-BE49-F238E27FC236}">
                  <a16:creationId xmlns:a16="http://schemas.microsoft.com/office/drawing/2014/main" id="{8D287550-6F40-4E91-BDB9-DDFD99280C60}"/>
                </a:ext>
              </a:extLst>
            </p:cNvPr>
            <p:cNvSpPr/>
            <p:nvPr/>
          </p:nvSpPr>
          <p:spPr>
            <a:xfrm>
              <a:off x="5336647" y="3655078"/>
              <a:ext cx="1272487" cy="502114"/>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EEF33455-89F7-46BC-A421-03E9E21381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34512" y="3741760"/>
              <a:ext cx="1056697" cy="328750"/>
            </a:xfrm>
            <a:prstGeom prst="rect">
              <a:avLst/>
            </a:prstGeom>
          </p:spPr>
        </p:pic>
      </p:grpSp>
      <p:cxnSp>
        <p:nvCxnSpPr>
          <p:cNvPr id="21" name="Straight Arrow Connector 20">
            <a:extLst>
              <a:ext uri="{FF2B5EF4-FFF2-40B4-BE49-F238E27FC236}">
                <a16:creationId xmlns:a16="http://schemas.microsoft.com/office/drawing/2014/main" id="{3B9687BF-D4EA-4F0A-9AF0-1A8829316A35}"/>
              </a:ext>
            </a:extLst>
          </p:cNvPr>
          <p:cNvCxnSpPr>
            <a:cxnSpLocks/>
            <a:stCxn id="19" idx="2"/>
            <a:endCxn id="22" idx="0"/>
          </p:cNvCxnSpPr>
          <p:nvPr/>
        </p:nvCxnSpPr>
        <p:spPr>
          <a:xfrm flipH="1">
            <a:off x="2802529" y="4161683"/>
            <a:ext cx="1073902" cy="193653"/>
          </a:xfrm>
          <a:prstGeom prst="straightConnector1">
            <a:avLst/>
          </a:prstGeom>
          <a:ln>
            <a:tailEnd type="triangle"/>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
        <p:nvSpPr>
          <p:cNvPr id="22" name="Rectangle 21">
            <a:extLst>
              <a:ext uri="{FF2B5EF4-FFF2-40B4-BE49-F238E27FC236}">
                <a16:creationId xmlns:a16="http://schemas.microsoft.com/office/drawing/2014/main" id="{D3882120-AD67-4D79-A6C3-C5586DAEB25E}"/>
              </a:ext>
            </a:extLst>
          </p:cNvPr>
          <p:cNvSpPr/>
          <p:nvPr/>
        </p:nvSpPr>
        <p:spPr>
          <a:xfrm>
            <a:off x="1173315" y="4355336"/>
            <a:ext cx="3258428" cy="369332"/>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Distance function</a:t>
            </a:r>
          </a:p>
        </p:txBody>
      </p:sp>
      <p:sp>
        <p:nvSpPr>
          <p:cNvPr id="23" name="Rectangle 22">
            <a:extLst>
              <a:ext uri="{FF2B5EF4-FFF2-40B4-BE49-F238E27FC236}">
                <a16:creationId xmlns:a16="http://schemas.microsoft.com/office/drawing/2014/main" id="{A9A2D302-CFEC-4675-A40C-984F1C89F262}"/>
              </a:ext>
            </a:extLst>
          </p:cNvPr>
          <p:cNvSpPr/>
          <p:nvPr/>
        </p:nvSpPr>
        <p:spPr>
          <a:xfrm>
            <a:off x="5087384" y="4365143"/>
            <a:ext cx="1994498" cy="369332"/>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Boundary test</a:t>
            </a:r>
          </a:p>
        </p:txBody>
      </p:sp>
      <p:cxnSp>
        <p:nvCxnSpPr>
          <p:cNvPr id="24" name="Straight Arrow Connector 23">
            <a:extLst>
              <a:ext uri="{FF2B5EF4-FFF2-40B4-BE49-F238E27FC236}">
                <a16:creationId xmlns:a16="http://schemas.microsoft.com/office/drawing/2014/main" id="{276FCF4C-4DE9-49FE-AF22-1F6D0FF6768C}"/>
              </a:ext>
            </a:extLst>
          </p:cNvPr>
          <p:cNvCxnSpPr>
            <a:cxnSpLocks/>
            <a:stCxn id="14" idx="2"/>
          </p:cNvCxnSpPr>
          <p:nvPr/>
        </p:nvCxnSpPr>
        <p:spPr>
          <a:xfrm>
            <a:off x="5381344" y="4161683"/>
            <a:ext cx="703289" cy="197215"/>
          </a:xfrm>
          <a:prstGeom prst="straightConnector1">
            <a:avLst/>
          </a:prstGeom>
          <a:ln>
            <a:tailEnd type="triangle"/>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2433336360"/>
      </p:ext>
    </p:extLst>
  </p:cSld>
  <p:clrMapOvr>
    <a:masterClrMapping/>
  </p:clrMapOvr>
  <mc:AlternateContent xmlns:mc="http://schemas.openxmlformats.org/markup-compatibility/2006" xmlns:p14="http://schemas.microsoft.com/office/powerpoint/2010/main">
    <mc:Choice Requires="p14">
      <p:transition spd="slow" p14:dur="2000" advTm="27607"/>
    </mc:Choice>
    <mc:Fallback xmlns="">
      <p:transition spd="slow" advTm="276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F91C-0DC2-464D-83A8-32E338495D12}"/>
              </a:ext>
            </a:extLst>
          </p:cNvPr>
          <p:cNvSpPr>
            <a:spLocks noGrp="1"/>
          </p:cNvSpPr>
          <p:nvPr>
            <p:ph type="title"/>
          </p:nvPr>
        </p:nvSpPr>
        <p:spPr/>
        <p:txBody>
          <a:bodyPr/>
          <a:lstStyle/>
          <a:p>
            <a:r>
              <a:rPr lang="en-US" dirty="0">
                <a:latin typeface="+mn-lt"/>
                <a:cs typeface="Calibri" panose="020F0502020204030204" pitchFamily="34" charset="0"/>
              </a:rPr>
              <a:t>Computing</a:t>
            </a:r>
            <a:r>
              <a:rPr lang="en-US" dirty="0">
                <a:latin typeface="Calibri" panose="020F0502020204030204" pitchFamily="34" charset="0"/>
                <a:cs typeface="Calibri" panose="020F0502020204030204" pitchFamily="34" charset="0"/>
              </a:rPr>
              <a:t> </a:t>
            </a:r>
          </a:p>
        </p:txBody>
      </p:sp>
      <p:sp>
        <p:nvSpPr>
          <p:cNvPr id="4" name="Slide Number Placeholder 3">
            <a:extLst>
              <a:ext uri="{FF2B5EF4-FFF2-40B4-BE49-F238E27FC236}">
                <a16:creationId xmlns:a16="http://schemas.microsoft.com/office/drawing/2014/main" id="{92F635B1-C219-42BB-98D4-8F1DA9C75A93}"/>
              </a:ext>
            </a:extLst>
          </p:cNvPr>
          <p:cNvSpPr>
            <a:spLocks noGrp="1"/>
          </p:cNvSpPr>
          <p:nvPr>
            <p:ph type="sldNum" sz="quarter" idx="12"/>
          </p:nvPr>
        </p:nvSpPr>
        <p:spPr>
          <a:xfrm>
            <a:off x="10837333" y="6470704"/>
            <a:ext cx="973667" cy="274320"/>
          </a:xfrm>
        </p:spPr>
        <p:txBody>
          <a:bodyPr/>
          <a:lstStyle/>
          <a:p>
            <a:fld id="{0C554033-6015-43E8-A0C2-4A11C3BD7F39}" type="slidenum">
              <a:rPr lang="en-US" smtClean="0"/>
              <a:t>33</a:t>
            </a:fld>
            <a:endParaRPr lang="en-US"/>
          </a:p>
        </p:txBody>
      </p:sp>
      <p:pic>
        <p:nvPicPr>
          <p:cNvPr id="6" name="Warp-1D-Field-18_4">
            <a:hlinkClick r:id="" action="ppaction://media"/>
            <a:extLst>
              <a:ext uri="{FF2B5EF4-FFF2-40B4-BE49-F238E27FC236}">
                <a16:creationId xmlns:a16="http://schemas.microsoft.com/office/drawing/2014/main" id="{F70F1B1F-8F0D-4AE4-91C3-0CC5EB3E338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748400" y="1792624"/>
            <a:ext cx="4032144" cy="4480160"/>
          </a:xfrm>
          <a:prstGeom prst="rect">
            <a:avLst/>
          </a:prstGeom>
        </p:spPr>
      </p:pic>
      <p:sp>
        <p:nvSpPr>
          <p:cNvPr id="7" name="TextBox 6">
            <a:extLst>
              <a:ext uri="{FF2B5EF4-FFF2-40B4-BE49-F238E27FC236}">
                <a16:creationId xmlns:a16="http://schemas.microsoft.com/office/drawing/2014/main" id="{4007ECDB-E04C-4AFC-8308-34B59CEDCB49}"/>
              </a:ext>
            </a:extLst>
          </p:cNvPr>
          <p:cNvSpPr txBox="1"/>
          <p:nvPr/>
        </p:nvSpPr>
        <p:spPr>
          <a:xfrm>
            <a:off x="6350636" y="2286663"/>
            <a:ext cx="5037800"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r>
              <a:rPr lang="en-US" dirty="0">
                <a:latin typeface="Calibri" panose="020F0502020204030204" pitchFamily="34" charset="0"/>
                <a:cs typeface="Calibri" panose="020F0502020204030204" pitchFamily="34" charset="0"/>
              </a:rPr>
              <a:t>1. Sample </a:t>
            </a:r>
            <a:r>
              <a:rPr lang="en-US" b="1" dirty="0">
                <a:latin typeface="Calibri" panose="020F0502020204030204" pitchFamily="34" charset="0"/>
                <a:cs typeface="Calibri" panose="020F0502020204030204" pitchFamily="34" charset="0"/>
              </a:rPr>
              <a:t>path</a:t>
            </a:r>
            <a:r>
              <a:rPr lang="en-US" dirty="0">
                <a:latin typeface="Calibri" panose="020F0502020204030204" pitchFamily="34" charset="0"/>
                <a:cs typeface="Calibri" panose="020F0502020204030204" pitchFamily="34" charset="0"/>
              </a:rPr>
              <a:t> using path tracer                  </a:t>
            </a:r>
            <a:r>
              <a:rPr lang="en-US" i="1" dirty="0">
                <a:latin typeface="Calibri" panose="020F0502020204030204" pitchFamily="34" charset="0"/>
                <a:cs typeface="Calibri" panose="020F0502020204030204" pitchFamily="34" charset="0"/>
              </a:rPr>
              <a:t>(N paths)</a:t>
            </a:r>
          </a:p>
        </p:txBody>
      </p:sp>
      <p:sp>
        <p:nvSpPr>
          <p:cNvPr id="8" name="TextBox 7">
            <a:extLst>
              <a:ext uri="{FF2B5EF4-FFF2-40B4-BE49-F238E27FC236}">
                <a16:creationId xmlns:a16="http://schemas.microsoft.com/office/drawing/2014/main" id="{49C68A53-F70C-45F8-88D1-ED0902BE5419}"/>
              </a:ext>
            </a:extLst>
          </p:cNvPr>
          <p:cNvSpPr txBox="1"/>
          <p:nvPr/>
        </p:nvSpPr>
        <p:spPr>
          <a:xfrm>
            <a:off x="7225678" y="3430196"/>
            <a:ext cx="4162758"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r>
              <a:rPr lang="en-US" dirty="0">
                <a:latin typeface="Calibri" panose="020F0502020204030204" pitchFamily="34" charset="0"/>
                <a:cs typeface="Calibri" panose="020F0502020204030204" pitchFamily="34" charset="0"/>
              </a:rPr>
              <a:t>2. Sample </a:t>
            </a:r>
            <a:r>
              <a:rPr lang="en-US" b="1" dirty="0">
                <a:latin typeface="Calibri" panose="020F0502020204030204" pitchFamily="34" charset="0"/>
                <a:cs typeface="Calibri" panose="020F0502020204030204" pitchFamily="34" charset="0"/>
              </a:rPr>
              <a:t>auxiliary</a:t>
            </a:r>
            <a:r>
              <a:rPr lang="en-US" dirty="0">
                <a:latin typeface="Calibri" panose="020F0502020204030204" pitchFamily="34" charset="0"/>
                <a:cs typeface="Calibri" panose="020F0502020204030204" pitchFamily="34" charset="0"/>
              </a:rPr>
              <a:t> rays                 </a:t>
            </a:r>
            <a:r>
              <a:rPr lang="en-US" i="1" dirty="0">
                <a:latin typeface="Calibri" panose="020F0502020204030204" pitchFamily="34" charset="0"/>
                <a:cs typeface="Calibri" panose="020F0502020204030204" pitchFamily="34" charset="0"/>
              </a:rPr>
              <a:t>(N’ rays)</a:t>
            </a:r>
          </a:p>
        </p:txBody>
      </p:sp>
      <p:sp>
        <p:nvSpPr>
          <p:cNvPr id="9" name="TextBox 8">
            <a:extLst>
              <a:ext uri="{FF2B5EF4-FFF2-40B4-BE49-F238E27FC236}">
                <a16:creationId xmlns:a16="http://schemas.microsoft.com/office/drawing/2014/main" id="{51D4762C-DE58-40BB-B9E5-8FA374243133}"/>
              </a:ext>
            </a:extLst>
          </p:cNvPr>
          <p:cNvSpPr txBox="1"/>
          <p:nvPr/>
        </p:nvSpPr>
        <p:spPr>
          <a:xfrm>
            <a:off x="7225676" y="4032704"/>
            <a:ext cx="4162759"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r>
              <a:rPr lang="en-US" dirty="0">
                <a:latin typeface="Calibri" panose="020F0502020204030204" pitchFamily="34" charset="0"/>
                <a:cs typeface="Calibri" panose="020F0502020204030204" pitchFamily="34" charset="0"/>
              </a:rPr>
              <a:t>3. Compute boundary term </a:t>
            </a:r>
            <a:r>
              <a:rPr lang="en-US" b="1" i="1" dirty="0">
                <a:latin typeface="Calibri" panose="020F0502020204030204" pitchFamily="34" charset="0"/>
                <a:cs typeface="Calibri" panose="020F0502020204030204" pitchFamily="34" charset="0"/>
              </a:rPr>
              <a:t>B()</a:t>
            </a:r>
            <a:r>
              <a:rPr lang="en-US"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locally</a:t>
            </a:r>
          </a:p>
        </p:txBody>
      </p:sp>
      <p:sp>
        <p:nvSpPr>
          <p:cNvPr id="10" name="TextBox 9">
            <a:extLst>
              <a:ext uri="{FF2B5EF4-FFF2-40B4-BE49-F238E27FC236}">
                <a16:creationId xmlns:a16="http://schemas.microsoft.com/office/drawing/2014/main" id="{9177131B-8543-4D2C-884E-D106D36CE503}"/>
              </a:ext>
            </a:extLst>
          </p:cNvPr>
          <p:cNvSpPr txBox="1"/>
          <p:nvPr/>
        </p:nvSpPr>
        <p:spPr>
          <a:xfrm>
            <a:off x="7225675" y="4635212"/>
            <a:ext cx="4162760"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r>
              <a:rPr lang="en-US" dirty="0">
                <a:latin typeface="Calibri" panose="020F0502020204030204" pitchFamily="34" charset="0"/>
                <a:cs typeface="Calibri" panose="020F0502020204030204" pitchFamily="34" charset="0"/>
              </a:rPr>
              <a:t>4. Compute weight </a:t>
            </a:r>
            <a:r>
              <a:rPr lang="en-US" b="1" dirty="0">
                <a:latin typeface="Calibri" panose="020F0502020204030204" pitchFamily="34" charset="0"/>
                <a:cs typeface="Calibri" panose="020F0502020204030204" pitchFamily="34" charset="0"/>
              </a:rPr>
              <a:t>k(.,.)</a:t>
            </a:r>
            <a:r>
              <a:rPr lang="en-US" dirty="0">
                <a:latin typeface="Calibri" panose="020F0502020204030204" pitchFamily="34" charset="0"/>
                <a:cs typeface="Calibri" panose="020F0502020204030204" pitchFamily="34" charset="0"/>
              </a:rPr>
              <a:t> and </a:t>
            </a:r>
          </a:p>
        </p:txBody>
      </p:sp>
      <p:pic>
        <p:nvPicPr>
          <p:cNvPr id="11" name="Graphic 10">
            <a:extLst>
              <a:ext uri="{FF2B5EF4-FFF2-40B4-BE49-F238E27FC236}">
                <a16:creationId xmlns:a16="http://schemas.microsoft.com/office/drawing/2014/main" id="{2D0C60F4-E211-4CA9-8E9A-51ADCC8FB2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38899" y="4695092"/>
            <a:ext cx="473503" cy="279444"/>
          </a:xfrm>
          <a:prstGeom prst="rect">
            <a:avLst/>
          </a:prstGeom>
        </p:spPr>
      </p:pic>
      <p:sp>
        <p:nvSpPr>
          <p:cNvPr id="12" name="TextBox 11">
            <a:extLst>
              <a:ext uri="{FF2B5EF4-FFF2-40B4-BE49-F238E27FC236}">
                <a16:creationId xmlns:a16="http://schemas.microsoft.com/office/drawing/2014/main" id="{08517887-8C37-4787-89A3-6757E6F22A0E}"/>
              </a:ext>
            </a:extLst>
          </p:cNvPr>
          <p:cNvSpPr txBox="1"/>
          <p:nvPr/>
        </p:nvSpPr>
        <p:spPr>
          <a:xfrm>
            <a:off x="7225674" y="5237720"/>
            <a:ext cx="4162761"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spAutoFit/>
          </a:bodyPr>
          <a:lstStyle/>
          <a:p>
            <a:r>
              <a:rPr lang="en-US" dirty="0">
                <a:latin typeface="Calibri" panose="020F0502020204030204" pitchFamily="34" charset="0"/>
                <a:cs typeface="Calibri" panose="020F0502020204030204" pitchFamily="34" charset="0"/>
              </a:rPr>
              <a:t>5. Find weighted mean</a:t>
            </a:r>
          </a:p>
        </p:txBody>
      </p:sp>
      <p:sp>
        <p:nvSpPr>
          <p:cNvPr id="3" name="TextBox 2">
            <a:extLst>
              <a:ext uri="{FF2B5EF4-FFF2-40B4-BE49-F238E27FC236}">
                <a16:creationId xmlns:a16="http://schemas.microsoft.com/office/drawing/2014/main" id="{05383364-658F-48C8-B2CA-EC00DCEEEE83}"/>
              </a:ext>
            </a:extLst>
          </p:cNvPr>
          <p:cNvSpPr txBox="1"/>
          <p:nvPr/>
        </p:nvSpPr>
        <p:spPr>
          <a:xfrm>
            <a:off x="6350636" y="2944276"/>
            <a:ext cx="180376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For each bounce:</a:t>
            </a:r>
          </a:p>
        </p:txBody>
      </p:sp>
      <p:cxnSp>
        <p:nvCxnSpPr>
          <p:cNvPr id="15" name="Straight Connector 14">
            <a:extLst>
              <a:ext uri="{FF2B5EF4-FFF2-40B4-BE49-F238E27FC236}">
                <a16:creationId xmlns:a16="http://schemas.microsoft.com/office/drawing/2014/main" id="{ECB1B718-87B3-4E17-8F10-935467D58E5F}"/>
              </a:ext>
            </a:extLst>
          </p:cNvPr>
          <p:cNvCxnSpPr>
            <a:stCxn id="12" idx="2"/>
          </p:cNvCxnSpPr>
          <p:nvPr/>
        </p:nvCxnSpPr>
        <p:spPr>
          <a:xfrm flipH="1">
            <a:off x="9307054" y="5607052"/>
            <a:ext cx="1" cy="333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548A731-642D-47A7-8CCE-E917870EFF66}"/>
              </a:ext>
            </a:extLst>
          </p:cNvPr>
          <p:cNvCxnSpPr>
            <a:cxnSpLocks/>
          </p:cNvCxnSpPr>
          <p:nvPr/>
        </p:nvCxnSpPr>
        <p:spPr>
          <a:xfrm flipH="1">
            <a:off x="6850856" y="5943600"/>
            <a:ext cx="24645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C817A56-009E-4450-9C01-4B8B9B418FA7}"/>
              </a:ext>
            </a:extLst>
          </p:cNvPr>
          <p:cNvCxnSpPr/>
          <p:nvPr/>
        </p:nvCxnSpPr>
        <p:spPr>
          <a:xfrm flipV="1">
            <a:off x="6861197" y="3614862"/>
            <a:ext cx="0" cy="23255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A13F57E-FD07-48B1-8090-CDA0F87CEE52}"/>
              </a:ext>
            </a:extLst>
          </p:cNvPr>
          <p:cNvCxnSpPr>
            <a:cxnSpLocks/>
            <a:endCxn id="8" idx="1"/>
          </p:cNvCxnSpPr>
          <p:nvPr/>
        </p:nvCxnSpPr>
        <p:spPr>
          <a:xfrm>
            <a:off x="6850856" y="3614862"/>
            <a:ext cx="37482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176FA7A8-BD31-4AEB-8567-5111038338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11603" y="797857"/>
            <a:ext cx="717827" cy="873033"/>
          </a:xfrm>
          <a:prstGeom prst="rect">
            <a:avLst/>
          </a:prstGeom>
        </p:spPr>
      </p:pic>
    </p:spTree>
    <p:custDataLst>
      <p:tags r:id="rId1"/>
    </p:custDataLst>
    <p:extLst>
      <p:ext uri="{BB962C8B-B14F-4D97-AF65-F5344CB8AC3E}">
        <p14:creationId xmlns:p14="http://schemas.microsoft.com/office/powerpoint/2010/main" val="1101380465"/>
      </p:ext>
    </p:extLst>
  </p:cSld>
  <p:clrMapOvr>
    <a:masterClrMapping/>
  </p:clrMapOvr>
  <mc:AlternateContent xmlns:mc="http://schemas.openxmlformats.org/markup-compatibility/2006" xmlns:p14="http://schemas.microsoft.com/office/powerpoint/2010/main">
    <mc:Choice Requires="p14">
      <p:transition spd="slow" p14:dur="2000" advTm="37480"/>
    </mc:Choice>
    <mc:Fallback xmlns="">
      <p:transition spd="slow" advTm="374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026" fill="hold"/>
                                        <p:tgtEl>
                                          <p:spTgt spid="6"/>
                                        </p:tgtEl>
                                      </p:cBhvr>
                                    </p:cmd>
                                  </p:childTnLst>
                                </p:cTn>
                              </p:par>
                              <p:par>
                                <p:cTn id="9" presetID="2" presetClass="mediacall" presetSubtype="0" fill="hold" nodeType="withEffect">
                                  <p:stCondLst>
                                    <p:cond delay="3000"/>
                                  </p:stCondLst>
                                  <p:childTnLst>
                                    <p:cmd type="call" cmd="togglePause">
                                      <p:cBhvr>
                                        <p:cTn id="10" dur="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
                                      <p:cBhvr>
                                        <p:cTn id="18" dur="1" fill="hold"/>
                                        <p:tgtEl>
                                          <p:spTgt spid="6"/>
                                        </p:tgtEl>
                                      </p:cBhvr>
                                    </p:cmd>
                                  </p:childTnLst>
                                </p:cTn>
                              </p:par>
                              <p:par>
                                <p:cTn id="19" presetID="2" presetClass="mediacall" presetSubtype="0" fill="hold" nodeType="withEffect">
                                  <p:stCondLst>
                                    <p:cond delay="4100"/>
                                  </p:stCondLst>
                                  <p:childTnLst>
                                    <p:cmd type="call" cmd="togglePause">
                                      <p:cBhvr>
                                        <p:cTn id="20" dur="1"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
                                      <p:cBhvr>
                                        <p:cTn id="46" dur="1" fill="hold"/>
                                        <p:tgtEl>
                                          <p:spTgt spid="6"/>
                                        </p:tgtEl>
                                      </p:cBhvr>
                                    </p:cmd>
                                  </p:childTnLst>
                                </p:cTn>
                              </p:par>
                              <p:par>
                                <p:cTn id="47" presetID="2" presetClass="mediacall" presetSubtype="0" fill="hold" nodeType="withEffect">
                                  <p:stCondLst>
                                    <p:cond delay="2900"/>
                                  </p:stCondLst>
                                  <p:childTnLst>
                                    <p:cmd type="call" cmd="togglePause">
                                      <p:cBhvr>
                                        <p:cTn id="4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6"/>
                </p:tgtEl>
              </p:cMediaNode>
            </p:video>
          </p:childTnLst>
        </p:cTn>
      </p:par>
    </p:tnLst>
    <p:bldLst>
      <p:bldP spid="7" grpId="0" animBg="1"/>
      <p:bldP spid="8" grpId="0" animBg="1"/>
      <p:bldP spid="9" grpId="0" animBg="1"/>
      <p:bldP spid="10" grpId="0" animBg="1"/>
      <p:bldP spid="12" grpId="0" animBg="1"/>
      <p:bldP spid="3" grpId="0"/>
    </p:bldLst>
  </p:timing>
  <p:extLst mod="1">
    <p:ext uri="{E180D4A7-C9FB-4DFB-919C-405C955672EB}">
      <p14:showEvtLst xmlns:p14="http://schemas.microsoft.com/office/powerpoint/2010/main">
        <p14:playEvt time="2346" objId="6"/>
        <p14:pauseEvt time="5283" objId="6"/>
        <p14:resumeEvt time="10677" objId="6"/>
        <p14:pauseEvt time="14777" objId="6"/>
        <p14:resumeEvt time="22612" objId="6"/>
        <p14:pauseEvt time="25512" objId="6"/>
        <p14:stopEvt time="34482" objId="6"/>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5E54-B296-45C3-ABDC-3F3808C266EA}"/>
              </a:ext>
            </a:extLst>
          </p:cNvPr>
          <p:cNvSpPr>
            <a:spLocks noGrp="1"/>
          </p:cNvSpPr>
          <p:nvPr>
            <p:ph type="title"/>
          </p:nvPr>
        </p:nvSpPr>
        <p:spPr/>
        <p:txBody>
          <a:bodyPr/>
          <a:lstStyle/>
          <a:p>
            <a:r>
              <a:rPr lang="en-US" dirty="0"/>
              <a:t>Additional </a:t>
            </a:r>
            <a:r>
              <a:rPr lang="en-US" dirty="0" err="1"/>
              <a:t>DEtails</a:t>
            </a:r>
            <a:endParaRPr lang="en-US" dirty="0"/>
          </a:p>
        </p:txBody>
      </p:sp>
      <p:sp>
        <p:nvSpPr>
          <p:cNvPr id="4" name="Slide Number Placeholder 3">
            <a:extLst>
              <a:ext uri="{FF2B5EF4-FFF2-40B4-BE49-F238E27FC236}">
                <a16:creationId xmlns:a16="http://schemas.microsoft.com/office/drawing/2014/main" id="{15F1F343-3E00-460A-ABA7-5C783B717F6D}"/>
              </a:ext>
            </a:extLst>
          </p:cNvPr>
          <p:cNvSpPr>
            <a:spLocks noGrp="1"/>
          </p:cNvSpPr>
          <p:nvPr>
            <p:ph type="sldNum" sz="quarter" idx="12"/>
          </p:nvPr>
        </p:nvSpPr>
        <p:spPr/>
        <p:txBody>
          <a:bodyPr/>
          <a:lstStyle/>
          <a:p>
            <a:fld id="{0C554033-6015-43E8-A0C2-4A11C3BD7F39}" type="slidenum">
              <a:rPr lang="en-US" smtClean="0"/>
              <a:t>34</a:t>
            </a:fld>
            <a:endParaRPr lang="en-US"/>
          </a:p>
        </p:txBody>
      </p:sp>
      <p:grpSp>
        <p:nvGrpSpPr>
          <p:cNvPr id="3" name="Group 2">
            <a:extLst>
              <a:ext uri="{FF2B5EF4-FFF2-40B4-BE49-F238E27FC236}">
                <a16:creationId xmlns:a16="http://schemas.microsoft.com/office/drawing/2014/main" id="{1267E127-F664-4021-8D11-044C2D1A17FF}"/>
              </a:ext>
            </a:extLst>
          </p:cNvPr>
          <p:cNvGrpSpPr/>
          <p:nvPr/>
        </p:nvGrpSpPr>
        <p:grpSpPr>
          <a:xfrm>
            <a:off x="1115113" y="1838338"/>
            <a:ext cx="3387910" cy="4364342"/>
            <a:chOff x="1115113" y="1838338"/>
            <a:chExt cx="3387910" cy="4364342"/>
          </a:xfrm>
        </p:grpSpPr>
        <p:sp>
          <p:nvSpPr>
            <p:cNvPr id="26" name="Rectangle: Rounded Corners 25">
              <a:extLst>
                <a:ext uri="{FF2B5EF4-FFF2-40B4-BE49-F238E27FC236}">
                  <a16:creationId xmlns:a16="http://schemas.microsoft.com/office/drawing/2014/main" id="{A84743BD-3F2C-4E3D-B458-C010A22BA5E7}"/>
                </a:ext>
              </a:extLst>
            </p:cNvPr>
            <p:cNvSpPr/>
            <p:nvPr/>
          </p:nvSpPr>
          <p:spPr>
            <a:xfrm>
              <a:off x="1115113" y="1838338"/>
              <a:ext cx="3387910" cy="4364342"/>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913A4DD-5F40-4174-8EAB-1C371D0A9B6F}"/>
                </a:ext>
              </a:extLst>
            </p:cNvPr>
            <p:cNvSpPr txBox="1"/>
            <p:nvPr/>
          </p:nvSpPr>
          <p:spPr>
            <a:xfrm>
              <a:off x="1499913" y="1932572"/>
              <a:ext cx="2793150"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Russian Roulette</a:t>
              </a:r>
            </a:p>
          </p:txBody>
        </p:sp>
        <p:grpSp>
          <p:nvGrpSpPr>
            <p:cNvPr id="16" name="Group 15">
              <a:extLst>
                <a:ext uri="{FF2B5EF4-FFF2-40B4-BE49-F238E27FC236}">
                  <a16:creationId xmlns:a16="http://schemas.microsoft.com/office/drawing/2014/main" id="{26BE4C0B-B589-4E80-B319-00D76B92CF1A}"/>
                </a:ext>
              </a:extLst>
            </p:cNvPr>
            <p:cNvGrpSpPr/>
            <p:nvPr/>
          </p:nvGrpSpPr>
          <p:grpSpPr>
            <a:xfrm>
              <a:off x="1763180" y="2925888"/>
              <a:ext cx="2091777" cy="1141390"/>
              <a:chOff x="7423921" y="3181222"/>
              <a:chExt cx="2730500" cy="1489913"/>
            </a:xfrm>
          </p:grpSpPr>
          <p:cxnSp>
            <p:nvCxnSpPr>
              <p:cNvPr id="13" name="Straight Connector 12">
                <a:extLst>
                  <a:ext uri="{FF2B5EF4-FFF2-40B4-BE49-F238E27FC236}">
                    <a16:creationId xmlns:a16="http://schemas.microsoft.com/office/drawing/2014/main" id="{A625FD3E-309D-4FA3-8F45-5821E6CE1F8F}"/>
                  </a:ext>
                </a:extLst>
              </p:cNvPr>
              <p:cNvCxnSpPr/>
              <p:nvPr/>
            </p:nvCxnSpPr>
            <p:spPr>
              <a:xfrm>
                <a:off x="7423921" y="3890518"/>
                <a:ext cx="2730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E7C7FD6D-5D2A-4E89-8192-EE60B3CB2D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93770" y="3181222"/>
                <a:ext cx="2590800" cy="495300"/>
              </a:xfrm>
              <a:prstGeom prst="rect">
                <a:avLst/>
              </a:prstGeom>
            </p:spPr>
          </p:pic>
          <p:pic>
            <p:nvPicPr>
              <p:cNvPr id="15" name="Graphic 14">
                <a:extLst>
                  <a:ext uri="{FF2B5EF4-FFF2-40B4-BE49-F238E27FC236}">
                    <a16:creationId xmlns:a16="http://schemas.microsoft.com/office/drawing/2014/main" id="{C697A119-1190-429C-822C-0C066EC1D6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41901" y="4175835"/>
                <a:ext cx="1781175" cy="495300"/>
              </a:xfrm>
              <a:prstGeom prst="rect">
                <a:avLst/>
              </a:prstGeom>
            </p:spPr>
          </p:pic>
        </p:grpSp>
        <p:pic>
          <p:nvPicPr>
            <p:cNvPr id="25" name="Graphic 24">
              <a:extLst>
                <a:ext uri="{FF2B5EF4-FFF2-40B4-BE49-F238E27FC236}">
                  <a16:creationId xmlns:a16="http://schemas.microsoft.com/office/drawing/2014/main" id="{495C99D2-230D-47B7-B50D-EC6C2B5398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75593" y="4934954"/>
              <a:ext cx="2266950" cy="400050"/>
            </a:xfrm>
            <a:prstGeom prst="rect">
              <a:avLst/>
            </a:prstGeom>
          </p:spPr>
        </p:pic>
      </p:grpSp>
      <p:grpSp>
        <p:nvGrpSpPr>
          <p:cNvPr id="5" name="Group 4">
            <a:extLst>
              <a:ext uri="{FF2B5EF4-FFF2-40B4-BE49-F238E27FC236}">
                <a16:creationId xmlns:a16="http://schemas.microsoft.com/office/drawing/2014/main" id="{F2E49057-473C-4892-83D3-1BB4ABA28AD3}"/>
              </a:ext>
            </a:extLst>
          </p:cNvPr>
          <p:cNvGrpSpPr/>
          <p:nvPr/>
        </p:nvGrpSpPr>
        <p:grpSpPr>
          <a:xfrm>
            <a:off x="4746694" y="1838338"/>
            <a:ext cx="3387910" cy="4364342"/>
            <a:chOff x="4746694" y="1838338"/>
            <a:chExt cx="3387910" cy="4364342"/>
          </a:xfrm>
        </p:grpSpPr>
        <p:sp>
          <p:nvSpPr>
            <p:cNvPr id="27" name="Rectangle: Rounded Corners 26">
              <a:extLst>
                <a:ext uri="{FF2B5EF4-FFF2-40B4-BE49-F238E27FC236}">
                  <a16:creationId xmlns:a16="http://schemas.microsoft.com/office/drawing/2014/main" id="{F10CDFDC-8CC1-4EAE-9617-DC7926EAB3ED}"/>
                </a:ext>
              </a:extLst>
            </p:cNvPr>
            <p:cNvSpPr/>
            <p:nvPr/>
          </p:nvSpPr>
          <p:spPr>
            <a:xfrm>
              <a:off x="4746694" y="1838338"/>
              <a:ext cx="3387910" cy="4364342"/>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19A22F9F-08B6-4C49-A0F2-6825D5965764}"/>
                </a:ext>
              </a:extLst>
            </p:cNvPr>
            <p:cNvSpPr txBox="1"/>
            <p:nvPr/>
          </p:nvSpPr>
          <p:spPr>
            <a:xfrm>
              <a:off x="4958576" y="1932572"/>
              <a:ext cx="2981092"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Variance Reduction</a:t>
              </a:r>
            </a:p>
          </p:txBody>
        </p:sp>
        <p:pic>
          <p:nvPicPr>
            <p:cNvPr id="31" name="Picture 30">
              <a:extLst>
                <a:ext uri="{FF2B5EF4-FFF2-40B4-BE49-F238E27FC236}">
                  <a16:creationId xmlns:a16="http://schemas.microsoft.com/office/drawing/2014/main" id="{F7F46EED-E463-46C2-BC1D-A008534E0621}"/>
                </a:ext>
              </a:extLst>
            </p:cNvPr>
            <p:cNvPicPr>
              <a:picLocks noChangeAspect="1"/>
            </p:cNvPicPr>
            <p:nvPr/>
          </p:nvPicPr>
          <p:blipFill rotWithShape="1">
            <a:blip r:embed="rId10"/>
            <a:srcRect r="66560"/>
            <a:stretch/>
          </p:blipFill>
          <p:spPr>
            <a:xfrm>
              <a:off x="4927960" y="2550027"/>
              <a:ext cx="1373752" cy="1689266"/>
            </a:xfrm>
            <a:prstGeom prst="rect">
              <a:avLst/>
            </a:prstGeom>
          </p:spPr>
        </p:pic>
        <p:pic>
          <p:nvPicPr>
            <p:cNvPr id="32" name="Picture 31">
              <a:extLst>
                <a:ext uri="{FF2B5EF4-FFF2-40B4-BE49-F238E27FC236}">
                  <a16:creationId xmlns:a16="http://schemas.microsoft.com/office/drawing/2014/main" id="{ABD04948-33F4-44F3-93FC-F7B677F94358}"/>
                </a:ext>
              </a:extLst>
            </p:cNvPr>
            <p:cNvPicPr>
              <a:picLocks noChangeAspect="1"/>
            </p:cNvPicPr>
            <p:nvPr/>
          </p:nvPicPr>
          <p:blipFill rotWithShape="1">
            <a:blip r:embed="rId10"/>
            <a:srcRect l="33353" t="59" r="33207" b="-59"/>
            <a:stretch/>
          </p:blipFill>
          <p:spPr>
            <a:xfrm>
              <a:off x="6525036" y="2550026"/>
              <a:ext cx="1373752" cy="1689267"/>
            </a:xfrm>
            <a:prstGeom prst="rect">
              <a:avLst/>
            </a:prstGeom>
          </p:spPr>
        </p:pic>
        <p:pic>
          <p:nvPicPr>
            <p:cNvPr id="33" name="Picture 32">
              <a:extLst>
                <a:ext uri="{FF2B5EF4-FFF2-40B4-BE49-F238E27FC236}">
                  <a16:creationId xmlns:a16="http://schemas.microsoft.com/office/drawing/2014/main" id="{79454EA6-05FE-4FA2-820E-2D054F4A0FED}"/>
                </a:ext>
              </a:extLst>
            </p:cNvPr>
            <p:cNvPicPr>
              <a:picLocks noChangeAspect="1"/>
            </p:cNvPicPr>
            <p:nvPr/>
          </p:nvPicPr>
          <p:blipFill rotWithShape="1">
            <a:blip r:embed="rId10"/>
            <a:srcRect l="66459" r="101"/>
            <a:stretch/>
          </p:blipFill>
          <p:spPr>
            <a:xfrm>
              <a:off x="5727822" y="4402209"/>
              <a:ext cx="1373752" cy="1689266"/>
            </a:xfrm>
            <a:prstGeom prst="rect">
              <a:avLst/>
            </a:prstGeom>
          </p:spPr>
        </p:pic>
      </p:grpSp>
      <p:grpSp>
        <p:nvGrpSpPr>
          <p:cNvPr id="6" name="Group 5">
            <a:extLst>
              <a:ext uri="{FF2B5EF4-FFF2-40B4-BE49-F238E27FC236}">
                <a16:creationId xmlns:a16="http://schemas.microsoft.com/office/drawing/2014/main" id="{7ABF8D05-D82D-4370-986F-732565732C27}"/>
              </a:ext>
            </a:extLst>
          </p:cNvPr>
          <p:cNvGrpSpPr/>
          <p:nvPr/>
        </p:nvGrpSpPr>
        <p:grpSpPr>
          <a:xfrm>
            <a:off x="8378275" y="1838338"/>
            <a:ext cx="3387910" cy="4364342"/>
            <a:chOff x="8378275" y="1838338"/>
            <a:chExt cx="3387910" cy="4364342"/>
          </a:xfrm>
        </p:grpSpPr>
        <p:sp>
          <p:nvSpPr>
            <p:cNvPr id="34" name="Rectangle: Rounded Corners 33">
              <a:extLst>
                <a:ext uri="{FF2B5EF4-FFF2-40B4-BE49-F238E27FC236}">
                  <a16:creationId xmlns:a16="http://schemas.microsoft.com/office/drawing/2014/main" id="{C7EE3085-9FB0-4F44-91C6-0B17041FF3C9}"/>
                </a:ext>
              </a:extLst>
            </p:cNvPr>
            <p:cNvSpPr/>
            <p:nvPr/>
          </p:nvSpPr>
          <p:spPr>
            <a:xfrm>
              <a:off x="8378275" y="1838338"/>
              <a:ext cx="3387910" cy="4364342"/>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DD4EC95F-C31F-4023-B4D9-BA2AC84ED9E7}"/>
                </a:ext>
              </a:extLst>
            </p:cNvPr>
            <p:cNvSpPr txBox="1"/>
            <p:nvPr/>
          </p:nvSpPr>
          <p:spPr>
            <a:xfrm>
              <a:off x="8534400" y="1932572"/>
              <a:ext cx="3070859" cy="954107"/>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Relationship with</a:t>
              </a:r>
            </a:p>
            <a:p>
              <a:pPr algn="ctr"/>
              <a:r>
                <a:rPr lang="en-US" sz="2800" dirty="0">
                  <a:latin typeface="Calibri" panose="020F0502020204030204" pitchFamily="34" charset="0"/>
                  <a:cs typeface="Calibri" panose="020F0502020204030204" pitchFamily="34" charset="0"/>
                </a:rPr>
                <a:t>Reparameterization</a:t>
              </a:r>
            </a:p>
          </p:txBody>
        </p:sp>
        <p:grpSp>
          <p:nvGrpSpPr>
            <p:cNvPr id="48" name="Group 47">
              <a:extLst>
                <a:ext uri="{FF2B5EF4-FFF2-40B4-BE49-F238E27FC236}">
                  <a16:creationId xmlns:a16="http://schemas.microsoft.com/office/drawing/2014/main" id="{B79B1625-6DC7-4F36-9ABE-6C1C795F72C4}"/>
                </a:ext>
              </a:extLst>
            </p:cNvPr>
            <p:cNvGrpSpPr/>
            <p:nvPr/>
          </p:nvGrpSpPr>
          <p:grpSpPr>
            <a:xfrm>
              <a:off x="8595360" y="3517734"/>
              <a:ext cx="2936285" cy="354589"/>
              <a:chOff x="8534400" y="3129114"/>
              <a:chExt cx="2936285" cy="354589"/>
            </a:xfrm>
          </p:grpSpPr>
          <p:pic>
            <p:nvPicPr>
              <p:cNvPr id="40" name="Graphic 39">
                <a:extLst>
                  <a:ext uri="{FF2B5EF4-FFF2-40B4-BE49-F238E27FC236}">
                    <a16:creationId xmlns:a16="http://schemas.microsoft.com/office/drawing/2014/main" id="{C39A678D-AF10-4700-A0CE-53CC3D3102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75310" y="3129114"/>
                <a:ext cx="1095375" cy="352425"/>
              </a:xfrm>
              <a:prstGeom prst="rect">
                <a:avLst/>
              </a:prstGeom>
            </p:spPr>
          </p:pic>
          <p:pic>
            <p:nvPicPr>
              <p:cNvPr id="42" name="Graphic 41">
                <a:extLst>
                  <a:ext uri="{FF2B5EF4-FFF2-40B4-BE49-F238E27FC236}">
                    <a16:creationId xmlns:a16="http://schemas.microsoft.com/office/drawing/2014/main" id="{C7B8CC10-9734-44EC-AA8B-875FABE880D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34400" y="3131278"/>
                <a:ext cx="857250" cy="352425"/>
              </a:xfrm>
              <a:prstGeom prst="rect">
                <a:avLst/>
              </a:prstGeom>
            </p:spPr>
          </p:pic>
          <p:sp>
            <p:nvSpPr>
              <p:cNvPr id="43" name="Arrow: Left-Right 42">
                <a:extLst>
                  <a:ext uri="{FF2B5EF4-FFF2-40B4-BE49-F238E27FC236}">
                    <a16:creationId xmlns:a16="http://schemas.microsoft.com/office/drawing/2014/main" id="{80CDA698-69CD-4EB7-8C5B-E208E4B6941A}"/>
                  </a:ext>
                </a:extLst>
              </p:cNvPr>
              <p:cNvSpPr/>
              <p:nvPr/>
            </p:nvSpPr>
            <p:spPr>
              <a:xfrm>
                <a:off x="9464040" y="3131278"/>
                <a:ext cx="884387" cy="352425"/>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C5F046A1-5218-4B5D-975D-821388F9BB79}"/>
                </a:ext>
              </a:extLst>
            </p:cNvPr>
            <p:cNvGrpSpPr/>
            <p:nvPr/>
          </p:nvGrpSpPr>
          <p:grpSpPr>
            <a:xfrm>
              <a:off x="8534400" y="4428522"/>
              <a:ext cx="3070859" cy="608298"/>
              <a:chOff x="8534400" y="3971322"/>
              <a:chExt cx="3070859" cy="608298"/>
            </a:xfrm>
          </p:grpSpPr>
          <p:sp>
            <p:nvSpPr>
              <p:cNvPr id="46" name="Rectangle 45">
                <a:extLst>
                  <a:ext uri="{FF2B5EF4-FFF2-40B4-BE49-F238E27FC236}">
                    <a16:creationId xmlns:a16="http://schemas.microsoft.com/office/drawing/2014/main" id="{CAC783F0-C9F7-40DA-AE8A-0B007E417487}"/>
                  </a:ext>
                </a:extLst>
              </p:cNvPr>
              <p:cNvSpPr/>
              <p:nvPr/>
            </p:nvSpPr>
            <p:spPr>
              <a:xfrm>
                <a:off x="8534400" y="3971322"/>
                <a:ext cx="3070859" cy="60829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511C2813-961E-4B4A-BAE0-0F7E5A3EBE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41080" y="4139801"/>
                <a:ext cx="2876465" cy="329834"/>
              </a:xfrm>
              <a:prstGeom prst="rect">
                <a:avLst/>
              </a:prstGeom>
            </p:spPr>
          </p:pic>
        </p:grpSp>
      </p:grpSp>
    </p:spTree>
    <p:custDataLst>
      <p:tags r:id="rId1"/>
    </p:custDataLst>
    <p:extLst>
      <p:ext uri="{BB962C8B-B14F-4D97-AF65-F5344CB8AC3E}">
        <p14:creationId xmlns:p14="http://schemas.microsoft.com/office/powerpoint/2010/main" val="3567429567"/>
      </p:ext>
    </p:extLst>
  </p:cSld>
  <p:clrMapOvr>
    <a:masterClrMapping/>
  </p:clrMapOvr>
  <mc:AlternateContent xmlns:mc="http://schemas.openxmlformats.org/markup-compatibility/2006" xmlns:p14="http://schemas.microsoft.com/office/powerpoint/2010/main">
    <mc:Choice Requires="p14">
      <p:transition spd="slow" p14:dur="2000" advTm="29767"/>
    </mc:Choice>
    <mc:Fallback xmlns="">
      <p:transition spd="slow" advTm="297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7813B6-AFCC-4B1B-8745-46DBE6F9B0E3}"/>
              </a:ext>
            </a:extLst>
          </p:cNvPr>
          <p:cNvSpPr>
            <a:spLocks noGrp="1"/>
          </p:cNvSpPr>
          <p:nvPr>
            <p:ph type="sldNum" sz="quarter" idx="12"/>
          </p:nvPr>
        </p:nvSpPr>
        <p:spPr/>
        <p:txBody>
          <a:bodyPr/>
          <a:lstStyle/>
          <a:p>
            <a:fld id="{0C554033-6015-43E8-A0C2-4A11C3BD7F39}" type="slidenum">
              <a:rPr lang="en-US" smtClean="0"/>
              <a:t>35</a:t>
            </a:fld>
            <a:endParaRPr lang="en-US"/>
          </a:p>
        </p:txBody>
      </p:sp>
      <p:sp>
        <p:nvSpPr>
          <p:cNvPr id="7" name="Title 1">
            <a:extLst>
              <a:ext uri="{FF2B5EF4-FFF2-40B4-BE49-F238E27FC236}">
                <a16:creationId xmlns:a16="http://schemas.microsoft.com/office/drawing/2014/main" id="{035A5080-5AB3-4BAC-875F-16A8477B5F42}"/>
              </a:ext>
            </a:extLst>
          </p:cNvPr>
          <p:cNvSpPr txBox="1">
            <a:spLocks/>
          </p:cNvSpPr>
          <p:nvPr/>
        </p:nvSpPr>
        <p:spPr>
          <a:xfrm>
            <a:off x="1117261" y="2679192"/>
            <a:ext cx="9720072" cy="1499616"/>
          </a:xfrm>
          <a:prstGeom prst="rect">
            <a:avLst/>
          </a:prstGeom>
        </p:spPr>
        <p:txBody>
          <a:bodyP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US" sz="5400" dirty="0">
                <a:latin typeface="+mn-lt"/>
              </a:rPr>
              <a:t>RESULTS</a:t>
            </a:r>
          </a:p>
        </p:txBody>
      </p:sp>
    </p:spTree>
    <p:extLst>
      <p:ext uri="{BB962C8B-B14F-4D97-AF65-F5344CB8AC3E}">
        <p14:creationId xmlns:p14="http://schemas.microsoft.com/office/powerpoint/2010/main" val="3223795973"/>
      </p:ext>
    </p:extLst>
  </p:cSld>
  <p:clrMapOvr>
    <a:masterClrMapping/>
  </p:clrMapOvr>
  <mc:AlternateContent xmlns:mc="http://schemas.openxmlformats.org/markup-compatibility/2006" xmlns:p14="http://schemas.microsoft.com/office/powerpoint/2010/main">
    <mc:Choice Requires="p14">
      <p:transition spd="slow" p14:dur="2000" advTm="2816"/>
    </mc:Choice>
    <mc:Fallback xmlns="">
      <p:transition spd="slow" advTm="281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817D1-71E7-4229-89F9-DAF5B741B435}"/>
              </a:ext>
            </a:extLst>
          </p:cNvPr>
          <p:cNvSpPr>
            <a:spLocks noGrp="1"/>
          </p:cNvSpPr>
          <p:nvPr>
            <p:ph type="title"/>
          </p:nvPr>
        </p:nvSpPr>
        <p:spPr/>
        <p:txBody>
          <a:bodyPr/>
          <a:lstStyle/>
          <a:p>
            <a:r>
              <a:rPr lang="en-US" dirty="0"/>
              <a:t>VARIANCE Comparison with edge-sampling</a:t>
            </a:r>
          </a:p>
        </p:txBody>
      </p:sp>
      <p:sp>
        <p:nvSpPr>
          <p:cNvPr id="4" name="Slide Number Placeholder 3">
            <a:extLst>
              <a:ext uri="{FF2B5EF4-FFF2-40B4-BE49-F238E27FC236}">
                <a16:creationId xmlns:a16="http://schemas.microsoft.com/office/drawing/2014/main" id="{78503F92-BE05-49E5-82CF-94738FE657C3}"/>
              </a:ext>
            </a:extLst>
          </p:cNvPr>
          <p:cNvSpPr>
            <a:spLocks noGrp="1"/>
          </p:cNvSpPr>
          <p:nvPr>
            <p:ph type="sldNum" sz="quarter" idx="12"/>
          </p:nvPr>
        </p:nvSpPr>
        <p:spPr/>
        <p:txBody>
          <a:bodyPr/>
          <a:lstStyle/>
          <a:p>
            <a:fld id="{0C554033-6015-43E8-A0C2-4A11C3BD7F39}" type="slidenum">
              <a:rPr lang="en-US" smtClean="0"/>
              <a:t>36</a:t>
            </a:fld>
            <a:endParaRPr lang="en-US"/>
          </a:p>
        </p:txBody>
      </p:sp>
      <p:pic>
        <p:nvPicPr>
          <p:cNvPr id="5" name="Picture 4">
            <a:extLst>
              <a:ext uri="{FF2B5EF4-FFF2-40B4-BE49-F238E27FC236}">
                <a16:creationId xmlns:a16="http://schemas.microsoft.com/office/drawing/2014/main" id="{2F3EDE56-9F14-483C-9967-EF92EE9B4E4D}"/>
              </a:ext>
            </a:extLst>
          </p:cNvPr>
          <p:cNvPicPr>
            <a:picLocks noChangeAspect="1"/>
          </p:cNvPicPr>
          <p:nvPr/>
        </p:nvPicPr>
        <p:blipFill rotWithShape="1">
          <a:blip r:embed="rId4"/>
          <a:srcRect b="8640"/>
          <a:stretch/>
        </p:blipFill>
        <p:spPr>
          <a:xfrm>
            <a:off x="1256062" y="1819365"/>
            <a:ext cx="9256204" cy="3830937"/>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A4AC831-95EA-47A0-9FCD-72B376CEAD63}"/>
                  </a:ext>
                </a:extLst>
              </p:cNvPr>
              <p:cNvSpPr/>
              <p:nvPr/>
            </p:nvSpPr>
            <p:spPr>
              <a:xfrm>
                <a:off x="2588998" y="5650300"/>
                <a:ext cx="3497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a:latin typeface="Cambria Math" panose="02040503050406030204" pitchFamily="18" charset="0"/>
                          <a:ea typeface="Cambria Math" panose="02040503050406030204" pitchFamily="18" charset="0"/>
                        </a:rPr>
                        <m:t>𝑰</m:t>
                      </m:r>
                    </m:oMath>
                  </m:oMathPara>
                </a14:m>
                <a:endParaRPr lang="en-US" dirty="0"/>
              </a:p>
            </p:txBody>
          </p:sp>
        </mc:Choice>
        <mc:Fallback xmlns="">
          <p:sp>
            <p:nvSpPr>
              <p:cNvPr id="9" name="Rectangle 8">
                <a:extLst>
                  <a:ext uri="{FF2B5EF4-FFF2-40B4-BE49-F238E27FC236}">
                    <a16:creationId xmlns:a16="http://schemas.microsoft.com/office/drawing/2014/main" id="{AA4AC831-95EA-47A0-9FCD-72B376CEAD63}"/>
                  </a:ext>
                </a:extLst>
              </p:cNvPr>
              <p:cNvSpPr>
                <a:spLocks noRot="1" noChangeAspect="1" noMove="1" noResize="1" noEditPoints="1" noAdjustHandles="1" noChangeArrowheads="1" noChangeShapeType="1" noTextEdit="1"/>
              </p:cNvSpPr>
              <p:nvPr/>
            </p:nvSpPr>
            <p:spPr>
              <a:xfrm>
                <a:off x="2588998" y="5650300"/>
                <a:ext cx="349776" cy="369332"/>
              </a:xfrm>
              <a:prstGeom prst="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1F9E6E4-720E-4825-A526-8FEEF3A3D8DD}"/>
              </a:ext>
            </a:extLst>
          </p:cNvPr>
          <p:cNvSpPr txBox="1"/>
          <p:nvPr/>
        </p:nvSpPr>
        <p:spPr>
          <a:xfrm>
            <a:off x="1945842" y="5650300"/>
            <a:ext cx="81804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Image</a:t>
            </a:r>
            <a:r>
              <a:rPr lang="en-US" dirty="0"/>
              <a:t> </a:t>
            </a:r>
          </a:p>
        </p:txBody>
      </p:sp>
      <p:sp>
        <p:nvSpPr>
          <p:cNvPr id="11" name="TextBox 10">
            <a:extLst>
              <a:ext uri="{FF2B5EF4-FFF2-40B4-BE49-F238E27FC236}">
                <a16:creationId xmlns:a16="http://schemas.microsoft.com/office/drawing/2014/main" id="{464EAB32-04DE-4188-88BA-08E3D6E93BFD}"/>
              </a:ext>
            </a:extLst>
          </p:cNvPr>
          <p:cNvSpPr txBox="1"/>
          <p:nvPr/>
        </p:nvSpPr>
        <p:spPr>
          <a:xfrm>
            <a:off x="3556052" y="5511802"/>
            <a:ext cx="1398828" cy="646331"/>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Reference </a:t>
            </a:r>
          </a:p>
          <a:p>
            <a:pPr algn="ctr"/>
            <a:r>
              <a:rPr lang="en-US" dirty="0">
                <a:latin typeface="Calibri" panose="020F0502020204030204" pitchFamily="34" charset="0"/>
                <a:cs typeface="Calibri" panose="020F0502020204030204" pitchFamily="34" charset="0"/>
              </a:rPr>
              <a:t>Derivative</a:t>
            </a:r>
            <a:r>
              <a:rPr lang="en-US" dirty="0"/>
              <a:t> </a:t>
            </a:r>
          </a:p>
        </p:txBody>
      </p:sp>
      <p:sp>
        <p:nvSpPr>
          <p:cNvPr id="12" name="TextBox 11">
            <a:extLst>
              <a:ext uri="{FF2B5EF4-FFF2-40B4-BE49-F238E27FC236}">
                <a16:creationId xmlns:a16="http://schemas.microsoft.com/office/drawing/2014/main" id="{1EE0EDB1-841B-4241-8D8C-85AA89BA800F}"/>
              </a:ext>
            </a:extLst>
          </p:cNvPr>
          <p:cNvSpPr txBox="1"/>
          <p:nvPr/>
        </p:nvSpPr>
        <p:spPr>
          <a:xfrm>
            <a:off x="5330218" y="5650300"/>
            <a:ext cx="139882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Li et al. 2018</a:t>
            </a:r>
            <a:endParaRPr lang="en-US" dirty="0"/>
          </a:p>
        </p:txBody>
      </p:sp>
      <p:sp>
        <p:nvSpPr>
          <p:cNvPr id="13" name="TextBox 12">
            <a:extLst>
              <a:ext uri="{FF2B5EF4-FFF2-40B4-BE49-F238E27FC236}">
                <a16:creationId xmlns:a16="http://schemas.microsoft.com/office/drawing/2014/main" id="{8EA44FFC-9020-48AB-ABDD-AB549857D42A}"/>
              </a:ext>
            </a:extLst>
          </p:cNvPr>
          <p:cNvSpPr txBox="1"/>
          <p:nvPr/>
        </p:nvSpPr>
        <p:spPr>
          <a:xfrm>
            <a:off x="6838043" y="5511799"/>
            <a:ext cx="1831504" cy="92333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Ours</a:t>
            </a:r>
          </a:p>
          <a:p>
            <a:pPr algn="ctr"/>
            <a:r>
              <a:rPr lang="en-US" i="1" dirty="0">
                <a:latin typeface="Calibri" panose="020F0502020204030204" pitchFamily="34" charset="0"/>
                <a:cs typeface="Calibri" panose="020F0502020204030204" pitchFamily="34" charset="0"/>
              </a:rPr>
              <a:t>without </a:t>
            </a:r>
          </a:p>
          <a:p>
            <a:pPr algn="ctr"/>
            <a:r>
              <a:rPr lang="en-US" dirty="0">
                <a:latin typeface="Calibri" panose="020F0502020204030204" pitchFamily="34" charset="0"/>
                <a:cs typeface="Calibri" panose="020F0502020204030204" pitchFamily="34" charset="0"/>
              </a:rPr>
              <a:t>Russian roulette</a:t>
            </a:r>
            <a:endParaRPr lang="en-US" dirty="0"/>
          </a:p>
        </p:txBody>
      </p:sp>
      <p:sp>
        <p:nvSpPr>
          <p:cNvPr id="14" name="TextBox 13">
            <a:extLst>
              <a:ext uri="{FF2B5EF4-FFF2-40B4-BE49-F238E27FC236}">
                <a16:creationId xmlns:a16="http://schemas.microsoft.com/office/drawing/2014/main" id="{98589496-429C-4D69-80B7-AFDA75E81889}"/>
              </a:ext>
            </a:extLst>
          </p:cNvPr>
          <p:cNvSpPr txBox="1"/>
          <p:nvPr/>
        </p:nvSpPr>
        <p:spPr>
          <a:xfrm>
            <a:off x="8612209" y="5511799"/>
            <a:ext cx="1831504" cy="92333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Ours</a:t>
            </a:r>
          </a:p>
          <a:p>
            <a:pPr algn="ctr"/>
            <a:r>
              <a:rPr lang="en-US" i="1" dirty="0">
                <a:latin typeface="Calibri" panose="020F0502020204030204" pitchFamily="34" charset="0"/>
                <a:cs typeface="Calibri" panose="020F0502020204030204" pitchFamily="34" charset="0"/>
              </a:rPr>
              <a:t>with </a:t>
            </a:r>
          </a:p>
          <a:p>
            <a:pPr algn="ctr"/>
            <a:r>
              <a:rPr lang="en-US" dirty="0">
                <a:latin typeface="Calibri" panose="020F0502020204030204" pitchFamily="34" charset="0"/>
                <a:cs typeface="Calibri" panose="020F0502020204030204" pitchFamily="34" charset="0"/>
              </a:rPr>
              <a:t>Russian roulette</a:t>
            </a:r>
            <a:endParaRPr lang="en-US" dirty="0"/>
          </a:p>
        </p:txBody>
      </p:sp>
      <p:sp>
        <p:nvSpPr>
          <p:cNvPr id="15" name="Arrow: Down 14">
            <a:extLst>
              <a:ext uri="{FF2B5EF4-FFF2-40B4-BE49-F238E27FC236}">
                <a16:creationId xmlns:a16="http://schemas.microsoft.com/office/drawing/2014/main" id="{6DF0331D-3744-4DAD-AA21-7B749B7823BB}"/>
              </a:ext>
            </a:extLst>
          </p:cNvPr>
          <p:cNvSpPr/>
          <p:nvPr/>
        </p:nvSpPr>
        <p:spPr>
          <a:xfrm>
            <a:off x="5820082" y="2554935"/>
            <a:ext cx="419100" cy="57537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86C0626E-D6B2-46F3-9630-E58F3E317298}"/>
              </a:ext>
            </a:extLst>
          </p:cNvPr>
          <p:cNvSpPr/>
          <p:nvPr/>
        </p:nvSpPr>
        <p:spPr>
          <a:xfrm>
            <a:off x="7621704" y="2554934"/>
            <a:ext cx="419100" cy="57537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16F8DA66-E035-491A-9571-B0C66E2D1E76}"/>
              </a:ext>
            </a:extLst>
          </p:cNvPr>
          <p:cNvSpPr/>
          <p:nvPr/>
        </p:nvSpPr>
        <p:spPr>
          <a:xfrm>
            <a:off x="5820082" y="4428593"/>
            <a:ext cx="419100" cy="57537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B855F9C6-3BED-4546-A12E-4E97B7F5A1FB}"/>
              </a:ext>
            </a:extLst>
          </p:cNvPr>
          <p:cNvSpPr/>
          <p:nvPr/>
        </p:nvSpPr>
        <p:spPr>
          <a:xfrm>
            <a:off x="7621704" y="4428592"/>
            <a:ext cx="419100" cy="57537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38268156"/>
      </p:ext>
    </p:extLst>
  </p:cSld>
  <p:clrMapOvr>
    <a:masterClrMapping/>
  </p:clrMapOvr>
  <mc:AlternateContent xmlns:mc="http://schemas.openxmlformats.org/markup-compatibility/2006" xmlns:p14="http://schemas.microsoft.com/office/powerpoint/2010/main">
    <mc:Choice Requires="p14">
      <p:transition spd="slow" p14:dur="2000" advTm="19922"/>
    </mc:Choice>
    <mc:Fallback xmlns="">
      <p:transition spd="slow" advTm="19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7" presetClass="emph" presetSubtype="0" fill="remove" grpId="1" nodeType="withEffect">
                                  <p:stCondLst>
                                    <p:cond delay="0"/>
                                  </p:stCondLst>
                                  <p:childTnLst>
                                    <p:animClr clrSpc="rgb" dir="cw">
                                      <p:cBhvr override="childStyle">
                                        <p:cTn id="8" dur="250" autoRev="1" fill="remove"/>
                                        <p:tgtEl>
                                          <p:spTgt spid="15"/>
                                        </p:tgtEl>
                                        <p:attrNameLst>
                                          <p:attrName>style.color</p:attrName>
                                        </p:attrNameLst>
                                      </p:cBhvr>
                                      <p:to>
                                        <a:srgbClr val="4D4D4D"/>
                                      </p:to>
                                    </p:animClr>
                                    <p:animClr clrSpc="rgb" dir="cw">
                                      <p:cBhvr>
                                        <p:cTn id="9" dur="250" autoRev="1" fill="remove"/>
                                        <p:tgtEl>
                                          <p:spTgt spid="15"/>
                                        </p:tgtEl>
                                        <p:attrNameLst>
                                          <p:attrName>fillcolor</p:attrName>
                                        </p:attrNameLst>
                                      </p:cBhvr>
                                      <p:to>
                                        <a:srgbClr val="4D4D4D"/>
                                      </p:to>
                                    </p:animClr>
                                    <p:set>
                                      <p:cBhvr>
                                        <p:cTn id="10" dur="250" autoRev="1" fill="remove"/>
                                        <p:tgtEl>
                                          <p:spTgt spid="15"/>
                                        </p:tgtEl>
                                        <p:attrNameLst>
                                          <p:attrName>fill.type</p:attrName>
                                        </p:attrNameLst>
                                      </p:cBhvr>
                                      <p:to>
                                        <p:strVal val="solid"/>
                                      </p:to>
                                    </p:set>
                                    <p:set>
                                      <p:cBhvr>
                                        <p:cTn id="11" dur="250" autoRev="1" fill="remove"/>
                                        <p:tgtEl>
                                          <p:spTgt spid="15"/>
                                        </p:tgtEl>
                                        <p:attrNameLst>
                                          <p:attrName>fill.on</p:attrName>
                                        </p:attrNameLst>
                                      </p:cBhvr>
                                      <p:to>
                                        <p:strVal val="tru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27" presetClass="emph" presetSubtype="0" fill="remove" grpId="1" nodeType="withEffect">
                                  <p:stCondLst>
                                    <p:cond delay="0"/>
                                  </p:stCondLst>
                                  <p:childTnLst>
                                    <p:animClr clrSpc="rgb" dir="cw">
                                      <p:cBhvr override="childStyle">
                                        <p:cTn id="15" dur="250" autoRev="1" fill="remove"/>
                                        <p:tgtEl>
                                          <p:spTgt spid="17"/>
                                        </p:tgtEl>
                                        <p:attrNameLst>
                                          <p:attrName>style.color</p:attrName>
                                        </p:attrNameLst>
                                      </p:cBhvr>
                                      <p:to>
                                        <a:srgbClr val="4D4D4D"/>
                                      </p:to>
                                    </p:animClr>
                                    <p:animClr clrSpc="rgb" dir="cw">
                                      <p:cBhvr>
                                        <p:cTn id="16" dur="250" autoRev="1" fill="remove"/>
                                        <p:tgtEl>
                                          <p:spTgt spid="17"/>
                                        </p:tgtEl>
                                        <p:attrNameLst>
                                          <p:attrName>fillcolor</p:attrName>
                                        </p:attrNameLst>
                                      </p:cBhvr>
                                      <p:to>
                                        <a:srgbClr val="4D4D4D"/>
                                      </p:to>
                                    </p:animClr>
                                    <p:set>
                                      <p:cBhvr>
                                        <p:cTn id="17" dur="250" autoRev="1" fill="remove"/>
                                        <p:tgtEl>
                                          <p:spTgt spid="17"/>
                                        </p:tgtEl>
                                        <p:attrNameLst>
                                          <p:attrName>fill.type</p:attrName>
                                        </p:attrNameLst>
                                      </p:cBhvr>
                                      <p:to>
                                        <p:strVal val="solid"/>
                                      </p:to>
                                    </p:set>
                                    <p:set>
                                      <p:cBhvr>
                                        <p:cTn id="18" dur="250" autoRev="1" fill="remove"/>
                                        <p:tgtEl>
                                          <p:spTgt spid="17"/>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27" presetClass="emph" presetSubtype="0" fill="remove" grpId="1" nodeType="withEffect">
                                  <p:stCondLst>
                                    <p:cond delay="0"/>
                                  </p:stCondLst>
                                  <p:childTnLst>
                                    <p:animClr clrSpc="rgb" dir="cw">
                                      <p:cBhvr override="childStyle">
                                        <p:cTn id="24" dur="250" autoRev="1" fill="remove"/>
                                        <p:tgtEl>
                                          <p:spTgt spid="16"/>
                                        </p:tgtEl>
                                        <p:attrNameLst>
                                          <p:attrName>style.color</p:attrName>
                                        </p:attrNameLst>
                                      </p:cBhvr>
                                      <p:to>
                                        <a:srgbClr val="4D4D4D"/>
                                      </p:to>
                                    </p:animClr>
                                    <p:animClr clrSpc="rgb" dir="cw">
                                      <p:cBhvr>
                                        <p:cTn id="25" dur="250" autoRev="1" fill="remove"/>
                                        <p:tgtEl>
                                          <p:spTgt spid="16"/>
                                        </p:tgtEl>
                                        <p:attrNameLst>
                                          <p:attrName>fillcolor</p:attrName>
                                        </p:attrNameLst>
                                      </p:cBhvr>
                                      <p:to>
                                        <a:srgbClr val="4D4D4D"/>
                                      </p:to>
                                    </p:animClr>
                                    <p:set>
                                      <p:cBhvr>
                                        <p:cTn id="26" dur="250" autoRev="1" fill="remove"/>
                                        <p:tgtEl>
                                          <p:spTgt spid="16"/>
                                        </p:tgtEl>
                                        <p:attrNameLst>
                                          <p:attrName>fill.type</p:attrName>
                                        </p:attrNameLst>
                                      </p:cBhvr>
                                      <p:to>
                                        <p:strVal val="solid"/>
                                      </p:to>
                                    </p:set>
                                    <p:set>
                                      <p:cBhvr>
                                        <p:cTn id="27" dur="250" autoRev="1" fill="remove"/>
                                        <p:tgtEl>
                                          <p:spTgt spid="16"/>
                                        </p:tgtEl>
                                        <p:attrNameLst>
                                          <p:attrName>fill.on</p:attrName>
                                        </p:attrNameLst>
                                      </p:cBhvr>
                                      <p:to>
                                        <p:strVal val="true"/>
                                      </p:to>
                                    </p:set>
                                  </p:childTnLst>
                                </p:cTn>
                              </p:par>
                              <p:par>
                                <p:cTn id="28" presetID="1"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27" presetClass="emph" presetSubtype="0" fill="remove" grpId="1" nodeType="withEffect">
                                  <p:stCondLst>
                                    <p:cond delay="0"/>
                                  </p:stCondLst>
                                  <p:childTnLst>
                                    <p:animClr clrSpc="rgb" dir="cw">
                                      <p:cBhvr override="childStyle">
                                        <p:cTn id="31" dur="250" autoRev="1" fill="remove"/>
                                        <p:tgtEl>
                                          <p:spTgt spid="18"/>
                                        </p:tgtEl>
                                        <p:attrNameLst>
                                          <p:attrName>style.color</p:attrName>
                                        </p:attrNameLst>
                                      </p:cBhvr>
                                      <p:to>
                                        <a:srgbClr val="4D4D4D"/>
                                      </p:to>
                                    </p:animClr>
                                    <p:animClr clrSpc="rgb" dir="cw">
                                      <p:cBhvr>
                                        <p:cTn id="32" dur="250" autoRev="1" fill="remove"/>
                                        <p:tgtEl>
                                          <p:spTgt spid="18"/>
                                        </p:tgtEl>
                                        <p:attrNameLst>
                                          <p:attrName>fillcolor</p:attrName>
                                        </p:attrNameLst>
                                      </p:cBhvr>
                                      <p:to>
                                        <a:srgbClr val="4D4D4D"/>
                                      </p:to>
                                    </p:animClr>
                                    <p:set>
                                      <p:cBhvr>
                                        <p:cTn id="33" dur="250" autoRev="1" fill="remove"/>
                                        <p:tgtEl>
                                          <p:spTgt spid="18"/>
                                        </p:tgtEl>
                                        <p:attrNameLst>
                                          <p:attrName>fill.type</p:attrName>
                                        </p:attrNameLst>
                                      </p:cBhvr>
                                      <p:to>
                                        <p:strVal val="solid"/>
                                      </p:to>
                                    </p:set>
                                    <p:set>
                                      <p:cBhvr>
                                        <p:cTn id="34" dur="25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0688-BE42-4748-87AB-BEB777CD262D}"/>
              </a:ext>
            </a:extLst>
          </p:cNvPr>
          <p:cNvSpPr>
            <a:spLocks noGrp="1"/>
          </p:cNvSpPr>
          <p:nvPr>
            <p:ph type="title"/>
          </p:nvPr>
        </p:nvSpPr>
        <p:spPr/>
        <p:txBody>
          <a:bodyPr/>
          <a:lstStyle/>
          <a:p>
            <a:r>
              <a:rPr lang="en-US" dirty="0">
                <a:latin typeface="+mn-lt"/>
              </a:rPr>
              <a:t>BIAS Comparison with Reparameterization</a:t>
            </a:r>
          </a:p>
        </p:txBody>
      </p:sp>
      <p:sp>
        <p:nvSpPr>
          <p:cNvPr id="4" name="Slide Number Placeholder 3">
            <a:extLst>
              <a:ext uri="{FF2B5EF4-FFF2-40B4-BE49-F238E27FC236}">
                <a16:creationId xmlns:a16="http://schemas.microsoft.com/office/drawing/2014/main" id="{15D7714D-A04C-406B-8F83-26F1BFD8B0C1}"/>
              </a:ext>
            </a:extLst>
          </p:cNvPr>
          <p:cNvSpPr>
            <a:spLocks noGrp="1"/>
          </p:cNvSpPr>
          <p:nvPr>
            <p:ph type="sldNum" sz="quarter" idx="12"/>
          </p:nvPr>
        </p:nvSpPr>
        <p:spPr/>
        <p:txBody>
          <a:bodyPr/>
          <a:lstStyle/>
          <a:p>
            <a:fld id="{0C554033-6015-43E8-A0C2-4A11C3BD7F39}" type="slidenum">
              <a:rPr lang="en-US" smtClean="0"/>
              <a:t>37</a:t>
            </a:fld>
            <a:endParaRPr lang="en-US"/>
          </a:p>
        </p:txBody>
      </p:sp>
      <p:pic>
        <p:nvPicPr>
          <p:cNvPr id="3" name="Picture 2">
            <a:extLst>
              <a:ext uri="{FF2B5EF4-FFF2-40B4-BE49-F238E27FC236}">
                <a16:creationId xmlns:a16="http://schemas.microsoft.com/office/drawing/2014/main" id="{4B49D772-414A-4EFE-BCFA-10E1B8FF999C}"/>
              </a:ext>
            </a:extLst>
          </p:cNvPr>
          <p:cNvPicPr>
            <a:picLocks noChangeAspect="1"/>
          </p:cNvPicPr>
          <p:nvPr/>
        </p:nvPicPr>
        <p:blipFill rotWithShape="1">
          <a:blip r:embed="rId4"/>
          <a:srcRect t="16459" b="67322"/>
          <a:stretch/>
        </p:blipFill>
        <p:spPr>
          <a:xfrm>
            <a:off x="1115600" y="1888466"/>
            <a:ext cx="9537128" cy="1620535"/>
          </a:xfrm>
          <a:prstGeom prst="rect">
            <a:avLst/>
          </a:prstGeom>
        </p:spPr>
      </p:pic>
      <p:pic>
        <p:nvPicPr>
          <p:cNvPr id="18" name="Picture 17">
            <a:extLst>
              <a:ext uri="{FF2B5EF4-FFF2-40B4-BE49-F238E27FC236}">
                <a16:creationId xmlns:a16="http://schemas.microsoft.com/office/drawing/2014/main" id="{348CFFCD-1F4E-44F5-B1CB-5B601181F709}"/>
              </a:ext>
            </a:extLst>
          </p:cNvPr>
          <p:cNvPicPr>
            <a:picLocks noChangeAspect="1"/>
          </p:cNvPicPr>
          <p:nvPr/>
        </p:nvPicPr>
        <p:blipFill rotWithShape="1">
          <a:blip r:embed="rId4"/>
          <a:srcRect t="33081" b="50700"/>
          <a:stretch/>
        </p:blipFill>
        <p:spPr>
          <a:xfrm>
            <a:off x="1115600" y="3705892"/>
            <a:ext cx="9537128" cy="1620535"/>
          </a:xfrm>
          <a:prstGeom prst="rect">
            <a:avLst/>
          </a:prstGeom>
        </p:spPr>
      </p:pic>
      <p:sp>
        <p:nvSpPr>
          <p:cNvPr id="25" name="TextBox 24">
            <a:extLst>
              <a:ext uri="{FF2B5EF4-FFF2-40B4-BE49-F238E27FC236}">
                <a16:creationId xmlns:a16="http://schemas.microsoft.com/office/drawing/2014/main" id="{EDF9E5F6-9FB0-4399-A2AC-12BD2A8CF947}"/>
              </a:ext>
            </a:extLst>
          </p:cNvPr>
          <p:cNvSpPr txBox="1"/>
          <p:nvPr/>
        </p:nvSpPr>
        <p:spPr>
          <a:xfrm>
            <a:off x="1821976" y="5872674"/>
            <a:ext cx="8341057" cy="400110"/>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000" dirty="0">
                <a:latin typeface="Calibri" panose="020F0502020204030204" pitchFamily="34" charset="0"/>
                <a:cs typeface="Calibri" panose="020F0502020204030204" pitchFamily="34" charset="0"/>
              </a:rPr>
              <a:t>Rotating cylindrical objects present a complicated scenario for area-sampling</a:t>
            </a:r>
          </a:p>
        </p:txBody>
      </p:sp>
      <p:sp>
        <p:nvSpPr>
          <p:cNvPr id="6" name="Oval 5">
            <a:extLst>
              <a:ext uri="{FF2B5EF4-FFF2-40B4-BE49-F238E27FC236}">
                <a16:creationId xmlns:a16="http://schemas.microsoft.com/office/drawing/2014/main" id="{4C594E7D-E96E-4809-A46F-2B83E09E1414}"/>
              </a:ext>
            </a:extLst>
          </p:cNvPr>
          <p:cNvSpPr/>
          <p:nvPr/>
        </p:nvSpPr>
        <p:spPr>
          <a:xfrm>
            <a:off x="7322024" y="2544922"/>
            <a:ext cx="962167" cy="962167"/>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FDBEDA0-330D-4CA5-8614-2D022BF7100C}"/>
              </a:ext>
            </a:extLst>
          </p:cNvPr>
          <p:cNvSpPr/>
          <p:nvPr/>
        </p:nvSpPr>
        <p:spPr>
          <a:xfrm>
            <a:off x="9617122" y="2547562"/>
            <a:ext cx="962167" cy="962167"/>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9C5E69D-E040-48B7-9780-C807D450A6F4}"/>
              </a:ext>
            </a:extLst>
          </p:cNvPr>
          <p:cNvSpPr/>
          <p:nvPr/>
        </p:nvSpPr>
        <p:spPr>
          <a:xfrm>
            <a:off x="9617121" y="4358847"/>
            <a:ext cx="962167" cy="962167"/>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5519E0F-B9B5-487E-832F-8309576EC178}"/>
              </a:ext>
            </a:extLst>
          </p:cNvPr>
          <p:cNvSpPr/>
          <p:nvPr/>
        </p:nvSpPr>
        <p:spPr>
          <a:xfrm>
            <a:off x="7322023" y="4358847"/>
            <a:ext cx="962167" cy="962167"/>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81623549-3447-44AF-AC4C-9D6C64CC437C}"/>
                  </a:ext>
                </a:extLst>
              </p:cNvPr>
              <p:cNvSpPr/>
              <p:nvPr/>
            </p:nvSpPr>
            <p:spPr>
              <a:xfrm>
                <a:off x="3849094" y="5312685"/>
                <a:ext cx="3497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a:latin typeface="Cambria Math" panose="02040503050406030204" pitchFamily="18" charset="0"/>
                          <a:ea typeface="Cambria Math" panose="02040503050406030204" pitchFamily="18" charset="0"/>
                        </a:rPr>
                        <m:t>𝑰</m:t>
                      </m:r>
                    </m:oMath>
                  </m:oMathPara>
                </a14:m>
                <a:endParaRPr lang="en-US" dirty="0"/>
              </a:p>
            </p:txBody>
          </p:sp>
        </mc:Choice>
        <mc:Fallback xmlns="">
          <p:sp>
            <p:nvSpPr>
              <p:cNvPr id="31" name="Rectangle 30">
                <a:extLst>
                  <a:ext uri="{FF2B5EF4-FFF2-40B4-BE49-F238E27FC236}">
                    <a16:creationId xmlns:a16="http://schemas.microsoft.com/office/drawing/2014/main" id="{81623549-3447-44AF-AC4C-9D6C64CC437C}"/>
                  </a:ext>
                </a:extLst>
              </p:cNvPr>
              <p:cNvSpPr>
                <a:spLocks noRot="1" noChangeAspect="1" noMove="1" noResize="1" noEditPoints="1" noAdjustHandles="1" noChangeArrowheads="1" noChangeShapeType="1" noTextEdit="1"/>
              </p:cNvSpPr>
              <p:nvPr/>
            </p:nvSpPr>
            <p:spPr>
              <a:xfrm>
                <a:off x="3849094" y="5312685"/>
                <a:ext cx="349776" cy="369332"/>
              </a:xfrm>
              <a:prstGeom prst="rect">
                <a:avLst/>
              </a:prstGeom>
              <a:blipFill>
                <a:blip r:embed="rId5"/>
                <a:stretch>
                  <a:fillRect/>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5231E8DC-B3A7-461E-8D4F-8D6506772E8B}"/>
              </a:ext>
            </a:extLst>
          </p:cNvPr>
          <p:cNvSpPr txBox="1"/>
          <p:nvPr/>
        </p:nvSpPr>
        <p:spPr>
          <a:xfrm>
            <a:off x="3205938" y="5303999"/>
            <a:ext cx="82394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Image</a:t>
            </a:r>
            <a:r>
              <a:rPr lang="en-US" dirty="0"/>
              <a:t> </a:t>
            </a:r>
          </a:p>
        </p:txBody>
      </p:sp>
      <p:sp>
        <p:nvSpPr>
          <p:cNvPr id="33" name="TextBox 32">
            <a:extLst>
              <a:ext uri="{FF2B5EF4-FFF2-40B4-BE49-F238E27FC236}">
                <a16:creationId xmlns:a16="http://schemas.microsoft.com/office/drawing/2014/main" id="{8735E7EF-E304-4F12-A396-E7EEC01A8210}"/>
              </a:ext>
            </a:extLst>
          </p:cNvPr>
          <p:cNvSpPr txBox="1"/>
          <p:nvPr/>
        </p:nvSpPr>
        <p:spPr>
          <a:xfrm>
            <a:off x="4485336" y="5303999"/>
            <a:ext cx="139882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Reference</a:t>
            </a:r>
            <a:endParaRPr lang="en-US" dirty="0"/>
          </a:p>
        </p:txBody>
      </p:sp>
      <p:sp>
        <p:nvSpPr>
          <p:cNvPr id="34" name="TextBox 33">
            <a:extLst>
              <a:ext uri="{FF2B5EF4-FFF2-40B4-BE49-F238E27FC236}">
                <a16:creationId xmlns:a16="http://schemas.microsoft.com/office/drawing/2014/main" id="{682FBD1B-6282-4405-9CC4-FD7F2B93CBF7}"/>
              </a:ext>
            </a:extLst>
          </p:cNvPr>
          <p:cNvSpPr txBox="1"/>
          <p:nvPr/>
        </p:nvSpPr>
        <p:spPr>
          <a:xfrm>
            <a:off x="5987324" y="5306591"/>
            <a:ext cx="139882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Ours</a:t>
            </a:r>
            <a:endParaRPr lang="en-US" dirty="0"/>
          </a:p>
        </p:txBody>
      </p:sp>
      <p:sp>
        <p:nvSpPr>
          <p:cNvPr id="35" name="TextBox 34">
            <a:extLst>
              <a:ext uri="{FF2B5EF4-FFF2-40B4-BE49-F238E27FC236}">
                <a16:creationId xmlns:a16="http://schemas.microsoft.com/office/drawing/2014/main" id="{B6D3D5ED-59E5-4920-962F-4132AD2AFFC4}"/>
              </a:ext>
            </a:extLst>
          </p:cNvPr>
          <p:cNvSpPr txBox="1"/>
          <p:nvPr/>
        </p:nvSpPr>
        <p:spPr>
          <a:xfrm>
            <a:off x="8020185" y="5303999"/>
            <a:ext cx="2049375" cy="369332"/>
          </a:xfrm>
          <a:prstGeom prst="rect">
            <a:avLst/>
          </a:prstGeom>
          <a:noFill/>
        </p:spPr>
        <p:txBody>
          <a:bodyPr wrap="square" rtlCol="0">
            <a:spAutoFit/>
          </a:bodyPr>
          <a:lstStyle/>
          <a:p>
            <a:pPr algn="ctr"/>
            <a:r>
              <a:rPr lang="en-US" dirty="0" err="1">
                <a:latin typeface="Calibri" panose="020F0502020204030204" pitchFamily="34" charset="0"/>
                <a:cs typeface="Calibri" panose="020F0502020204030204" pitchFamily="34" charset="0"/>
              </a:rPr>
              <a:t>Loubet</a:t>
            </a:r>
            <a:r>
              <a:rPr lang="en-US" dirty="0">
                <a:latin typeface="Calibri" panose="020F0502020204030204" pitchFamily="34" charset="0"/>
                <a:cs typeface="Calibri" panose="020F0502020204030204" pitchFamily="34" charset="0"/>
              </a:rPr>
              <a:t> et al. 2019</a:t>
            </a:r>
          </a:p>
        </p:txBody>
      </p:sp>
      <p:sp>
        <p:nvSpPr>
          <p:cNvPr id="36" name="TextBox 35">
            <a:extLst>
              <a:ext uri="{FF2B5EF4-FFF2-40B4-BE49-F238E27FC236}">
                <a16:creationId xmlns:a16="http://schemas.microsoft.com/office/drawing/2014/main" id="{D90D7C83-B7D4-4179-BDEB-21016944442B}"/>
              </a:ext>
            </a:extLst>
          </p:cNvPr>
          <p:cNvSpPr txBox="1"/>
          <p:nvPr/>
        </p:nvSpPr>
        <p:spPr>
          <a:xfrm>
            <a:off x="1417349" y="5303999"/>
            <a:ext cx="139882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Illustration</a:t>
            </a:r>
            <a:endParaRPr lang="en-US" dirty="0"/>
          </a:p>
        </p:txBody>
      </p:sp>
      <p:sp>
        <p:nvSpPr>
          <p:cNvPr id="5" name="Arrow: Down 4">
            <a:extLst>
              <a:ext uri="{FF2B5EF4-FFF2-40B4-BE49-F238E27FC236}">
                <a16:creationId xmlns:a16="http://schemas.microsoft.com/office/drawing/2014/main" id="{2ABFF1F1-F1F1-41F1-958B-0AFDFA9E6EBB}"/>
              </a:ext>
            </a:extLst>
          </p:cNvPr>
          <p:cNvSpPr/>
          <p:nvPr/>
        </p:nvSpPr>
        <p:spPr>
          <a:xfrm>
            <a:off x="7810635" y="2319985"/>
            <a:ext cx="419100" cy="57537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73E4B140-7549-480A-8C1C-389A553373BD}"/>
              </a:ext>
            </a:extLst>
          </p:cNvPr>
          <p:cNvSpPr/>
          <p:nvPr/>
        </p:nvSpPr>
        <p:spPr>
          <a:xfrm>
            <a:off x="10098204" y="2319986"/>
            <a:ext cx="419100" cy="57537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18307E3D-059F-4F17-B533-3E78575FE887}"/>
              </a:ext>
            </a:extLst>
          </p:cNvPr>
          <p:cNvSpPr/>
          <p:nvPr/>
        </p:nvSpPr>
        <p:spPr>
          <a:xfrm>
            <a:off x="7786939" y="4381719"/>
            <a:ext cx="419100" cy="57537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F7974E95-06B8-445B-A14C-55C2751393A6}"/>
              </a:ext>
            </a:extLst>
          </p:cNvPr>
          <p:cNvSpPr/>
          <p:nvPr/>
        </p:nvSpPr>
        <p:spPr>
          <a:xfrm>
            <a:off x="10074508" y="4381720"/>
            <a:ext cx="419100" cy="57537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66451969"/>
      </p:ext>
    </p:extLst>
  </p:cSld>
  <p:clrMapOvr>
    <a:masterClrMapping/>
  </p:clrMapOvr>
  <mc:AlternateContent xmlns:mc="http://schemas.openxmlformats.org/markup-compatibility/2006" xmlns:p14="http://schemas.microsoft.com/office/powerpoint/2010/main">
    <mc:Choice Requires="p14">
      <p:transition spd="slow" p14:dur="2000" advTm="25379"/>
    </mc:Choice>
    <mc:Fallback xmlns="">
      <p:transition spd="slow" advTm="253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27" presetClass="emph" presetSubtype="0" fill="remove" grpId="1" nodeType="withEffect">
                                  <p:stCondLst>
                                    <p:cond delay="0"/>
                                  </p:stCondLst>
                                  <p:childTnLst>
                                    <p:animClr clrSpc="rgb" dir="cw">
                                      <p:cBhvr override="childStyle">
                                        <p:cTn id="10" dur="250" autoRev="1" fill="remove"/>
                                        <p:tgtEl>
                                          <p:spTgt spid="21"/>
                                        </p:tgtEl>
                                        <p:attrNameLst>
                                          <p:attrName>style.color</p:attrName>
                                        </p:attrNameLst>
                                      </p:cBhvr>
                                      <p:to>
                                        <a:schemeClr val="bg1"/>
                                      </p:to>
                                    </p:animClr>
                                    <p:animClr clrSpc="rgb" dir="cw">
                                      <p:cBhvr>
                                        <p:cTn id="11" dur="250" autoRev="1" fill="remove"/>
                                        <p:tgtEl>
                                          <p:spTgt spid="21"/>
                                        </p:tgtEl>
                                        <p:attrNameLst>
                                          <p:attrName>fillcolor</p:attrName>
                                        </p:attrNameLst>
                                      </p:cBhvr>
                                      <p:to>
                                        <a:schemeClr val="bg1"/>
                                      </p:to>
                                    </p:animClr>
                                    <p:set>
                                      <p:cBhvr>
                                        <p:cTn id="12" dur="250" autoRev="1" fill="remove"/>
                                        <p:tgtEl>
                                          <p:spTgt spid="21"/>
                                        </p:tgtEl>
                                        <p:attrNameLst>
                                          <p:attrName>fill.type</p:attrName>
                                        </p:attrNameLst>
                                      </p:cBhvr>
                                      <p:to>
                                        <p:strVal val="solid"/>
                                      </p:to>
                                    </p:set>
                                    <p:set>
                                      <p:cBhvr>
                                        <p:cTn id="13" dur="250" autoRev="1" fill="remove"/>
                                        <p:tgtEl>
                                          <p:spTgt spid="21"/>
                                        </p:tgtEl>
                                        <p:attrNameLst>
                                          <p:attrName>fill.on</p:attrName>
                                        </p:attrNameLst>
                                      </p:cBhvr>
                                      <p:to>
                                        <p:strVal val="true"/>
                                      </p:to>
                                    </p:set>
                                  </p:childTnLst>
                                </p:cTn>
                              </p:par>
                              <p:par>
                                <p:cTn id="14" presetID="27" presetClass="emph" presetSubtype="0" fill="remove" grpId="1" nodeType="withEffect">
                                  <p:stCondLst>
                                    <p:cond delay="0"/>
                                  </p:stCondLst>
                                  <p:childTnLst>
                                    <p:animClr clrSpc="rgb" dir="cw">
                                      <p:cBhvr override="childStyle">
                                        <p:cTn id="15" dur="250" autoRev="1" fill="remove"/>
                                        <p:tgtEl>
                                          <p:spTgt spid="19"/>
                                        </p:tgtEl>
                                        <p:attrNameLst>
                                          <p:attrName>style.color</p:attrName>
                                        </p:attrNameLst>
                                      </p:cBhvr>
                                      <p:to>
                                        <a:schemeClr val="bg1"/>
                                      </p:to>
                                    </p:animClr>
                                    <p:animClr clrSpc="rgb" dir="cw">
                                      <p:cBhvr>
                                        <p:cTn id="16" dur="250" autoRev="1" fill="remove"/>
                                        <p:tgtEl>
                                          <p:spTgt spid="19"/>
                                        </p:tgtEl>
                                        <p:attrNameLst>
                                          <p:attrName>fillcolor</p:attrName>
                                        </p:attrNameLst>
                                      </p:cBhvr>
                                      <p:to>
                                        <a:schemeClr val="bg1"/>
                                      </p:to>
                                    </p:animClr>
                                    <p:set>
                                      <p:cBhvr>
                                        <p:cTn id="17" dur="250" autoRev="1" fill="remove"/>
                                        <p:tgtEl>
                                          <p:spTgt spid="19"/>
                                        </p:tgtEl>
                                        <p:attrNameLst>
                                          <p:attrName>fill.type</p:attrName>
                                        </p:attrNameLst>
                                      </p:cBhvr>
                                      <p:to>
                                        <p:strVal val="solid"/>
                                      </p:to>
                                    </p:set>
                                    <p:set>
                                      <p:cBhvr>
                                        <p:cTn id="18" dur="250" autoRev="1" fill="remove"/>
                                        <p:tgtEl>
                                          <p:spTgt spid="19"/>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27" presetClass="emph" presetSubtype="0" fill="remove" grpId="1" nodeType="withEffect">
                                  <p:stCondLst>
                                    <p:cond delay="0"/>
                                  </p:stCondLst>
                                  <p:childTnLst>
                                    <p:animClr clrSpc="rgb" dir="cw">
                                      <p:cBhvr override="childStyle">
                                        <p:cTn id="26" dur="250" autoRev="1" fill="remove"/>
                                        <p:tgtEl>
                                          <p:spTgt spid="20"/>
                                        </p:tgtEl>
                                        <p:attrNameLst>
                                          <p:attrName>style.color</p:attrName>
                                        </p:attrNameLst>
                                      </p:cBhvr>
                                      <p:to>
                                        <a:schemeClr val="bg1"/>
                                      </p:to>
                                    </p:animClr>
                                    <p:animClr clrSpc="rgb" dir="cw">
                                      <p:cBhvr>
                                        <p:cTn id="27" dur="250" autoRev="1" fill="remove"/>
                                        <p:tgtEl>
                                          <p:spTgt spid="20"/>
                                        </p:tgtEl>
                                        <p:attrNameLst>
                                          <p:attrName>fillcolor</p:attrName>
                                        </p:attrNameLst>
                                      </p:cBhvr>
                                      <p:to>
                                        <a:schemeClr val="bg1"/>
                                      </p:to>
                                    </p:animClr>
                                    <p:set>
                                      <p:cBhvr>
                                        <p:cTn id="28" dur="250" autoRev="1" fill="remove"/>
                                        <p:tgtEl>
                                          <p:spTgt spid="20"/>
                                        </p:tgtEl>
                                        <p:attrNameLst>
                                          <p:attrName>fill.type</p:attrName>
                                        </p:attrNameLst>
                                      </p:cBhvr>
                                      <p:to>
                                        <p:strVal val="solid"/>
                                      </p:to>
                                    </p:set>
                                    <p:set>
                                      <p:cBhvr>
                                        <p:cTn id="29" dur="250" autoRev="1" fill="remove"/>
                                        <p:tgtEl>
                                          <p:spTgt spid="20"/>
                                        </p:tgtEl>
                                        <p:attrNameLst>
                                          <p:attrName>fill.on</p:attrName>
                                        </p:attrNameLst>
                                      </p:cBhvr>
                                      <p:to>
                                        <p:strVal val="true"/>
                                      </p:to>
                                    </p:set>
                                  </p:childTnLst>
                                </p:cTn>
                              </p:par>
                              <p:par>
                                <p:cTn id="30" presetID="27" presetClass="emph" presetSubtype="0" fill="remove" grpId="1" nodeType="withEffect">
                                  <p:stCondLst>
                                    <p:cond delay="0"/>
                                  </p:stCondLst>
                                  <p:childTnLst>
                                    <p:animClr clrSpc="rgb" dir="cw">
                                      <p:cBhvr override="childStyle">
                                        <p:cTn id="31" dur="250" autoRev="1" fill="remove"/>
                                        <p:tgtEl>
                                          <p:spTgt spid="5"/>
                                        </p:tgtEl>
                                        <p:attrNameLst>
                                          <p:attrName>style.color</p:attrName>
                                        </p:attrNameLst>
                                      </p:cBhvr>
                                      <p:to>
                                        <a:schemeClr val="bg1"/>
                                      </p:to>
                                    </p:animClr>
                                    <p:animClr clrSpc="rgb" dir="cw">
                                      <p:cBhvr>
                                        <p:cTn id="32" dur="250" autoRev="1" fill="remove"/>
                                        <p:tgtEl>
                                          <p:spTgt spid="5"/>
                                        </p:tgtEl>
                                        <p:attrNameLst>
                                          <p:attrName>fillcolor</p:attrName>
                                        </p:attrNameLst>
                                      </p:cBhvr>
                                      <p:to>
                                        <a:schemeClr val="bg1"/>
                                      </p:to>
                                    </p:animClr>
                                    <p:set>
                                      <p:cBhvr>
                                        <p:cTn id="33" dur="250" autoRev="1" fill="remove"/>
                                        <p:tgtEl>
                                          <p:spTgt spid="5"/>
                                        </p:tgtEl>
                                        <p:attrNameLst>
                                          <p:attrName>fill.type</p:attrName>
                                        </p:attrNameLst>
                                      </p:cBhvr>
                                      <p:to>
                                        <p:strVal val="solid"/>
                                      </p:to>
                                    </p:set>
                                    <p:set>
                                      <p:cBhvr>
                                        <p:cTn id="34"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9" grpId="0" animBg="1"/>
      <p:bldP spid="19" grpId="1" animBg="1"/>
      <p:bldP spid="20" grpId="0" animBg="1"/>
      <p:bldP spid="20" grpId="1" animBg="1"/>
      <p:bldP spid="21" grpId="0" animBg="1"/>
      <p:bldP spid="2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27FF1-7B79-46F9-97B5-AEB72C626574}"/>
              </a:ext>
            </a:extLst>
          </p:cNvPr>
          <p:cNvSpPr>
            <a:spLocks noGrp="1"/>
          </p:cNvSpPr>
          <p:nvPr>
            <p:ph type="title"/>
          </p:nvPr>
        </p:nvSpPr>
        <p:spPr/>
        <p:txBody>
          <a:bodyPr/>
          <a:lstStyle/>
          <a:p>
            <a:r>
              <a:rPr lang="en-US" dirty="0"/>
              <a:t>BIAS Comparison with Reparameterization</a:t>
            </a:r>
          </a:p>
        </p:txBody>
      </p:sp>
      <p:sp>
        <p:nvSpPr>
          <p:cNvPr id="4" name="Slide Number Placeholder 3">
            <a:extLst>
              <a:ext uri="{FF2B5EF4-FFF2-40B4-BE49-F238E27FC236}">
                <a16:creationId xmlns:a16="http://schemas.microsoft.com/office/drawing/2014/main" id="{4360FE59-16D9-410A-A59B-E8F3E720BB1E}"/>
              </a:ext>
            </a:extLst>
          </p:cNvPr>
          <p:cNvSpPr>
            <a:spLocks noGrp="1"/>
          </p:cNvSpPr>
          <p:nvPr>
            <p:ph type="sldNum" sz="quarter" idx="12"/>
          </p:nvPr>
        </p:nvSpPr>
        <p:spPr/>
        <p:txBody>
          <a:bodyPr/>
          <a:lstStyle/>
          <a:p>
            <a:fld id="{0C554033-6015-43E8-A0C2-4A11C3BD7F39}" type="slidenum">
              <a:rPr lang="en-US" smtClean="0"/>
              <a:t>38</a:t>
            </a:fld>
            <a:endParaRPr lang="en-US"/>
          </a:p>
        </p:txBody>
      </p:sp>
      <p:pic>
        <p:nvPicPr>
          <p:cNvPr id="5" name="Picture 4">
            <a:extLst>
              <a:ext uri="{FF2B5EF4-FFF2-40B4-BE49-F238E27FC236}">
                <a16:creationId xmlns:a16="http://schemas.microsoft.com/office/drawing/2014/main" id="{D42011F4-B840-4E78-8EB5-5ABA9F2A76B8}"/>
              </a:ext>
            </a:extLst>
          </p:cNvPr>
          <p:cNvPicPr>
            <a:picLocks noChangeAspect="1"/>
          </p:cNvPicPr>
          <p:nvPr/>
        </p:nvPicPr>
        <p:blipFill rotWithShape="1">
          <a:blip r:embed="rId3"/>
          <a:srcRect t="81810" b="1971"/>
          <a:stretch/>
        </p:blipFill>
        <p:spPr>
          <a:xfrm>
            <a:off x="1115600" y="1759071"/>
            <a:ext cx="9537128" cy="1620535"/>
          </a:xfrm>
          <a:prstGeom prst="rect">
            <a:avLst/>
          </a:prstGeom>
        </p:spPr>
      </p:pic>
      <p:pic>
        <p:nvPicPr>
          <p:cNvPr id="6" name="Picture 5">
            <a:extLst>
              <a:ext uri="{FF2B5EF4-FFF2-40B4-BE49-F238E27FC236}">
                <a16:creationId xmlns:a16="http://schemas.microsoft.com/office/drawing/2014/main" id="{D5DB9669-7414-4E48-8FFC-16E455BF8081}"/>
              </a:ext>
            </a:extLst>
          </p:cNvPr>
          <p:cNvPicPr>
            <a:picLocks noChangeAspect="1"/>
          </p:cNvPicPr>
          <p:nvPr/>
        </p:nvPicPr>
        <p:blipFill rotWithShape="1">
          <a:blip r:embed="rId3"/>
          <a:srcRect t="66068" b="17713"/>
          <a:stretch/>
        </p:blipFill>
        <p:spPr>
          <a:xfrm>
            <a:off x="1115600" y="3576497"/>
            <a:ext cx="9537128" cy="1620535"/>
          </a:xfrm>
          <a:prstGeom prst="rect">
            <a:avLst/>
          </a:prstGeom>
        </p:spPr>
      </p:pic>
      <p:sp>
        <p:nvSpPr>
          <p:cNvPr id="8" name="TextBox 7">
            <a:extLst>
              <a:ext uri="{FF2B5EF4-FFF2-40B4-BE49-F238E27FC236}">
                <a16:creationId xmlns:a16="http://schemas.microsoft.com/office/drawing/2014/main" id="{0FB20B0E-395B-4905-AFB3-BBE28514CBBB}"/>
              </a:ext>
            </a:extLst>
          </p:cNvPr>
          <p:cNvSpPr txBox="1"/>
          <p:nvPr/>
        </p:nvSpPr>
        <p:spPr>
          <a:xfrm>
            <a:off x="1821976" y="5898552"/>
            <a:ext cx="8341057" cy="400110"/>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000" dirty="0">
                <a:latin typeface="Calibri" panose="020F0502020204030204" pitchFamily="34" charset="0"/>
                <a:cs typeface="Calibri" panose="020F0502020204030204" pitchFamily="34" charset="0"/>
              </a:rPr>
              <a:t>Extremely complex geometry like foliage can cause heuristic to fail</a:t>
            </a:r>
          </a:p>
        </p:txBody>
      </p:sp>
      <p:sp>
        <p:nvSpPr>
          <p:cNvPr id="9" name="Oval 8">
            <a:extLst>
              <a:ext uri="{FF2B5EF4-FFF2-40B4-BE49-F238E27FC236}">
                <a16:creationId xmlns:a16="http://schemas.microsoft.com/office/drawing/2014/main" id="{EA6F38AF-6B57-40AB-BA48-0F7B5D53BE90}"/>
              </a:ext>
            </a:extLst>
          </p:cNvPr>
          <p:cNvSpPr/>
          <p:nvPr/>
        </p:nvSpPr>
        <p:spPr>
          <a:xfrm>
            <a:off x="7322024" y="2484537"/>
            <a:ext cx="962167" cy="962167"/>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3982DE-1EA6-4090-9FC3-0408629964D1}"/>
              </a:ext>
            </a:extLst>
          </p:cNvPr>
          <p:cNvSpPr/>
          <p:nvPr/>
        </p:nvSpPr>
        <p:spPr>
          <a:xfrm>
            <a:off x="9617122" y="2495804"/>
            <a:ext cx="962167" cy="962167"/>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C1D609-4046-4531-ABF0-49D042474170}"/>
              </a:ext>
            </a:extLst>
          </p:cNvPr>
          <p:cNvSpPr/>
          <p:nvPr/>
        </p:nvSpPr>
        <p:spPr>
          <a:xfrm>
            <a:off x="9617121" y="4229452"/>
            <a:ext cx="962167" cy="962167"/>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35D913C-01D9-4D2D-885C-3151ACDB2DB5}"/>
              </a:ext>
            </a:extLst>
          </p:cNvPr>
          <p:cNvSpPr/>
          <p:nvPr/>
        </p:nvSpPr>
        <p:spPr>
          <a:xfrm>
            <a:off x="7322023" y="4229452"/>
            <a:ext cx="962167" cy="962167"/>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C5A8A2EA-72D0-47C0-86C2-C5C971CF48A1}"/>
                  </a:ext>
                </a:extLst>
              </p:cNvPr>
              <p:cNvSpPr/>
              <p:nvPr/>
            </p:nvSpPr>
            <p:spPr>
              <a:xfrm>
                <a:off x="3849094" y="5209169"/>
                <a:ext cx="3497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a:latin typeface="Cambria Math" panose="02040503050406030204" pitchFamily="18" charset="0"/>
                          <a:ea typeface="Cambria Math" panose="02040503050406030204" pitchFamily="18" charset="0"/>
                        </a:rPr>
                        <m:t>𝑰</m:t>
                      </m:r>
                    </m:oMath>
                  </m:oMathPara>
                </a14:m>
                <a:endParaRPr lang="en-US" dirty="0"/>
              </a:p>
            </p:txBody>
          </p:sp>
        </mc:Choice>
        <mc:Fallback xmlns="">
          <p:sp>
            <p:nvSpPr>
              <p:cNvPr id="13" name="Rectangle 12">
                <a:extLst>
                  <a:ext uri="{FF2B5EF4-FFF2-40B4-BE49-F238E27FC236}">
                    <a16:creationId xmlns:a16="http://schemas.microsoft.com/office/drawing/2014/main" id="{C5A8A2EA-72D0-47C0-86C2-C5C971CF48A1}"/>
                  </a:ext>
                </a:extLst>
              </p:cNvPr>
              <p:cNvSpPr>
                <a:spLocks noRot="1" noChangeAspect="1" noMove="1" noResize="1" noEditPoints="1" noAdjustHandles="1" noChangeArrowheads="1" noChangeShapeType="1" noTextEdit="1"/>
              </p:cNvSpPr>
              <p:nvPr/>
            </p:nvSpPr>
            <p:spPr>
              <a:xfrm>
                <a:off x="3849094" y="5209169"/>
                <a:ext cx="349776" cy="369332"/>
              </a:xfrm>
              <a:prstGeom prst="rect">
                <a:avLst/>
              </a:prstGeom>
              <a:blipFill>
                <a:blip r:embed="rId4"/>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A883AEE5-4B1C-4ACF-B7E5-7A9951D16984}"/>
              </a:ext>
            </a:extLst>
          </p:cNvPr>
          <p:cNvSpPr txBox="1"/>
          <p:nvPr/>
        </p:nvSpPr>
        <p:spPr>
          <a:xfrm>
            <a:off x="3205938" y="5200483"/>
            <a:ext cx="82394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Image</a:t>
            </a:r>
            <a:r>
              <a:rPr lang="en-US" dirty="0"/>
              <a:t> </a:t>
            </a:r>
          </a:p>
        </p:txBody>
      </p:sp>
      <p:sp>
        <p:nvSpPr>
          <p:cNvPr id="15" name="TextBox 14">
            <a:extLst>
              <a:ext uri="{FF2B5EF4-FFF2-40B4-BE49-F238E27FC236}">
                <a16:creationId xmlns:a16="http://schemas.microsoft.com/office/drawing/2014/main" id="{87DB7EFA-0AC6-49F8-B60C-D183A13BCC4B}"/>
              </a:ext>
            </a:extLst>
          </p:cNvPr>
          <p:cNvSpPr txBox="1"/>
          <p:nvPr/>
        </p:nvSpPr>
        <p:spPr>
          <a:xfrm>
            <a:off x="4485336" y="5200483"/>
            <a:ext cx="139882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Reference</a:t>
            </a:r>
            <a:endParaRPr lang="en-US" dirty="0"/>
          </a:p>
        </p:txBody>
      </p:sp>
      <p:sp>
        <p:nvSpPr>
          <p:cNvPr id="16" name="TextBox 15">
            <a:extLst>
              <a:ext uri="{FF2B5EF4-FFF2-40B4-BE49-F238E27FC236}">
                <a16:creationId xmlns:a16="http://schemas.microsoft.com/office/drawing/2014/main" id="{C1A42ED7-0FA6-4FE3-A728-5978D3606AE8}"/>
              </a:ext>
            </a:extLst>
          </p:cNvPr>
          <p:cNvSpPr txBox="1"/>
          <p:nvPr/>
        </p:nvSpPr>
        <p:spPr>
          <a:xfrm>
            <a:off x="5987324" y="5203075"/>
            <a:ext cx="139882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Ours</a:t>
            </a:r>
            <a:endParaRPr lang="en-US" dirty="0"/>
          </a:p>
        </p:txBody>
      </p:sp>
      <p:sp>
        <p:nvSpPr>
          <p:cNvPr id="19" name="TextBox 18">
            <a:extLst>
              <a:ext uri="{FF2B5EF4-FFF2-40B4-BE49-F238E27FC236}">
                <a16:creationId xmlns:a16="http://schemas.microsoft.com/office/drawing/2014/main" id="{6853247B-852B-421B-B733-2454B63CD6ED}"/>
              </a:ext>
            </a:extLst>
          </p:cNvPr>
          <p:cNvSpPr txBox="1"/>
          <p:nvPr/>
        </p:nvSpPr>
        <p:spPr>
          <a:xfrm>
            <a:off x="1417349" y="5200483"/>
            <a:ext cx="1398828"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Illustration</a:t>
            </a:r>
            <a:endParaRPr lang="en-US" dirty="0"/>
          </a:p>
        </p:txBody>
      </p:sp>
      <p:sp>
        <p:nvSpPr>
          <p:cNvPr id="17" name="TextBox 16">
            <a:extLst>
              <a:ext uri="{FF2B5EF4-FFF2-40B4-BE49-F238E27FC236}">
                <a16:creationId xmlns:a16="http://schemas.microsoft.com/office/drawing/2014/main" id="{C39BA49F-8241-4A5B-B1D2-9D1E2AAF7BF7}"/>
              </a:ext>
            </a:extLst>
          </p:cNvPr>
          <p:cNvSpPr txBox="1"/>
          <p:nvPr/>
        </p:nvSpPr>
        <p:spPr>
          <a:xfrm>
            <a:off x="7925968" y="5191619"/>
            <a:ext cx="2049375" cy="369332"/>
          </a:xfrm>
          <a:prstGeom prst="rect">
            <a:avLst/>
          </a:prstGeom>
          <a:noFill/>
        </p:spPr>
        <p:txBody>
          <a:bodyPr wrap="square" rtlCol="0">
            <a:spAutoFit/>
          </a:bodyPr>
          <a:lstStyle/>
          <a:p>
            <a:pPr algn="ctr"/>
            <a:r>
              <a:rPr lang="en-US" dirty="0" err="1">
                <a:latin typeface="Calibri" panose="020F0502020204030204" pitchFamily="34" charset="0"/>
                <a:cs typeface="Calibri" panose="020F0502020204030204" pitchFamily="34" charset="0"/>
              </a:rPr>
              <a:t>Loubet</a:t>
            </a:r>
            <a:r>
              <a:rPr lang="en-US" dirty="0">
                <a:latin typeface="Calibri" panose="020F0502020204030204" pitchFamily="34" charset="0"/>
                <a:cs typeface="Calibri" panose="020F0502020204030204" pitchFamily="34" charset="0"/>
              </a:rPr>
              <a:t> et al. 2019</a:t>
            </a:r>
          </a:p>
        </p:txBody>
      </p:sp>
    </p:spTree>
    <p:extLst>
      <p:ext uri="{BB962C8B-B14F-4D97-AF65-F5344CB8AC3E}">
        <p14:creationId xmlns:p14="http://schemas.microsoft.com/office/powerpoint/2010/main" val="3835299260"/>
      </p:ext>
    </p:extLst>
  </p:cSld>
  <p:clrMapOvr>
    <a:masterClrMapping/>
  </p:clrMapOvr>
  <mc:AlternateContent xmlns:mc="http://schemas.openxmlformats.org/markup-compatibility/2006" xmlns:p14="http://schemas.microsoft.com/office/powerpoint/2010/main">
    <mc:Choice Requires="p14">
      <p:transition spd="slow" p14:dur="2000" advTm="16082"/>
    </mc:Choice>
    <mc:Fallback xmlns="">
      <p:transition spd="slow" advTm="16082"/>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0A54-1BD8-41F8-8C71-D6A8DAD59864}"/>
              </a:ext>
            </a:extLst>
          </p:cNvPr>
          <p:cNvSpPr>
            <a:spLocks noGrp="1"/>
          </p:cNvSpPr>
          <p:nvPr>
            <p:ph type="title"/>
          </p:nvPr>
        </p:nvSpPr>
        <p:spPr/>
        <p:txBody>
          <a:bodyPr/>
          <a:lstStyle/>
          <a:p>
            <a:r>
              <a:rPr lang="en-US" dirty="0"/>
              <a:t>Pose Estimation Can fail with Biased Gradients</a:t>
            </a:r>
          </a:p>
        </p:txBody>
      </p:sp>
      <p:sp>
        <p:nvSpPr>
          <p:cNvPr id="4" name="Slide Number Placeholder 3">
            <a:extLst>
              <a:ext uri="{FF2B5EF4-FFF2-40B4-BE49-F238E27FC236}">
                <a16:creationId xmlns:a16="http://schemas.microsoft.com/office/drawing/2014/main" id="{48CF5608-FF20-45DC-B14B-256F98717D3D}"/>
              </a:ext>
            </a:extLst>
          </p:cNvPr>
          <p:cNvSpPr>
            <a:spLocks noGrp="1"/>
          </p:cNvSpPr>
          <p:nvPr>
            <p:ph type="sldNum" sz="quarter" idx="12"/>
          </p:nvPr>
        </p:nvSpPr>
        <p:spPr/>
        <p:txBody>
          <a:bodyPr/>
          <a:lstStyle/>
          <a:p>
            <a:fld id="{0C554033-6015-43E8-A0C2-4A11C3BD7F39}" type="slidenum">
              <a:rPr lang="en-US" smtClean="0"/>
              <a:t>39</a:t>
            </a:fld>
            <a:endParaRPr lang="en-US"/>
          </a:p>
        </p:txBody>
      </p:sp>
      <p:pic>
        <p:nvPicPr>
          <p:cNvPr id="8" name="Picture 7">
            <a:extLst>
              <a:ext uri="{FF2B5EF4-FFF2-40B4-BE49-F238E27FC236}">
                <a16:creationId xmlns:a16="http://schemas.microsoft.com/office/drawing/2014/main" id="{E38471D6-DFB2-4104-8861-2F2007D09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00" y="2076274"/>
            <a:ext cx="12192000" cy="4146482"/>
          </a:xfrm>
          <a:prstGeom prst="rect">
            <a:avLst/>
          </a:prstGeom>
        </p:spPr>
      </p:pic>
      <p:sp>
        <p:nvSpPr>
          <p:cNvPr id="10" name="TextBox 9">
            <a:extLst>
              <a:ext uri="{FF2B5EF4-FFF2-40B4-BE49-F238E27FC236}">
                <a16:creationId xmlns:a16="http://schemas.microsoft.com/office/drawing/2014/main" id="{69C48D82-E670-4971-87BD-5C92F251A058}"/>
              </a:ext>
            </a:extLst>
          </p:cNvPr>
          <p:cNvSpPr txBox="1"/>
          <p:nvPr/>
        </p:nvSpPr>
        <p:spPr>
          <a:xfrm>
            <a:off x="8006400" y="1614609"/>
            <a:ext cx="3226272" cy="461665"/>
          </a:xfrm>
          <a:prstGeom prst="rect">
            <a:avLst/>
          </a:prstGeom>
          <a:solidFill>
            <a:schemeClr val="bg1">
              <a:lumMod val="95000"/>
            </a:schemeClr>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latin typeface="Calibri" panose="020F0502020204030204" pitchFamily="34" charset="0"/>
                <a:cs typeface="Calibri" panose="020F0502020204030204" pitchFamily="34" charset="0"/>
              </a:rPr>
              <a:t>Multiple Initializations</a:t>
            </a:r>
          </a:p>
        </p:txBody>
      </p:sp>
      <p:sp>
        <p:nvSpPr>
          <p:cNvPr id="14" name="TextBox 13">
            <a:extLst>
              <a:ext uri="{FF2B5EF4-FFF2-40B4-BE49-F238E27FC236}">
                <a16:creationId xmlns:a16="http://schemas.microsoft.com/office/drawing/2014/main" id="{618DBF28-2E85-4393-B97A-4FB9F3586958}"/>
              </a:ext>
            </a:extLst>
          </p:cNvPr>
          <p:cNvSpPr txBox="1"/>
          <p:nvPr/>
        </p:nvSpPr>
        <p:spPr>
          <a:xfrm>
            <a:off x="8282537" y="5464800"/>
            <a:ext cx="2512676" cy="369332"/>
          </a:xfrm>
          <a:prstGeom prst="rect">
            <a:avLst/>
          </a:prstGeom>
          <a:noFill/>
        </p:spPr>
        <p:txBody>
          <a:bodyPr wrap="none" rtlCol="0">
            <a:spAutoFit/>
          </a:bodyPr>
          <a:lstStyle/>
          <a:p>
            <a:r>
              <a:rPr lang="en-US" i="1" dirty="0">
                <a:latin typeface="Calibri" panose="020F0502020204030204" pitchFamily="34" charset="0"/>
                <a:cs typeface="Calibri" panose="020F0502020204030204" pitchFamily="34" charset="0"/>
              </a:rPr>
              <a:t>Optimization trajectories</a:t>
            </a:r>
          </a:p>
        </p:txBody>
      </p:sp>
      <p:sp>
        <p:nvSpPr>
          <p:cNvPr id="15" name="Rectangle 14">
            <a:extLst>
              <a:ext uri="{FF2B5EF4-FFF2-40B4-BE49-F238E27FC236}">
                <a16:creationId xmlns:a16="http://schemas.microsoft.com/office/drawing/2014/main" id="{95AD000C-017E-4F4B-BD8E-F156CFCB4E68}"/>
              </a:ext>
            </a:extLst>
          </p:cNvPr>
          <p:cNvSpPr/>
          <p:nvPr/>
        </p:nvSpPr>
        <p:spPr>
          <a:xfrm>
            <a:off x="7645275" y="2546183"/>
            <a:ext cx="3787200" cy="3278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5A059D1E-BF26-4C7B-B0DC-70C5D75CFA0A}"/>
              </a:ext>
            </a:extLst>
          </p:cNvPr>
          <p:cNvSpPr/>
          <p:nvPr/>
        </p:nvSpPr>
        <p:spPr>
          <a:xfrm rot="631246">
            <a:off x="8986137" y="2210402"/>
            <a:ext cx="310419" cy="662400"/>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25558004-2D67-4B2A-942A-62BC54DC0867}"/>
              </a:ext>
            </a:extLst>
          </p:cNvPr>
          <p:cNvSpPr/>
          <p:nvPr/>
        </p:nvSpPr>
        <p:spPr>
          <a:xfrm rot="310535">
            <a:off x="9383666" y="2210401"/>
            <a:ext cx="310419" cy="662400"/>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63EE1E8F-D649-4253-B35C-FC67CD141730}"/>
              </a:ext>
            </a:extLst>
          </p:cNvPr>
          <p:cNvSpPr/>
          <p:nvPr/>
        </p:nvSpPr>
        <p:spPr>
          <a:xfrm rot="20969498">
            <a:off x="10284384" y="2189421"/>
            <a:ext cx="310419" cy="1666865"/>
          </a:xfrm>
          <a:prstGeom prst="down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28672546"/>
      </p:ext>
    </p:extLst>
  </p:cSld>
  <p:clrMapOvr>
    <a:masterClrMapping/>
  </p:clrMapOvr>
  <mc:AlternateContent xmlns:mc="http://schemas.openxmlformats.org/markup-compatibility/2006" xmlns:p14="http://schemas.microsoft.com/office/powerpoint/2010/main">
    <mc:Choice Requires="p14">
      <p:transition spd="slow" p14:dur="2000" advTm="24270"/>
    </mc:Choice>
    <mc:Fallback xmlns="">
      <p:transition spd="slow" advTm="242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CD6E0-9EDA-420D-A917-B1A72E95AB15}"/>
              </a:ext>
            </a:extLst>
          </p:cNvPr>
          <p:cNvSpPr>
            <a:spLocks noGrp="1"/>
          </p:cNvSpPr>
          <p:nvPr>
            <p:ph type="title"/>
          </p:nvPr>
        </p:nvSpPr>
        <p:spPr/>
        <p:txBody>
          <a:bodyPr/>
          <a:lstStyle/>
          <a:p>
            <a:r>
              <a:rPr lang="en-US" dirty="0">
                <a:latin typeface="+mn-lt"/>
              </a:rPr>
              <a:t>Why Differentiable Rendering?</a:t>
            </a:r>
          </a:p>
        </p:txBody>
      </p:sp>
      <p:sp>
        <p:nvSpPr>
          <p:cNvPr id="4" name="TextBox 3">
            <a:extLst>
              <a:ext uri="{FF2B5EF4-FFF2-40B4-BE49-F238E27FC236}">
                <a16:creationId xmlns:a16="http://schemas.microsoft.com/office/drawing/2014/main" id="{1616A862-39F3-43C6-B16C-F015D0DE1BCC}"/>
              </a:ext>
            </a:extLst>
          </p:cNvPr>
          <p:cNvSpPr txBox="1"/>
          <p:nvPr/>
        </p:nvSpPr>
        <p:spPr>
          <a:xfrm>
            <a:off x="980586" y="2084832"/>
            <a:ext cx="1852430"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Motivation 1 </a:t>
            </a:r>
          </a:p>
        </p:txBody>
      </p:sp>
      <p:sp>
        <p:nvSpPr>
          <p:cNvPr id="18" name="Rectangle 17">
            <a:extLst>
              <a:ext uri="{FF2B5EF4-FFF2-40B4-BE49-F238E27FC236}">
                <a16:creationId xmlns:a16="http://schemas.microsoft.com/office/drawing/2014/main" id="{22F0AD02-B169-4FF1-AD34-632EC91718FE}"/>
              </a:ext>
            </a:extLst>
          </p:cNvPr>
          <p:cNvSpPr/>
          <p:nvPr/>
        </p:nvSpPr>
        <p:spPr>
          <a:xfrm>
            <a:off x="1306160" y="3069004"/>
            <a:ext cx="2300724" cy="23139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4">
            <a:extLst>
              <a:ext uri="{FF2B5EF4-FFF2-40B4-BE49-F238E27FC236}">
                <a16:creationId xmlns:a16="http://schemas.microsoft.com/office/drawing/2014/main" id="{F527082C-F634-4171-9628-6342A67AC57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70561" y="2895858"/>
            <a:ext cx="3547042" cy="2660281"/>
          </a:xfrm>
        </p:spPr>
      </p:pic>
      <p:sp>
        <p:nvSpPr>
          <p:cNvPr id="6" name="Arrow: Right 5">
            <a:extLst>
              <a:ext uri="{FF2B5EF4-FFF2-40B4-BE49-F238E27FC236}">
                <a16:creationId xmlns:a16="http://schemas.microsoft.com/office/drawing/2014/main" id="{2D37CC86-1D2D-4B11-90B7-03899DE41580}"/>
              </a:ext>
            </a:extLst>
          </p:cNvPr>
          <p:cNvSpPr/>
          <p:nvPr/>
        </p:nvSpPr>
        <p:spPr>
          <a:xfrm>
            <a:off x="2790981" y="2252268"/>
            <a:ext cx="667562" cy="131396"/>
          </a:xfrm>
          <a:prstGeom prst="rightArrow">
            <a:avLst>
              <a:gd name="adj1" fmla="val 50000"/>
              <a:gd name="adj2" fmla="val 85915"/>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7B580B9-F85C-4339-88A0-492477BCB060}"/>
              </a:ext>
            </a:extLst>
          </p:cNvPr>
          <p:cNvSpPr/>
          <p:nvPr/>
        </p:nvSpPr>
        <p:spPr>
          <a:xfrm>
            <a:off x="1259967" y="2994594"/>
            <a:ext cx="2355850" cy="2398810"/>
          </a:xfrm>
          <a:prstGeom prst="rect">
            <a:avLst/>
          </a:prstGeom>
          <a:solidFill>
            <a:schemeClr val="bg1">
              <a:alpha val="6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FB39394-74FD-4A21-9460-22A9AFB5C957}"/>
              </a:ext>
            </a:extLst>
          </p:cNvPr>
          <p:cNvSpPr/>
          <p:nvPr/>
        </p:nvSpPr>
        <p:spPr>
          <a:xfrm>
            <a:off x="1131989" y="3052049"/>
            <a:ext cx="1406770" cy="2397250"/>
          </a:xfrm>
          <a:prstGeom prst="roundRect">
            <a:avLst/>
          </a:prstGeom>
          <a:solidFill>
            <a:schemeClr val="bg1"/>
          </a:solidFill>
          <a:ln>
            <a:solidFill>
              <a:srgbClr val="D4270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solidFill>
                <a:schemeClr val="tx1"/>
              </a:solidFill>
            </a:endParaRPr>
          </a:p>
          <a:p>
            <a:r>
              <a:rPr lang="en-US" sz="1200" b="1" dirty="0">
                <a:solidFill>
                  <a:schemeClr val="tx1"/>
                </a:solidFill>
              </a:rPr>
              <a:t>v1 0.92 -0.9 1.8</a:t>
            </a:r>
          </a:p>
          <a:p>
            <a:r>
              <a:rPr lang="en-US" sz="1200" b="1" dirty="0">
                <a:solidFill>
                  <a:schemeClr val="tx1"/>
                </a:solidFill>
              </a:rPr>
              <a:t>v2 0.42 -0.9 1.8</a:t>
            </a:r>
          </a:p>
          <a:p>
            <a:r>
              <a:rPr lang="en-US" sz="1200" b="1" dirty="0">
                <a:solidFill>
                  <a:schemeClr val="tx1"/>
                </a:solidFill>
              </a:rPr>
              <a:t>v3 -0.92 0.9 1.8</a:t>
            </a:r>
          </a:p>
          <a:p>
            <a:r>
              <a:rPr lang="en-US" sz="1200" b="1" dirty="0">
                <a:solidFill>
                  <a:schemeClr val="tx1"/>
                </a:solidFill>
              </a:rPr>
              <a:t>v4 0.65 -0.9 1.8</a:t>
            </a:r>
          </a:p>
          <a:p>
            <a:r>
              <a:rPr lang="en-US" sz="1200" b="1" dirty="0">
                <a:solidFill>
                  <a:schemeClr val="tx1"/>
                </a:solidFill>
              </a:rPr>
              <a:t>v5 1.21 -0.9 1.8</a:t>
            </a:r>
          </a:p>
          <a:p>
            <a:r>
              <a:rPr lang="en-US" sz="1200" b="1" dirty="0">
                <a:solidFill>
                  <a:schemeClr val="tx1"/>
                </a:solidFill>
              </a:rPr>
              <a:t>v6 -1.21-0.9 1.8</a:t>
            </a:r>
          </a:p>
          <a:p>
            <a:r>
              <a:rPr lang="en-US" sz="1200" b="1" dirty="0">
                <a:solidFill>
                  <a:schemeClr val="tx1"/>
                </a:solidFill>
              </a:rPr>
              <a:t>v7 1.21 -0.9 1.8</a:t>
            </a:r>
          </a:p>
          <a:p>
            <a:r>
              <a:rPr lang="en-US" sz="1200" b="1" dirty="0">
                <a:solidFill>
                  <a:schemeClr val="tx1"/>
                </a:solidFill>
              </a:rPr>
              <a:t>v8 1.21 -0.9 1.8</a:t>
            </a:r>
          </a:p>
          <a:p>
            <a:r>
              <a:rPr lang="en-US" sz="1200" b="1" dirty="0">
                <a:solidFill>
                  <a:schemeClr val="tx1"/>
                </a:solidFill>
              </a:rPr>
              <a:t>v9 1.21 -0.9 1.8</a:t>
            </a:r>
          </a:p>
          <a:p>
            <a:endParaRPr lang="en-US" sz="1200" b="1" dirty="0">
              <a:solidFill>
                <a:schemeClr val="tx1"/>
              </a:solidFill>
            </a:endParaRPr>
          </a:p>
        </p:txBody>
      </p:sp>
      <p:sp>
        <p:nvSpPr>
          <p:cNvPr id="10" name="Rectangle: Rounded Corners 9">
            <a:extLst>
              <a:ext uri="{FF2B5EF4-FFF2-40B4-BE49-F238E27FC236}">
                <a16:creationId xmlns:a16="http://schemas.microsoft.com/office/drawing/2014/main" id="{F67476DA-FEA6-4CF6-8F38-C119B5B99BDE}"/>
              </a:ext>
            </a:extLst>
          </p:cNvPr>
          <p:cNvSpPr/>
          <p:nvPr/>
        </p:nvSpPr>
        <p:spPr>
          <a:xfrm>
            <a:off x="1835374" y="3762763"/>
            <a:ext cx="1406770" cy="1756056"/>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solidFill>
                <a:schemeClr val="tx1"/>
              </a:solidFill>
            </a:endParaRPr>
          </a:p>
          <a:p>
            <a:endParaRPr lang="en-US" sz="1200" b="1" dirty="0">
              <a:solidFill>
                <a:schemeClr val="tx1"/>
              </a:solidFill>
            </a:endParaRPr>
          </a:p>
          <a:p>
            <a:endParaRPr lang="en-US" sz="1200" b="1" dirty="0">
              <a:solidFill>
                <a:schemeClr val="tx1"/>
              </a:solidFill>
            </a:endParaRPr>
          </a:p>
          <a:p>
            <a:r>
              <a:rPr lang="en-US" sz="1200" b="1" dirty="0">
                <a:solidFill>
                  <a:schemeClr val="tx1"/>
                </a:solidFill>
              </a:rPr>
              <a:t>      p1 0 1 2</a:t>
            </a:r>
          </a:p>
          <a:p>
            <a:r>
              <a:rPr lang="en-US" sz="1200" b="1" dirty="0">
                <a:solidFill>
                  <a:schemeClr val="tx1"/>
                </a:solidFill>
              </a:rPr>
              <a:t>      p2 2 3 4</a:t>
            </a:r>
          </a:p>
          <a:p>
            <a:r>
              <a:rPr lang="en-US" sz="1200" b="1" dirty="0">
                <a:solidFill>
                  <a:schemeClr val="tx1"/>
                </a:solidFill>
              </a:rPr>
              <a:t>      p3 4 1 2</a:t>
            </a:r>
          </a:p>
          <a:p>
            <a:r>
              <a:rPr lang="en-US" sz="1200" b="1" dirty="0">
                <a:solidFill>
                  <a:schemeClr val="tx1"/>
                </a:solidFill>
              </a:rPr>
              <a:t>v4 0.65 -0.9 1.8</a:t>
            </a:r>
          </a:p>
          <a:p>
            <a:r>
              <a:rPr lang="en-US" sz="1200" b="1" dirty="0">
                <a:solidFill>
                  <a:schemeClr val="tx1"/>
                </a:solidFill>
              </a:rPr>
              <a:t>v5 1.21 -0.9 1.8</a:t>
            </a:r>
          </a:p>
          <a:p>
            <a:r>
              <a:rPr lang="en-US" sz="1200" b="1" dirty="0">
                <a:solidFill>
                  <a:schemeClr val="tx1"/>
                </a:solidFill>
              </a:rPr>
              <a:t>v6 -1.21-0.9 1.8</a:t>
            </a:r>
          </a:p>
          <a:p>
            <a:r>
              <a:rPr lang="en-US" sz="1200" b="1" dirty="0">
                <a:solidFill>
                  <a:schemeClr val="tx1"/>
                </a:solidFill>
              </a:rPr>
              <a:t>v7 1.21 -0.9 1.8</a:t>
            </a:r>
          </a:p>
          <a:p>
            <a:r>
              <a:rPr lang="en-US" sz="1200" b="1" dirty="0">
                <a:solidFill>
                  <a:schemeClr val="tx1"/>
                </a:solidFill>
              </a:rPr>
              <a:t>v8 1.21 -0.9 1.8</a:t>
            </a:r>
          </a:p>
          <a:p>
            <a:r>
              <a:rPr lang="en-US" sz="1200" b="1" dirty="0">
                <a:solidFill>
                  <a:schemeClr val="tx1"/>
                </a:solidFill>
              </a:rPr>
              <a:t>v9 1.21 -0.9 1.8</a:t>
            </a:r>
          </a:p>
          <a:p>
            <a:pPr algn="ctr"/>
            <a:endParaRPr lang="en-US" sz="1200" dirty="0"/>
          </a:p>
        </p:txBody>
      </p:sp>
      <p:sp>
        <p:nvSpPr>
          <p:cNvPr id="11" name="Rectangle: Rounded Corners 10">
            <a:extLst>
              <a:ext uri="{FF2B5EF4-FFF2-40B4-BE49-F238E27FC236}">
                <a16:creationId xmlns:a16="http://schemas.microsoft.com/office/drawing/2014/main" id="{6CAD1586-26DF-4A34-BDEF-43EA9B41CF55}"/>
              </a:ext>
            </a:extLst>
          </p:cNvPr>
          <p:cNvSpPr/>
          <p:nvPr/>
        </p:nvSpPr>
        <p:spPr>
          <a:xfrm>
            <a:off x="1398689" y="4490002"/>
            <a:ext cx="2280140" cy="1130340"/>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200" b="1" dirty="0">
              <a:solidFill>
                <a:prstClr val="black"/>
              </a:solidFill>
            </a:endParaRPr>
          </a:p>
          <a:p>
            <a:pPr lvl="0"/>
            <a:endParaRPr lang="en-US" sz="1200" b="1" dirty="0">
              <a:solidFill>
                <a:prstClr val="black"/>
              </a:solidFill>
            </a:endParaRPr>
          </a:p>
          <a:p>
            <a:pPr lvl="0"/>
            <a:r>
              <a:rPr lang="en-US" sz="1200" b="1" dirty="0">
                <a:solidFill>
                  <a:prstClr val="black"/>
                </a:solidFill>
              </a:rPr>
              <a:t>	  L1 0.5 0.0 -0.5</a:t>
            </a:r>
          </a:p>
          <a:p>
            <a:pPr lvl="0"/>
            <a:r>
              <a:rPr lang="en-US" sz="1200" b="1" dirty="0">
                <a:solidFill>
                  <a:prstClr val="black"/>
                </a:solidFill>
              </a:rPr>
              <a:t>	  L2 -0.5 0.0 -0.5</a:t>
            </a:r>
          </a:p>
          <a:p>
            <a:pPr lvl="0"/>
            <a:r>
              <a:rPr lang="en-US" sz="1200" b="1" dirty="0">
                <a:solidFill>
                  <a:prstClr val="black"/>
                </a:solidFill>
              </a:rPr>
              <a:t>	  L3 0.5 0.0 -0.5</a:t>
            </a:r>
          </a:p>
          <a:p>
            <a:pPr lvl="0"/>
            <a:r>
              <a:rPr lang="en-US" sz="1200" b="1" dirty="0">
                <a:solidFill>
                  <a:prstClr val="black"/>
                </a:solidFill>
              </a:rPr>
              <a:t>		…</a:t>
            </a:r>
          </a:p>
          <a:p>
            <a:pPr lvl="0" algn="ctr"/>
            <a:endParaRPr lang="en-US" sz="1200" dirty="0">
              <a:solidFill>
                <a:prstClr val="white"/>
              </a:solidFill>
            </a:endParaRPr>
          </a:p>
        </p:txBody>
      </p:sp>
      <p:sp>
        <p:nvSpPr>
          <p:cNvPr id="12" name="TextBox 11">
            <a:extLst>
              <a:ext uri="{FF2B5EF4-FFF2-40B4-BE49-F238E27FC236}">
                <a16:creationId xmlns:a16="http://schemas.microsoft.com/office/drawing/2014/main" id="{049973DE-3EB2-47D8-93D7-BD0B53386CF8}"/>
              </a:ext>
            </a:extLst>
          </p:cNvPr>
          <p:cNvSpPr txBox="1"/>
          <p:nvPr/>
        </p:nvSpPr>
        <p:spPr>
          <a:xfrm>
            <a:off x="1362456" y="5703669"/>
            <a:ext cx="2119491" cy="369332"/>
          </a:xfrm>
          <a:prstGeom prst="rect">
            <a:avLst/>
          </a:prstGeom>
          <a:noFill/>
        </p:spPr>
        <p:txBody>
          <a:bodyPr wrap="none" rtlCol="0">
            <a:spAutoFit/>
          </a:bodyPr>
          <a:lstStyle/>
          <a:p>
            <a:pPr algn="ctr"/>
            <a:r>
              <a:rPr lang="en-US" dirty="0"/>
              <a:t>3D Scene Description</a:t>
            </a:r>
            <a:endParaRPr lang="en-US" b="1" dirty="0"/>
          </a:p>
        </p:txBody>
      </p:sp>
      <p:sp>
        <p:nvSpPr>
          <p:cNvPr id="13" name="TextBox 12">
            <a:extLst>
              <a:ext uri="{FF2B5EF4-FFF2-40B4-BE49-F238E27FC236}">
                <a16:creationId xmlns:a16="http://schemas.microsoft.com/office/drawing/2014/main" id="{98301BB5-D49D-46E5-9F6B-21647BDE61EC}"/>
              </a:ext>
            </a:extLst>
          </p:cNvPr>
          <p:cNvSpPr txBox="1"/>
          <p:nvPr/>
        </p:nvSpPr>
        <p:spPr>
          <a:xfrm>
            <a:off x="1266981" y="3032475"/>
            <a:ext cx="1136786" cy="307777"/>
          </a:xfrm>
          <a:prstGeom prst="rect">
            <a:avLst/>
          </a:prstGeom>
          <a:noFill/>
        </p:spPr>
        <p:txBody>
          <a:bodyPr wrap="square" rtlCol="0">
            <a:spAutoFit/>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Vertex List</a:t>
            </a:r>
          </a:p>
        </p:txBody>
      </p:sp>
      <p:sp>
        <p:nvSpPr>
          <p:cNvPr id="14" name="TextBox 13">
            <a:extLst>
              <a:ext uri="{FF2B5EF4-FFF2-40B4-BE49-F238E27FC236}">
                <a16:creationId xmlns:a16="http://schemas.microsoft.com/office/drawing/2014/main" id="{73B312A4-101D-4744-AE5C-B05BAD5106E8}"/>
              </a:ext>
            </a:extLst>
          </p:cNvPr>
          <p:cNvSpPr txBox="1"/>
          <p:nvPr/>
        </p:nvSpPr>
        <p:spPr>
          <a:xfrm>
            <a:off x="1970366" y="3743189"/>
            <a:ext cx="1136786" cy="307777"/>
          </a:xfrm>
          <a:prstGeom prst="rect">
            <a:avLst/>
          </a:prstGeom>
          <a:noFill/>
        </p:spPr>
        <p:txBody>
          <a:bodyPr wrap="square" rtlCol="0">
            <a:spAutoFit/>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Index List</a:t>
            </a:r>
          </a:p>
        </p:txBody>
      </p:sp>
      <p:sp>
        <p:nvSpPr>
          <p:cNvPr id="15" name="TextBox 14">
            <a:extLst>
              <a:ext uri="{FF2B5EF4-FFF2-40B4-BE49-F238E27FC236}">
                <a16:creationId xmlns:a16="http://schemas.microsoft.com/office/drawing/2014/main" id="{BA1A28FA-3755-4958-9252-7D6D8C47BA41}"/>
              </a:ext>
            </a:extLst>
          </p:cNvPr>
          <p:cNvSpPr txBox="1"/>
          <p:nvPr/>
        </p:nvSpPr>
        <p:spPr>
          <a:xfrm>
            <a:off x="1970366" y="4490002"/>
            <a:ext cx="1136786" cy="307777"/>
          </a:xfrm>
          <a:prstGeom prst="rect">
            <a:avLst/>
          </a:prstGeom>
          <a:noFill/>
        </p:spPr>
        <p:txBody>
          <a:bodyPr wrap="square" rtlCol="0">
            <a:spAutoFit/>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Light List</a:t>
            </a:r>
          </a:p>
        </p:txBody>
      </p:sp>
      <p:pic>
        <p:nvPicPr>
          <p:cNvPr id="16" name="Picture 15">
            <a:extLst>
              <a:ext uri="{FF2B5EF4-FFF2-40B4-BE49-F238E27FC236}">
                <a16:creationId xmlns:a16="http://schemas.microsoft.com/office/drawing/2014/main" id="{20A64CF1-3990-4D6D-BD96-7B6341C44FCA}"/>
              </a:ext>
            </a:extLst>
          </p:cNvPr>
          <p:cNvPicPr>
            <a:picLocks noChangeAspect="1"/>
          </p:cNvPicPr>
          <p:nvPr/>
        </p:nvPicPr>
        <p:blipFill rotWithShape="1">
          <a:blip r:embed="rId5">
            <a:extLst>
              <a:ext uri="{28A0092B-C50C-407E-A947-70E740481C1C}">
                <a14:useLocalDpi xmlns:a14="http://schemas.microsoft.com/office/drawing/2010/main" val="0"/>
              </a:ext>
            </a:extLst>
          </a:blip>
          <a:srcRect l="17391" t="6927" r="17336" b="7250"/>
          <a:stretch/>
        </p:blipFill>
        <p:spPr>
          <a:xfrm>
            <a:off x="8867031" y="3263699"/>
            <a:ext cx="2077442" cy="2048589"/>
          </a:xfrm>
          <a:prstGeom prst="rect">
            <a:avLst/>
          </a:prstGeom>
        </p:spPr>
      </p:pic>
      <p:sp>
        <p:nvSpPr>
          <p:cNvPr id="17" name="TextBox 16">
            <a:extLst>
              <a:ext uri="{FF2B5EF4-FFF2-40B4-BE49-F238E27FC236}">
                <a16:creationId xmlns:a16="http://schemas.microsoft.com/office/drawing/2014/main" id="{8896BCB0-656F-4450-94A9-E38A976F42BB}"/>
              </a:ext>
            </a:extLst>
          </p:cNvPr>
          <p:cNvSpPr txBox="1"/>
          <p:nvPr/>
        </p:nvSpPr>
        <p:spPr>
          <a:xfrm>
            <a:off x="1709377" y="5969025"/>
            <a:ext cx="1425647" cy="369332"/>
          </a:xfrm>
          <a:prstGeom prst="rect">
            <a:avLst/>
          </a:prstGeom>
          <a:noFill/>
        </p:spPr>
        <p:txBody>
          <a:bodyPr wrap="none" rtlCol="0">
            <a:spAutoFit/>
          </a:bodyPr>
          <a:lstStyle/>
          <a:p>
            <a:r>
              <a:rPr lang="en-US" dirty="0"/>
              <a:t>Parameters </a:t>
            </a:r>
            <a:r>
              <a:rPr lang="el-GR" b="1" dirty="0"/>
              <a:t>θ</a:t>
            </a:r>
            <a:endParaRPr lang="en-US" b="1" dirty="0"/>
          </a:p>
        </p:txBody>
      </p:sp>
      <p:sp>
        <p:nvSpPr>
          <p:cNvPr id="20" name="TextBox 19">
            <a:extLst>
              <a:ext uri="{FF2B5EF4-FFF2-40B4-BE49-F238E27FC236}">
                <a16:creationId xmlns:a16="http://schemas.microsoft.com/office/drawing/2014/main" id="{A6BC3722-0E1D-4EDB-A5DE-BB0611D3B649}"/>
              </a:ext>
            </a:extLst>
          </p:cNvPr>
          <p:cNvSpPr txBox="1"/>
          <p:nvPr/>
        </p:nvSpPr>
        <p:spPr>
          <a:xfrm>
            <a:off x="3609764" y="2084831"/>
            <a:ext cx="360278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Inverting rendering process</a:t>
            </a:r>
            <a:endParaRPr lang="en-US" sz="2400"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9607956-AE35-4D84-8E54-281B79E23099}"/>
                  </a:ext>
                </a:extLst>
              </p:cNvPr>
              <p:cNvSpPr txBox="1"/>
              <p:nvPr/>
            </p:nvSpPr>
            <p:spPr>
              <a:xfrm>
                <a:off x="9446235" y="5384278"/>
                <a:ext cx="919034" cy="369332"/>
              </a:xfrm>
              <a:prstGeom prst="rect">
                <a:avLst/>
              </a:prstGeom>
              <a:noFill/>
            </p:spPr>
            <p:txBody>
              <a:bodyPr wrap="none" rtlCol="0">
                <a:spAutoFit/>
              </a:bodyPr>
              <a:lstStyle/>
              <a:p>
                <a:pPr algn="ctr"/>
                <a:r>
                  <a:rPr lang="en-US" dirty="0"/>
                  <a:t>Image </a:t>
                </a:r>
                <a14:m>
                  <m:oMath xmlns:m="http://schemas.openxmlformats.org/officeDocument/2006/math">
                    <m:r>
                      <a:rPr lang="en-US" b="1" i="1" dirty="0" smtClean="0">
                        <a:latin typeface="Cambria Math" panose="02040503050406030204" pitchFamily="18" charset="0"/>
                      </a:rPr>
                      <m:t>𝑰</m:t>
                    </m:r>
                  </m:oMath>
                </a14:m>
                <a:endParaRPr lang="en-US" b="1" dirty="0"/>
              </a:p>
            </p:txBody>
          </p:sp>
        </mc:Choice>
        <mc:Fallback xmlns="">
          <p:sp>
            <p:nvSpPr>
              <p:cNvPr id="21" name="TextBox 20">
                <a:extLst>
                  <a:ext uri="{FF2B5EF4-FFF2-40B4-BE49-F238E27FC236}">
                    <a16:creationId xmlns:a16="http://schemas.microsoft.com/office/drawing/2014/main" id="{19607956-AE35-4D84-8E54-281B79E23099}"/>
                  </a:ext>
                </a:extLst>
              </p:cNvPr>
              <p:cNvSpPr txBox="1">
                <a:spLocks noRot="1" noChangeAspect="1" noMove="1" noResize="1" noEditPoints="1" noAdjustHandles="1" noChangeArrowheads="1" noChangeShapeType="1" noTextEdit="1"/>
              </p:cNvSpPr>
              <p:nvPr/>
            </p:nvSpPr>
            <p:spPr>
              <a:xfrm>
                <a:off x="9446235" y="5384278"/>
                <a:ext cx="919034" cy="369332"/>
              </a:xfrm>
              <a:prstGeom prst="rect">
                <a:avLst/>
              </a:prstGeom>
              <a:blipFill>
                <a:blip r:embed="rId6"/>
                <a:stretch>
                  <a:fillRect l="-5333" t="-8197" b="-24590"/>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6CFD3505-E8C2-45C9-9EBB-DA922B18E8C1}"/>
              </a:ext>
            </a:extLst>
          </p:cNvPr>
          <p:cNvSpPr/>
          <p:nvPr/>
        </p:nvSpPr>
        <p:spPr>
          <a:xfrm>
            <a:off x="5111571" y="3761223"/>
            <a:ext cx="2280140" cy="1230835"/>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23" name="Arrow: Right 22">
            <a:extLst>
              <a:ext uri="{FF2B5EF4-FFF2-40B4-BE49-F238E27FC236}">
                <a16:creationId xmlns:a16="http://schemas.microsoft.com/office/drawing/2014/main" id="{3E6065E4-5B6D-4E16-93BA-22691D3AF1F1}"/>
              </a:ext>
            </a:extLst>
          </p:cNvPr>
          <p:cNvSpPr/>
          <p:nvPr/>
        </p:nvSpPr>
        <p:spPr>
          <a:xfrm rot="10800000">
            <a:off x="3850982" y="4170583"/>
            <a:ext cx="1008185"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C5E8BF6-227C-442C-B7CA-7E1A426D1802}"/>
                  </a:ext>
                </a:extLst>
              </p:cNvPr>
              <p:cNvSpPr txBox="1"/>
              <p:nvPr/>
            </p:nvSpPr>
            <p:spPr>
              <a:xfrm>
                <a:off x="5374406" y="4073853"/>
                <a:ext cx="1742208" cy="523220"/>
              </a:xfrm>
              <a:prstGeom prst="rect">
                <a:avLst/>
              </a:prstGeom>
              <a:noFill/>
            </p:spPr>
            <p:txBody>
              <a:bodyPr wrap="none" rtlCol="0">
                <a:spAutoFit/>
              </a:bodyPr>
              <a:lstStyle/>
              <a:p>
                <a:r>
                  <a:rPr lang="en-US" sz="2800" b="1" dirty="0"/>
                  <a:t>render</a:t>
                </a:r>
                <a:r>
                  <a:rPr lang="en-US" sz="2800" b="1" baseline="30000" dirty="0"/>
                  <a:t>-1</a:t>
                </a:r>
                <a:r>
                  <a:rPr lang="en-US" sz="2800" b="1" dirty="0"/>
                  <a:t>(</a:t>
                </a:r>
                <a14:m>
                  <m:oMath xmlns:m="http://schemas.openxmlformats.org/officeDocument/2006/math">
                    <m:r>
                      <a:rPr lang="en-US" sz="2800" b="1" i="1" dirty="0" smtClean="0">
                        <a:latin typeface="Cambria Math" panose="02040503050406030204" pitchFamily="18" charset="0"/>
                      </a:rPr>
                      <m:t>𝑰</m:t>
                    </m:r>
                  </m:oMath>
                </a14:m>
                <a:r>
                  <a:rPr lang="en-US" sz="2800" b="1" dirty="0"/>
                  <a:t>)</a:t>
                </a:r>
              </a:p>
            </p:txBody>
          </p:sp>
        </mc:Choice>
        <mc:Fallback xmlns="">
          <p:sp>
            <p:nvSpPr>
              <p:cNvPr id="24" name="TextBox 23">
                <a:extLst>
                  <a:ext uri="{FF2B5EF4-FFF2-40B4-BE49-F238E27FC236}">
                    <a16:creationId xmlns:a16="http://schemas.microsoft.com/office/drawing/2014/main" id="{1C5E8BF6-227C-442C-B7CA-7E1A426D1802}"/>
                  </a:ext>
                </a:extLst>
              </p:cNvPr>
              <p:cNvSpPr txBox="1">
                <a:spLocks noRot="1" noChangeAspect="1" noMove="1" noResize="1" noEditPoints="1" noAdjustHandles="1" noChangeArrowheads="1" noChangeShapeType="1" noTextEdit="1"/>
              </p:cNvSpPr>
              <p:nvPr/>
            </p:nvSpPr>
            <p:spPr>
              <a:xfrm>
                <a:off x="5374406" y="4073853"/>
                <a:ext cx="1742208" cy="523220"/>
              </a:xfrm>
              <a:prstGeom prst="rect">
                <a:avLst/>
              </a:prstGeom>
              <a:blipFill>
                <a:blip r:embed="rId7"/>
                <a:stretch>
                  <a:fillRect l="-7368" t="-11628" r="-4912" b="-31395"/>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F295072A-2090-4FC8-BD72-8FF4E3E8C8F7}"/>
              </a:ext>
            </a:extLst>
          </p:cNvPr>
          <p:cNvSpPr txBox="1"/>
          <p:nvPr/>
        </p:nvSpPr>
        <p:spPr>
          <a:xfrm>
            <a:off x="5386182" y="5036005"/>
            <a:ext cx="1718484" cy="369332"/>
          </a:xfrm>
          <a:prstGeom prst="rect">
            <a:avLst/>
          </a:prstGeom>
          <a:noFill/>
        </p:spPr>
        <p:txBody>
          <a:bodyPr wrap="none" rtlCol="0">
            <a:spAutoFit/>
          </a:bodyPr>
          <a:lstStyle/>
          <a:p>
            <a:pPr algn="ctr"/>
            <a:r>
              <a:rPr lang="en-US" dirty="0"/>
              <a:t>Inverse Renderer</a:t>
            </a:r>
          </a:p>
        </p:txBody>
      </p:sp>
      <p:sp>
        <p:nvSpPr>
          <p:cNvPr id="26" name="Arrow: Right 25">
            <a:extLst>
              <a:ext uri="{FF2B5EF4-FFF2-40B4-BE49-F238E27FC236}">
                <a16:creationId xmlns:a16="http://schemas.microsoft.com/office/drawing/2014/main" id="{5683BD35-A420-4660-8D7F-E950A1359D61}"/>
              </a:ext>
            </a:extLst>
          </p:cNvPr>
          <p:cNvSpPr/>
          <p:nvPr/>
        </p:nvSpPr>
        <p:spPr>
          <a:xfrm rot="10800000">
            <a:off x="7621418" y="4170582"/>
            <a:ext cx="1008185"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03680BB-B4D7-438E-8DE4-917BDE8A6C23}"/>
              </a:ext>
            </a:extLst>
          </p:cNvPr>
          <p:cNvSpPr>
            <a:spLocks noGrp="1"/>
          </p:cNvSpPr>
          <p:nvPr>
            <p:ph type="sldNum" sz="quarter" idx="12"/>
          </p:nvPr>
        </p:nvSpPr>
        <p:spPr/>
        <p:txBody>
          <a:bodyPr/>
          <a:lstStyle/>
          <a:p>
            <a:fld id="{0C554033-6015-43E8-A0C2-4A11C3BD7F39}" type="slidenum">
              <a:rPr lang="en-US" smtClean="0"/>
              <a:t>4</a:t>
            </a:fld>
            <a:endParaRPr lang="en-US"/>
          </a:p>
        </p:txBody>
      </p:sp>
      <p:grpSp>
        <p:nvGrpSpPr>
          <p:cNvPr id="5" name="Group 4">
            <a:extLst>
              <a:ext uri="{FF2B5EF4-FFF2-40B4-BE49-F238E27FC236}">
                <a16:creationId xmlns:a16="http://schemas.microsoft.com/office/drawing/2014/main" id="{F70AD3DC-CC72-4C63-B25E-41E599192EC7}"/>
              </a:ext>
            </a:extLst>
          </p:cNvPr>
          <p:cNvGrpSpPr/>
          <p:nvPr/>
        </p:nvGrpSpPr>
        <p:grpSpPr>
          <a:xfrm>
            <a:off x="2968008" y="1940704"/>
            <a:ext cx="6729046" cy="4132297"/>
            <a:chOff x="2968008" y="1940704"/>
            <a:chExt cx="6729046" cy="4132297"/>
          </a:xfrm>
        </p:grpSpPr>
        <p:grpSp>
          <p:nvGrpSpPr>
            <p:cNvPr id="27" name="Group 26">
              <a:extLst>
                <a:ext uri="{FF2B5EF4-FFF2-40B4-BE49-F238E27FC236}">
                  <a16:creationId xmlns:a16="http://schemas.microsoft.com/office/drawing/2014/main" id="{7B9E9148-612C-4D99-8A68-4E5C1D6D722A}"/>
                </a:ext>
              </a:extLst>
            </p:cNvPr>
            <p:cNvGrpSpPr/>
            <p:nvPr/>
          </p:nvGrpSpPr>
          <p:grpSpPr>
            <a:xfrm>
              <a:off x="2968008" y="1940704"/>
              <a:ext cx="6729046" cy="4132297"/>
              <a:chOff x="2731477" y="1887503"/>
              <a:chExt cx="6729046" cy="4132297"/>
            </a:xfrm>
          </p:grpSpPr>
          <p:sp>
            <p:nvSpPr>
              <p:cNvPr id="28" name="Rectangle 27">
                <a:extLst>
                  <a:ext uri="{FF2B5EF4-FFF2-40B4-BE49-F238E27FC236}">
                    <a16:creationId xmlns:a16="http://schemas.microsoft.com/office/drawing/2014/main" id="{398EDDA9-E3B1-4908-AA8C-14DF27B979E6}"/>
                  </a:ext>
                </a:extLst>
              </p:cNvPr>
              <p:cNvSpPr/>
              <p:nvPr/>
            </p:nvSpPr>
            <p:spPr>
              <a:xfrm>
                <a:off x="2731477" y="1887503"/>
                <a:ext cx="6729046" cy="4132297"/>
              </a:xfrm>
              <a:prstGeom prst="rect">
                <a:avLst/>
              </a:prstGeom>
              <a:solidFill>
                <a:schemeClr val="bg1"/>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4AFC270E-05AE-4DB2-A7B7-5EC4D6B3664B}"/>
                  </a:ext>
                </a:extLst>
              </p:cNvPr>
              <p:cNvSpPr/>
              <p:nvPr/>
            </p:nvSpPr>
            <p:spPr>
              <a:xfrm>
                <a:off x="5791198" y="2874797"/>
                <a:ext cx="1195753" cy="814754"/>
              </a:xfrm>
              <a:prstGeom prst="roundRect">
                <a:avLst>
                  <a:gd name="adj" fmla="val 0"/>
                </a:avLst>
              </a:prstGeom>
              <a:noFill/>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C7D2FE5B-CBF0-4673-A35C-3C0BA8528A25}"/>
                  </a:ext>
                </a:extLst>
              </p:cNvPr>
              <p:cNvCxnSpPr>
                <a:cxnSpLocks/>
                <a:endCxn id="31" idx="1"/>
              </p:cNvCxnSpPr>
              <p:nvPr/>
            </p:nvCxnSpPr>
            <p:spPr>
              <a:xfrm>
                <a:off x="4737194" y="3282174"/>
                <a:ext cx="1054004" cy="0"/>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AE97952-5F7B-4F33-B446-D4599376DA0E}"/>
                  </a:ext>
                </a:extLst>
              </p:cNvPr>
              <p:cNvCxnSpPr>
                <a:cxnSpLocks/>
                <a:stCxn id="31" idx="3"/>
              </p:cNvCxnSpPr>
              <p:nvPr/>
            </p:nvCxnSpPr>
            <p:spPr>
              <a:xfrm>
                <a:off x="6986951" y="3282174"/>
                <a:ext cx="512101" cy="416"/>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BAE8D92-CFC6-42BD-8D4A-84D02496BB4A}"/>
                      </a:ext>
                    </a:extLst>
                  </p:cNvPr>
                  <p:cNvSpPr txBox="1"/>
                  <p:nvPr/>
                </p:nvSpPr>
                <p:spPr>
                  <a:xfrm>
                    <a:off x="3241706" y="3099448"/>
                    <a:ext cx="38824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ea typeface="Cambria Math" panose="02040503050406030204" pitchFamily="18" charset="0"/>
                            </a:rPr>
                            <m:t>𝜽</m:t>
                          </m:r>
                          <m:r>
                            <a:rPr lang="en-US" b="1" i="1" baseline="-25000" dirty="0">
                              <a:latin typeface="Cambria Math" panose="02040503050406030204" pitchFamily="18" charset="0"/>
                            </a:rPr>
                            <m:t>𝟎</m:t>
                          </m:r>
                        </m:oMath>
                      </m:oMathPara>
                    </a14:m>
                    <a:endParaRPr lang="en-US" b="1" baseline="-25000" dirty="0"/>
                  </a:p>
                </p:txBody>
              </p:sp>
            </mc:Choice>
            <mc:Fallback xmlns="">
              <p:sp>
                <p:nvSpPr>
                  <p:cNvPr id="34" name="TextBox 33">
                    <a:extLst>
                      <a:ext uri="{FF2B5EF4-FFF2-40B4-BE49-F238E27FC236}">
                        <a16:creationId xmlns:a16="http://schemas.microsoft.com/office/drawing/2014/main" id="{6BAE8D92-CFC6-42BD-8D4A-84D02496BB4A}"/>
                      </a:ext>
                    </a:extLst>
                  </p:cNvPr>
                  <p:cNvSpPr txBox="1">
                    <a:spLocks noRot="1" noChangeAspect="1" noMove="1" noResize="1" noEditPoints="1" noAdjustHandles="1" noChangeArrowheads="1" noChangeShapeType="1" noTextEdit="1"/>
                  </p:cNvSpPr>
                  <p:nvPr/>
                </p:nvSpPr>
                <p:spPr>
                  <a:xfrm>
                    <a:off x="3241706" y="3099448"/>
                    <a:ext cx="388248" cy="369332"/>
                  </a:xfrm>
                  <a:prstGeom prst="rect">
                    <a:avLst/>
                  </a:prstGeom>
                  <a:blipFill>
                    <a:blip r:embed="rId8"/>
                    <a:stretch>
                      <a:fillRect/>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1AFE63F5-8C15-4019-BD6A-A21BB7684551}"/>
                  </a:ext>
                </a:extLst>
              </p:cNvPr>
              <p:cNvCxnSpPr>
                <a:cxnSpLocks/>
                <a:stCxn id="34" idx="3"/>
                <a:endCxn id="41" idx="1"/>
              </p:cNvCxnSpPr>
              <p:nvPr/>
            </p:nvCxnSpPr>
            <p:spPr>
              <a:xfrm flipV="1">
                <a:off x="3629954" y="3282174"/>
                <a:ext cx="702754" cy="1940"/>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6590AFD-A386-41D4-AA2D-1EEE1039B4A3}"/>
                  </a:ext>
                </a:extLst>
              </p:cNvPr>
              <p:cNvCxnSpPr>
                <a:cxnSpLocks/>
              </p:cNvCxnSpPr>
              <p:nvPr/>
            </p:nvCxnSpPr>
            <p:spPr>
              <a:xfrm>
                <a:off x="7869901" y="3637658"/>
                <a:ext cx="1590" cy="385798"/>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DA992E9-91D8-479B-AF03-0099B651AA19}"/>
                  </a:ext>
                </a:extLst>
              </p:cNvPr>
              <p:cNvCxnSpPr>
                <a:cxnSpLocks/>
                <a:endCxn id="38" idx="4"/>
              </p:cNvCxnSpPr>
              <p:nvPr/>
            </p:nvCxnSpPr>
            <p:spPr>
              <a:xfrm flipV="1">
                <a:off x="7869902" y="4211028"/>
                <a:ext cx="0" cy="380773"/>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E1AD955D-E771-45B9-89E7-8595BAFAC462}"/>
                  </a:ext>
                </a:extLst>
              </p:cNvPr>
              <p:cNvSpPr/>
              <p:nvPr/>
            </p:nvSpPr>
            <p:spPr>
              <a:xfrm>
                <a:off x="7773603" y="4018431"/>
                <a:ext cx="192597" cy="192597"/>
              </a:xfrm>
              <a:prstGeom prst="ellipse">
                <a:avLst/>
              </a:prstGeom>
              <a:solidFill>
                <a:schemeClr val="bg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tIns="0" rtlCol="0" anchor="ctr"/>
              <a:lstStyle/>
              <a:p>
                <a:pPr algn="ctr"/>
                <a:r>
                  <a:rPr lang="en-US" b="1" dirty="0">
                    <a:solidFill>
                      <a:schemeClr val="tx1"/>
                    </a:solidFill>
                  </a:rPr>
                  <a:t>-</a:t>
                </a:r>
              </a:p>
            </p:txBody>
          </p:sp>
          <p:cxnSp>
            <p:nvCxnSpPr>
              <p:cNvPr id="39" name="Straight Arrow Connector 38">
                <a:extLst>
                  <a:ext uri="{FF2B5EF4-FFF2-40B4-BE49-F238E27FC236}">
                    <a16:creationId xmlns:a16="http://schemas.microsoft.com/office/drawing/2014/main" id="{38247101-211B-4507-BD0A-38F55C22010D}"/>
                  </a:ext>
                </a:extLst>
              </p:cNvPr>
              <p:cNvCxnSpPr>
                <a:cxnSpLocks/>
                <a:stCxn id="38" idx="2"/>
              </p:cNvCxnSpPr>
              <p:nvPr/>
            </p:nvCxnSpPr>
            <p:spPr>
              <a:xfrm flipH="1" flipV="1">
                <a:off x="7427575" y="4113224"/>
                <a:ext cx="346028" cy="1506"/>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02DDFF8-B331-41A4-B6C5-1E16CE4A20E9}"/>
                  </a:ext>
                </a:extLst>
              </p:cNvPr>
              <p:cNvSpPr txBox="1"/>
              <p:nvPr/>
            </p:nvSpPr>
            <p:spPr>
              <a:xfrm>
                <a:off x="7060892" y="3928558"/>
                <a:ext cx="348172" cy="369332"/>
              </a:xfrm>
              <a:prstGeom prst="rect">
                <a:avLst/>
              </a:prstGeom>
              <a:noFill/>
            </p:spPr>
            <p:txBody>
              <a:bodyPr wrap="none" rtlCol="0">
                <a:spAutoFit/>
              </a:bodyPr>
              <a:lstStyle/>
              <a:p>
                <a:r>
                  <a:rPr lang="en-US" b="1" dirty="0">
                    <a:latin typeface="Gigi" panose="04040504061007020D02" pitchFamily="82" charset="0"/>
                  </a:rPr>
                  <a:t>L</a:t>
                </a:r>
                <a:endParaRPr lang="en-US" b="1" baseline="-25000" dirty="0">
                  <a:latin typeface="Gigi" panose="04040504061007020D02" pitchFamily="82" charset="0"/>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BA422F2-1989-4473-96C0-8D3ADFF37FF4}"/>
                      </a:ext>
                    </a:extLst>
                  </p:cNvPr>
                  <p:cNvSpPr txBox="1"/>
                  <p:nvPr/>
                </p:nvSpPr>
                <p:spPr>
                  <a:xfrm>
                    <a:off x="4332708" y="3097508"/>
                    <a:ext cx="38824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dirty="0" smtClean="0">
                                  <a:latin typeface="Cambria Math" panose="02040503050406030204" pitchFamily="18" charset="0"/>
                                  <a:ea typeface="Cambria Math" panose="02040503050406030204" pitchFamily="18" charset="0"/>
                                </a:rPr>
                              </m:ctrlPr>
                            </m:sSubPr>
                            <m:e>
                              <m:r>
                                <a:rPr lang="en-US" b="1" i="1" dirty="0" smtClean="0">
                                  <a:latin typeface="Cambria Math" panose="02040503050406030204" pitchFamily="18" charset="0"/>
                                  <a:ea typeface="Cambria Math" panose="02040503050406030204" pitchFamily="18" charset="0"/>
                                </a:rPr>
                                <m:t>𝜽</m:t>
                              </m:r>
                            </m:e>
                            <m:sub>
                              <m:r>
                                <a:rPr lang="en-US" b="1" i="1" dirty="0" smtClean="0">
                                  <a:latin typeface="Cambria Math" panose="02040503050406030204" pitchFamily="18" charset="0"/>
                                  <a:ea typeface="Cambria Math" panose="02040503050406030204" pitchFamily="18" charset="0"/>
                                </a:rPr>
                                <m:t>𝒊</m:t>
                              </m:r>
                            </m:sub>
                          </m:sSub>
                        </m:oMath>
                      </m:oMathPara>
                    </a14:m>
                    <a:endParaRPr lang="en-US" b="1" baseline="-25000" dirty="0"/>
                  </a:p>
                </p:txBody>
              </p:sp>
            </mc:Choice>
            <mc:Fallback xmlns="">
              <p:sp>
                <p:nvSpPr>
                  <p:cNvPr id="41" name="TextBox 40">
                    <a:extLst>
                      <a:ext uri="{FF2B5EF4-FFF2-40B4-BE49-F238E27FC236}">
                        <a16:creationId xmlns:a16="http://schemas.microsoft.com/office/drawing/2014/main" id="{0BA422F2-1989-4473-96C0-8D3ADFF37FF4}"/>
                      </a:ext>
                    </a:extLst>
                  </p:cNvPr>
                  <p:cNvSpPr txBox="1">
                    <a:spLocks noRot="1" noChangeAspect="1" noMove="1" noResize="1" noEditPoints="1" noAdjustHandles="1" noChangeArrowheads="1" noChangeShapeType="1" noTextEdit="1"/>
                  </p:cNvSpPr>
                  <p:nvPr/>
                </p:nvSpPr>
                <p:spPr>
                  <a:xfrm>
                    <a:off x="4332708" y="3097508"/>
                    <a:ext cx="388248" cy="369332"/>
                  </a:xfrm>
                  <a:prstGeom prst="rect">
                    <a:avLst/>
                  </a:prstGeom>
                  <a:blipFill>
                    <a:blip r:embed="rId9"/>
                    <a:stretch>
                      <a:fillRect b="-1667"/>
                    </a:stretch>
                  </a:blipFill>
                </p:spPr>
                <p:txBody>
                  <a:bodyPr/>
                  <a:lstStyle/>
                  <a:p>
                    <a:r>
                      <a:rPr lang="en-US">
                        <a:noFill/>
                      </a:rPr>
                      <a:t> </a:t>
                    </a:r>
                  </a:p>
                </p:txBody>
              </p:sp>
            </mc:Fallback>
          </mc:AlternateContent>
          <p:sp>
            <p:nvSpPr>
              <p:cNvPr id="42" name="Rectangle: Rounded Corners 41">
                <a:extLst>
                  <a:ext uri="{FF2B5EF4-FFF2-40B4-BE49-F238E27FC236}">
                    <a16:creationId xmlns:a16="http://schemas.microsoft.com/office/drawing/2014/main" id="{BC121020-2140-4FE7-AE97-10B7776ACE48}"/>
                  </a:ext>
                </a:extLst>
              </p:cNvPr>
              <p:cNvSpPr/>
              <p:nvPr/>
            </p:nvSpPr>
            <p:spPr>
              <a:xfrm>
                <a:off x="3186838" y="4728538"/>
                <a:ext cx="2680882" cy="632028"/>
              </a:xfrm>
              <a:prstGeom prst="roundRect">
                <a:avLst>
                  <a:gd name="adj" fmla="val 0"/>
                </a:avLst>
              </a:prstGeom>
              <a:noFill/>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07B8A02C-D643-42DB-A4D4-164A7CF6C8C8}"/>
                  </a:ext>
                </a:extLst>
              </p:cNvPr>
              <p:cNvCxnSpPr>
                <a:cxnSpLocks/>
                <a:stCxn id="42" idx="0"/>
                <a:endCxn id="41" idx="2"/>
              </p:cNvCxnSpPr>
              <p:nvPr/>
            </p:nvCxnSpPr>
            <p:spPr>
              <a:xfrm flipH="1" flipV="1">
                <a:off x="4526832" y="3466840"/>
                <a:ext cx="447" cy="1261698"/>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D675335-2F4C-40B8-97E4-29A7E8F512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65000"/>
                        </a14:imgEffect>
                      </a14:imgLayer>
                    </a14:imgProps>
                  </a:ext>
                  <a:ext uri="{28A0092B-C50C-407E-A947-70E740481C1C}">
                    <a14:useLocalDpi xmlns:a14="http://schemas.microsoft.com/office/drawing/2010/main" val="0"/>
                  </a:ext>
                </a:extLst>
              </a:blip>
              <a:srcRect l="17391" t="6927" r="17336" b="7250"/>
              <a:stretch/>
            </p:blipFill>
            <p:spPr>
              <a:xfrm>
                <a:off x="7498547" y="2965936"/>
                <a:ext cx="712227" cy="702335"/>
              </a:xfrm>
              <a:prstGeom prst="rect">
                <a:avLst/>
              </a:prstGeom>
            </p:spPr>
          </p:pic>
          <p:pic>
            <p:nvPicPr>
              <p:cNvPr id="45" name="Picture 44">
                <a:extLst>
                  <a:ext uri="{FF2B5EF4-FFF2-40B4-BE49-F238E27FC236}">
                    <a16:creationId xmlns:a16="http://schemas.microsoft.com/office/drawing/2014/main" id="{42EEA175-593F-4934-853F-6ADE02EC712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65000"/>
                        </a14:imgEffect>
                      </a14:imgLayer>
                    </a14:imgProps>
                  </a:ext>
                  <a:ext uri="{28A0092B-C50C-407E-A947-70E740481C1C}">
                    <a14:useLocalDpi xmlns:a14="http://schemas.microsoft.com/office/drawing/2010/main" val="0"/>
                  </a:ext>
                </a:extLst>
              </a:blip>
              <a:srcRect l="17391" t="6927" r="17336" b="7250"/>
              <a:stretch/>
            </p:blipFill>
            <p:spPr>
              <a:xfrm>
                <a:off x="7513787" y="4591801"/>
                <a:ext cx="712227" cy="702335"/>
              </a:xfrm>
              <a:prstGeom prst="rect">
                <a:avLst/>
              </a:prstGeom>
            </p:spPr>
          </p:pic>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675F5672-2927-4432-B847-F99CCD0F3BA4}"/>
                      </a:ext>
                    </a:extLst>
                  </p:cNvPr>
                  <p:cNvSpPr/>
                  <p:nvPr/>
                </p:nvSpPr>
                <p:spPr>
                  <a:xfrm>
                    <a:off x="7680025" y="3131430"/>
                    <a:ext cx="3497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chemeClr val="bg1"/>
                              </a:solidFill>
                              <a:latin typeface="Cambria Math" panose="02040503050406030204" pitchFamily="18" charset="0"/>
                            </a:rPr>
                            <m:t>𝑰</m:t>
                          </m:r>
                        </m:oMath>
                      </m:oMathPara>
                    </a14:m>
                    <a:endParaRPr lang="en-US" dirty="0">
                      <a:solidFill>
                        <a:schemeClr val="bg1"/>
                      </a:solidFill>
                    </a:endParaRPr>
                  </a:p>
                </p:txBody>
              </p:sp>
            </mc:Choice>
            <mc:Fallback xmlns="">
              <p:sp>
                <p:nvSpPr>
                  <p:cNvPr id="46" name="Rectangle 45">
                    <a:extLst>
                      <a:ext uri="{FF2B5EF4-FFF2-40B4-BE49-F238E27FC236}">
                        <a16:creationId xmlns:a16="http://schemas.microsoft.com/office/drawing/2014/main" id="{675F5672-2927-4432-B847-F99CCD0F3BA4}"/>
                      </a:ext>
                    </a:extLst>
                  </p:cNvPr>
                  <p:cNvSpPr>
                    <a:spLocks noRot="1" noChangeAspect="1" noMove="1" noResize="1" noEditPoints="1" noAdjustHandles="1" noChangeArrowheads="1" noChangeShapeType="1" noTextEdit="1"/>
                  </p:cNvSpPr>
                  <p:nvPr/>
                </p:nvSpPr>
                <p:spPr>
                  <a:xfrm>
                    <a:off x="7680025" y="3131430"/>
                    <a:ext cx="349776"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14FC59EE-8B33-4605-AFFD-08A3112F99C7}"/>
                      </a:ext>
                    </a:extLst>
                  </p:cNvPr>
                  <p:cNvSpPr/>
                  <p:nvPr/>
                </p:nvSpPr>
                <p:spPr>
                  <a:xfrm>
                    <a:off x="7695012" y="4779373"/>
                    <a:ext cx="3497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chemeClr val="bg1"/>
                              </a:solidFill>
                              <a:latin typeface="Cambria Math" panose="02040503050406030204" pitchFamily="18" charset="0"/>
                            </a:rPr>
                            <m:t>𝑰</m:t>
                          </m:r>
                        </m:oMath>
                      </m:oMathPara>
                    </a14:m>
                    <a:endParaRPr lang="en-US" dirty="0">
                      <a:solidFill>
                        <a:schemeClr val="bg1"/>
                      </a:solidFill>
                    </a:endParaRPr>
                  </a:p>
                </p:txBody>
              </p:sp>
            </mc:Choice>
            <mc:Fallback xmlns="">
              <p:sp>
                <p:nvSpPr>
                  <p:cNvPr id="47" name="Rectangle 46">
                    <a:extLst>
                      <a:ext uri="{FF2B5EF4-FFF2-40B4-BE49-F238E27FC236}">
                        <a16:creationId xmlns:a16="http://schemas.microsoft.com/office/drawing/2014/main" id="{14FC59EE-8B33-4605-AFFD-08A3112F99C7}"/>
                      </a:ext>
                    </a:extLst>
                  </p:cNvPr>
                  <p:cNvSpPr>
                    <a:spLocks noRot="1" noChangeAspect="1" noMove="1" noResize="1" noEditPoints="1" noAdjustHandles="1" noChangeArrowheads="1" noChangeShapeType="1" noTextEdit="1"/>
                  </p:cNvSpPr>
                  <p:nvPr/>
                </p:nvSpPr>
                <p:spPr>
                  <a:xfrm>
                    <a:off x="7695012" y="4779373"/>
                    <a:ext cx="349776" cy="369332"/>
                  </a:xfrm>
                  <a:prstGeom prst="rect">
                    <a:avLst/>
                  </a:prstGeom>
                  <a:blipFill>
                    <a:blip r:embed="rId13"/>
                    <a:stretch>
                      <a:fillRect/>
                    </a:stretch>
                  </a:blipFill>
                </p:spPr>
                <p:txBody>
                  <a:bodyPr/>
                  <a:lstStyle/>
                  <a:p>
                    <a:r>
                      <a:rPr lang="en-US">
                        <a:noFill/>
                      </a:rPr>
                      <a:t> </a:t>
                    </a:r>
                  </a:p>
                </p:txBody>
              </p:sp>
            </mc:Fallback>
          </mc:AlternateContent>
          <p:cxnSp>
            <p:nvCxnSpPr>
              <p:cNvPr id="48" name="Connector: Elbow 47">
                <a:extLst>
                  <a:ext uri="{FF2B5EF4-FFF2-40B4-BE49-F238E27FC236}">
                    <a16:creationId xmlns:a16="http://schemas.microsoft.com/office/drawing/2014/main" id="{E8B92654-73B8-4373-AB74-1BBE4577107A}"/>
                  </a:ext>
                </a:extLst>
              </p:cNvPr>
              <p:cNvCxnSpPr>
                <a:cxnSpLocks/>
                <a:stCxn id="40" idx="1"/>
                <a:endCxn id="42" idx="3"/>
              </p:cNvCxnSpPr>
              <p:nvPr/>
            </p:nvCxnSpPr>
            <p:spPr>
              <a:xfrm rot="10800000" flipV="1">
                <a:off x="5867720" y="4113224"/>
                <a:ext cx="1193172" cy="931328"/>
              </a:xfrm>
              <a:prstGeom prst="bentConnector3">
                <a:avLst>
                  <a:gd name="adj1" fmla="val 50000"/>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ectangle 48" hidden="1">
                    <a:extLst>
                      <a:ext uri="{FF2B5EF4-FFF2-40B4-BE49-F238E27FC236}">
                        <a16:creationId xmlns:a16="http://schemas.microsoft.com/office/drawing/2014/main" id="{B8797CEE-D6B8-4A2E-AF3F-C7668A840078}"/>
                      </a:ext>
                    </a:extLst>
                  </p:cNvPr>
                  <p:cNvSpPr/>
                  <p:nvPr/>
                </p:nvSpPr>
                <p:spPr>
                  <a:xfrm>
                    <a:off x="3719297" y="4726598"/>
                    <a:ext cx="2107756" cy="619080"/>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𝜽</m:t>
                              </m:r>
                            </m:e>
                            <m:sub>
                              <m:r>
                                <a:rPr lang="en-US" b="0" i="1" smtClean="0">
                                  <a:solidFill>
                                    <a:schemeClr val="tx1"/>
                                  </a:solidFill>
                                  <a:latin typeface="Cambria Math" panose="02040503050406030204" pitchFamily="18" charset="0"/>
                                </a:rPr>
                                <m:t>𝑖</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𝜽</m:t>
                              </m:r>
                            </m:e>
                            <m:sub>
                              <m:r>
                                <a:rPr lang="en-US" b="0" i="1" smtClean="0">
                                  <a:solidFill>
                                    <a:schemeClr val="tx1"/>
                                  </a:solidFill>
                                  <a:latin typeface="Cambria Math" panose="02040503050406030204" pitchFamily="18" charset="0"/>
                                </a:rPr>
                                <m:t>𝑖</m:t>
                              </m:r>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𝛼</m:t>
                          </m:r>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𝐿</m:t>
                              </m:r>
                            </m:num>
                            <m:den>
                              <m:r>
                                <a:rPr lang="en-US" b="0"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𝜽</m:t>
                              </m:r>
                            </m:den>
                          </m:f>
                        </m:oMath>
                      </m:oMathPara>
                    </a14:m>
                    <a:endParaRPr lang="en-US" b="0" dirty="0">
                      <a:solidFill>
                        <a:schemeClr val="tx1"/>
                      </a:solidFill>
                    </a:endParaRPr>
                  </a:p>
                </p:txBody>
              </p:sp>
            </mc:Choice>
            <mc:Fallback xmlns="">
              <p:sp>
                <p:nvSpPr>
                  <p:cNvPr id="49" name="Rectangle 48" hidden="1">
                    <a:extLst>
                      <a:ext uri="{FF2B5EF4-FFF2-40B4-BE49-F238E27FC236}">
                        <a16:creationId xmlns:a16="http://schemas.microsoft.com/office/drawing/2014/main" id="{B8797CEE-D6B8-4A2E-AF3F-C7668A840078}"/>
                      </a:ext>
                    </a:extLst>
                  </p:cNvPr>
                  <p:cNvSpPr>
                    <a:spLocks noRot="1" noChangeAspect="1" noMove="1" noResize="1" noEditPoints="1" noAdjustHandles="1" noChangeArrowheads="1" noChangeShapeType="1" noTextEdit="1"/>
                  </p:cNvSpPr>
                  <p:nvPr/>
                </p:nvSpPr>
                <p:spPr>
                  <a:xfrm>
                    <a:off x="3719297" y="4726598"/>
                    <a:ext cx="2107756" cy="619080"/>
                  </a:xfrm>
                  <a:prstGeom prst="rect">
                    <a:avLst/>
                  </a:prstGeom>
                  <a:blipFill>
                    <a:blip r:embed="rId14"/>
                    <a:stretch>
                      <a:fillRect/>
                    </a:stretch>
                  </a:blipFill>
                </p:spPr>
                <p:txBody>
                  <a:bodyPr/>
                  <a:lstStyle/>
                  <a:p>
                    <a:r>
                      <a:rPr lang="en-US">
                        <a:noFill/>
                      </a:rPr>
                      <a:t> </a:t>
                    </a:r>
                  </a:p>
                </p:txBody>
              </p:sp>
            </mc:Fallback>
          </mc:AlternateContent>
          <p:sp>
            <p:nvSpPr>
              <p:cNvPr id="50" name="TextBox 49">
                <a:extLst>
                  <a:ext uri="{FF2B5EF4-FFF2-40B4-BE49-F238E27FC236}">
                    <a16:creationId xmlns:a16="http://schemas.microsoft.com/office/drawing/2014/main" id="{DDF26876-BF10-447A-B013-957B8CB7B2F5}"/>
                  </a:ext>
                </a:extLst>
              </p:cNvPr>
              <p:cNvSpPr txBox="1"/>
              <p:nvPr/>
            </p:nvSpPr>
            <p:spPr>
              <a:xfrm>
                <a:off x="4979485" y="5600177"/>
                <a:ext cx="2230034"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Analysis-by-Synthesis</a:t>
                </a:r>
              </a:p>
            </p:txBody>
          </p:sp>
        </p:grpSp>
        <p:sp>
          <p:nvSpPr>
            <p:cNvPr id="51" name="TextBox 50">
              <a:extLst>
                <a:ext uri="{FF2B5EF4-FFF2-40B4-BE49-F238E27FC236}">
                  <a16:creationId xmlns:a16="http://schemas.microsoft.com/office/drawing/2014/main" id="{1914A5C3-D05D-44E4-94BB-D0C6C4D88045}"/>
                </a:ext>
              </a:extLst>
            </p:cNvPr>
            <p:cNvSpPr txBox="1"/>
            <p:nvPr/>
          </p:nvSpPr>
          <p:spPr>
            <a:xfrm>
              <a:off x="5336002" y="1988644"/>
              <a:ext cx="1990061" cy="523220"/>
            </a:xfrm>
            <a:prstGeom prst="rect">
              <a:avLst/>
            </a:prstGeom>
            <a:noFill/>
          </p:spPr>
          <p:txBody>
            <a:bodyPr wrap="square" rtlCol="0">
              <a:spAutoFit/>
            </a:bodyPr>
            <a:lstStyle/>
            <a:p>
              <a:pPr algn="ctr"/>
              <a:r>
                <a:rPr lang="en-US" sz="2800" b="1" dirty="0"/>
                <a:t>render</a:t>
              </a:r>
              <a:r>
                <a:rPr lang="en-US" sz="2800" b="1" baseline="30000" dirty="0"/>
                <a:t>-1</a:t>
              </a:r>
              <a:r>
                <a:rPr lang="en-US" sz="2800" b="1" dirty="0"/>
                <a:t>(</a:t>
              </a:r>
              <a:r>
                <a:rPr lang="el-GR" sz="2800" b="1" dirty="0"/>
                <a:t>θ</a:t>
              </a:r>
              <a:r>
                <a:rPr lang="en-US" sz="2800" b="1" dirty="0"/>
                <a:t>)</a:t>
              </a:r>
            </a:p>
          </p:txBody>
        </p:sp>
        <p:sp>
          <p:nvSpPr>
            <p:cNvPr id="52" name="TextBox 51">
              <a:extLst>
                <a:ext uri="{FF2B5EF4-FFF2-40B4-BE49-F238E27FC236}">
                  <a16:creationId xmlns:a16="http://schemas.microsoft.com/office/drawing/2014/main" id="{11CF34BC-4A17-4469-901F-EF93E06EADBE}"/>
                </a:ext>
              </a:extLst>
            </p:cNvPr>
            <p:cNvSpPr txBox="1"/>
            <p:nvPr/>
          </p:nvSpPr>
          <p:spPr>
            <a:xfrm>
              <a:off x="6122485" y="3126665"/>
              <a:ext cx="1067728" cy="369332"/>
            </a:xfrm>
            <a:prstGeom prst="rect">
              <a:avLst/>
            </a:prstGeom>
            <a:noFill/>
          </p:spPr>
          <p:txBody>
            <a:bodyPr wrap="none" rtlCol="0">
              <a:spAutoFit/>
            </a:bodyPr>
            <a:lstStyle/>
            <a:p>
              <a:r>
                <a:rPr lang="en-US" b="1" dirty="0"/>
                <a:t>render(</a:t>
              </a:r>
              <a:r>
                <a:rPr lang="el-GR" b="1" dirty="0"/>
                <a:t>θ</a:t>
              </a:r>
              <a:r>
                <a:rPr lang="en-US" b="1" dirty="0"/>
                <a:t>)</a:t>
              </a:r>
            </a:p>
          </p:txBody>
        </p:sp>
      </p:grpSp>
      <p:sp>
        <p:nvSpPr>
          <p:cNvPr id="29" name="TextBox 28">
            <a:extLst>
              <a:ext uri="{FF2B5EF4-FFF2-40B4-BE49-F238E27FC236}">
                <a16:creationId xmlns:a16="http://schemas.microsoft.com/office/drawing/2014/main" id="{F4AFF0EB-04EB-4A9F-9CE9-A248EDB4F76A}"/>
              </a:ext>
            </a:extLst>
          </p:cNvPr>
          <p:cNvSpPr txBox="1"/>
          <p:nvPr/>
        </p:nvSpPr>
        <p:spPr>
          <a:xfrm>
            <a:off x="3515815" y="4925689"/>
            <a:ext cx="2498038"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Gradient descent on</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4D90C7A6-04F3-4E3F-B48F-1A7682CFAC6F}"/>
                  </a:ext>
                </a:extLst>
              </p:cNvPr>
              <p:cNvSpPr txBox="1"/>
              <p:nvPr/>
            </p:nvSpPr>
            <p:spPr>
              <a:xfrm>
                <a:off x="5533734" y="4907992"/>
                <a:ext cx="38824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dirty="0" smtClean="0">
                              <a:latin typeface="Cambria Math" panose="02040503050406030204" pitchFamily="18" charset="0"/>
                              <a:ea typeface="Cambria Math" panose="02040503050406030204" pitchFamily="18" charset="0"/>
                            </a:rPr>
                          </m:ctrlPr>
                        </m:sSubPr>
                        <m:e>
                          <m:r>
                            <a:rPr lang="en-US" b="1" i="1" dirty="0" smtClean="0">
                              <a:latin typeface="Cambria Math" panose="02040503050406030204" pitchFamily="18" charset="0"/>
                              <a:ea typeface="Cambria Math" panose="02040503050406030204" pitchFamily="18" charset="0"/>
                            </a:rPr>
                            <m:t>𝜽</m:t>
                          </m:r>
                        </m:e>
                        <m:sub>
                          <m:r>
                            <a:rPr lang="en-US" b="1" i="1" dirty="0" smtClean="0">
                              <a:latin typeface="Cambria Math" panose="02040503050406030204" pitchFamily="18" charset="0"/>
                              <a:ea typeface="Cambria Math" panose="02040503050406030204" pitchFamily="18" charset="0"/>
                            </a:rPr>
                            <m:t>𝒊</m:t>
                          </m:r>
                        </m:sub>
                      </m:sSub>
                    </m:oMath>
                  </m:oMathPara>
                </a14:m>
                <a:endParaRPr lang="en-US" b="1" baseline="-25000" dirty="0"/>
              </a:p>
            </p:txBody>
          </p:sp>
        </mc:Choice>
        <mc:Fallback xmlns="">
          <p:sp>
            <p:nvSpPr>
              <p:cNvPr id="58" name="TextBox 57">
                <a:extLst>
                  <a:ext uri="{FF2B5EF4-FFF2-40B4-BE49-F238E27FC236}">
                    <a16:creationId xmlns:a16="http://schemas.microsoft.com/office/drawing/2014/main" id="{4D90C7A6-04F3-4E3F-B48F-1A7682CFAC6F}"/>
                  </a:ext>
                </a:extLst>
              </p:cNvPr>
              <p:cNvSpPr txBox="1">
                <a:spLocks noRot="1" noChangeAspect="1" noMove="1" noResize="1" noEditPoints="1" noAdjustHandles="1" noChangeArrowheads="1" noChangeShapeType="1" noTextEdit="1"/>
              </p:cNvSpPr>
              <p:nvPr/>
            </p:nvSpPr>
            <p:spPr>
              <a:xfrm>
                <a:off x="5533734" y="4907992"/>
                <a:ext cx="388248" cy="369332"/>
              </a:xfrm>
              <a:prstGeom prst="rect">
                <a:avLst/>
              </a:prstGeom>
              <a:blipFill>
                <a:blip r:embed="rId15"/>
                <a:stretch>
                  <a:fillRect b="-163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007469639"/>
      </p:ext>
    </p:extLst>
  </p:cSld>
  <p:clrMapOvr>
    <a:masterClrMapping/>
  </p:clrMapOvr>
  <mc:AlternateContent xmlns:mc="http://schemas.openxmlformats.org/markup-compatibility/2006" xmlns:p14="http://schemas.microsoft.com/office/powerpoint/2010/main">
    <mc:Choice Requires="p14">
      <p:transition spd="slow" p14:dur="2000" advTm="18041"/>
    </mc:Choice>
    <mc:Fallback xmlns="">
      <p:transition spd="slow" advTm="180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AAE2C-83B4-42C2-8E48-E060DFBBBAC3}"/>
              </a:ext>
            </a:extLst>
          </p:cNvPr>
          <p:cNvSpPr>
            <a:spLocks noGrp="1"/>
          </p:cNvSpPr>
          <p:nvPr>
            <p:ph type="title"/>
          </p:nvPr>
        </p:nvSpPr>
        <p:spPr/>
        <p:txBody>
          <a:bodyPr/>
          <a:lstStyle/>
          <a:p>
            <a:r>
              <a:rPr lang="en-US" dirty="0"/>
              <a:t>Contributions</a:t>
            </a:r>
          </a:p>
        </p:txBody>
      </p:sp>
      <p:sp>
        <p:nvSpPr>
          <p:cNvPr id="4" name="Slide Number Placeholder 3">
            <a:extLst>
              <a:ext uri="{FF2B5EF4-FFF2-40B4-BE49-F238E27FC236}">
                <a16:creationId xmlns:a16="http://schemas.microsoft.com/office/drawing/2014/main" id="{67B0B1D0-64AB-4828-8489-F01E4D88E7C4}"/>
              </a:ext>
            </a:extLst>
          </p:cNvPr>
          <p:cNvSpPr>
            <a:spLocks noGrp="1"/>
          </p:cNvSpPr>
          <p:nvPr>
            <p:ph type="sldNum" sz="quarter" idx="12"/>
          </p:nvPr>
        </p:nvSpPr>
        <p:spPr/>
        <p:txBody>
          <a:bodyPr/>
          <a:lstStyle/>
          <a:p>
            <a:fld id="{0C554033-6015-43E8-A0C2-4A11C3BD7F39}" type="slidenum">
              <a:rPr lang="en-US" smtClean="0"/>
              <a:t>40</a:t>
            </a:fld>
            <a:endParaRPr lang="en-US" dirty="0"/>
          </a:p>
        </p:txBody>
      </p:sp>
      <p:grpSp>
        <p:nvGrpSpPr>
          <p:cNvPr id="61" name="Group 60">
            <a:extLst>
              <a:ext uri="{FF2B5EF4-FFF2-40B4-BE49-F238E27FC236}">
                <a16:creationId xmlns:a16="http://schemas.microsoft.com/office/drawing/2014/main" id="{4752B1FF-238D-4A8B-8EEE-A1BA9EF93FAD}"/>
              </a:ext>
            </a:extLst>
          </p:cNvPr>
          <p:cNvGrpSpPr/>
          <p:nvPr/>
        </p:nvGrpSpPr>
        <p:grpSpPr>
          <a:xfrm>
            <a:off x="974541" y="1767861"/>
            <a:ext cx="3387910" cy="4552691"/>
            <a:chOff x="974541" y="1720093"/>
            <a:chExt cx="3387910" cy="4552691"/>
          </a:xfrm>
        </p:grpSpPr>
        <p:grpSp>
          <p:nvGrpSpPr>
            <p:cNvPr id="7" name="Group 6">
              <a:extLst>
                <a:ext uri="{FF2B5EF4-FFF2-40B4-BE49-F238E27FC236}">
                  <a16:creationId xmlns:a16="http://schemas.microsoft.com/office/drawing/2014/main" id="{C632ACF2-3090-4FEE-B2EA-29AD243BF932}"/>
                </a:ext>
              </a:extLst>
            </p:cNvPr>
            <p:cNvGrpSpPr/>
            <p:nvPr/>
          </p:nvGrpSpPr>
          <p:grpSpPr>
            <a:xfrm>
              <a:off x="974541" y="1720093"/>
              <a:ext cx="3387910" cy="4552691"/>
              <a:chOff x="974541" y="1720093"/>
              <a:chExt cx="3387910" cy="4814055"/>
            </a:xfrm>
          </p:grpSpPr>
          <p:sp>
            <p:nvSpPr>
              <p:cNvPr id="8" name="Rectangle: Rounded Corners 7">
                <a:extLst>
                  <a:ext uri="{FF2B5EF4-FFF2-40B4-BE49-F238E27FC236}">
                    <a16:creationId xmlns:a16="http://schemas.microsoft.com/office/drawing/2014/main" id="{BA03E27C-4BD2-467A-96E3-FA87D1C6D206}"/>
                  </a:ext>
                </a:extLst>
              </p:cNvPr>
              <p:cNvSpPr/>
              <p:nvPr/>
            </p:nvSpPr>
            <p:spPr>
              <a:xfrm>
                <a:off x="974541" y="1720093"/>
                <a:ext cx="3387910" cy="4814055"/>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6DFFBCB-69F1-4C02-A81E-890D8BA5815C}"/>
                  </a:ext>
                </a:extLst>
              </p:cNvPr>
              <p:cNvSpPr txBox="1"/>
              <p:nvPr/>
            </p:nvSpPr>
            <p:spPr>
              <a:xfrm>
                <a:off x="1186530" y="1900166"/>
                <a:ext cx="2998121" cy="830997"/>
              </a:xfrm>
              <a:prstGeom prst="rect">
                <a:avLst/>
              </a:prstGeom>
              <a:noFill/>
            </p:spPr>
            <p:txBody>
              <a:bodyPr wrap="square" rtlCol="0">
                <a:spAutoFit/>
              </a:bodyPr>
              <a:lstStyle/>
              <a:p>
                <a:pPr algn="ctr"/>
                <a:r>
                  <a:rPr lang="en-US" sz="2400" i="1" dirty="0">
                    <a:latin typeface="Calibri" panose="020F0502020204030204" pitchFamily="34" charset="0"/>
                    <a:cs typeface="Calibri" panose="020F0502020204030204" pitchFamily="34" charset="0"/>
                  </a:rPr>
                  <a:t>Edge</a:t>
                </a:r>
                <a:r>
                  <a:rPr lang="en-US" sz="2400" dirty="0">
                    <a:latin typeface="Calibri" panose="020F0502020204030204" pitchFamily="34" charset="0"/>
                    <a:cs typeface="Calibri" panose="020F0502020204030204" pitchFamily="34" charset="0"/>
                  </a:rPr>
                  <a:t>-integral to </a:t>
                </a:r>
              </a:p>
              <a:p>
                <a:pPr algn="ctr"/>
                <a:r>
                  <a:rPr lang="en-US" sz="2400" i="1" dirty="0">
                    <a:latin typeface="Calibri" panose="020F0502020204030204" pitchFamily="34" charset="0"/>
                    <a:cs typeface="Calibri" panose="020F0502020204030204" pitchFamily="34" charset="0"/>
                  </a:rPr>
                  <a:t>Area</a:t>
                </a:r>
                <a:r>
                  <a:rPr lang="en-US" sz="2400" dirty="0">
                    <a:latin typeface="Calibri" panose="020F0502020204030204" pitchFamily="34" charset="0"/>
                    <a:cs typeface="Calibri" panose="020F0502020204030204" pitchFamily="34" charset="0"/>
                  </a:rPr>
                  <a:t>-integral</a:t>
                </a:r>
              </a:p>
            </p:txBody>
          </p:sp>
        </p:grpSp>
        <p:grpSp>
          <p:nvGrpSpPr>
            <p:cNvPr id="53" name="Group 52">
              <a:extLst>
                <a:ext uri="{FF2B5EF4-FFF2-40B4-BE49-F238E27FC236}">
                  <a16:creationId xmlns:a16="http://schemas.microsoft.com/office/drawing/2014/main" id="{4D349DBE-DB69-4C44-9B4F-0808B1A93A74}"/>
                </a:ext>
              </a:extLst>
            </p:cNvPr>
            <p:cNvGrpSpPr/>
            <p:nvPr/>
          </p:nvGrpSpPr>
          <p:grpSpPr>
            <a:xfrm>
              <a:off x="1339977" y="2976222"/>
              <a:ext cx="2601538" cy="2626184"/>
              <a:chOff x="1339977" y="2976222"/>
              <a:chExt cx="2601538" cy="2626184"/>
            </a:xfrm>
          </p:grpSpPr>
          <p:grpSp>
            <p:nvGrpSpPr>
              <p:cNvPr id="35" name="Group 34">
                <a:extLst>
                  <a:ext uri="{FF2B5EF4-FFF2-40B4-BE49-F238E27FC236}">
                    <a16:creationId xmlns:a16="http://schemas.microsoft.com/office/drawing/2014/main" id="{1ED1B58A-3F95-45F5-BFE8-F0512B7B6A85}"/>
                  </a:ext>
                </a:extLst>
              </p:cNvPr>
              <p:cNvGrpSpPr/>
              <p:nvPr/>
            </p:nvGrpSpPr>
            <p:grpSpPr>
              <a:xfrm>
                <a:off x="1339977" y="2976222"/>
                <a:ext cx="2601538" cy="2626184"/>
                <a:chOff x="8423235" y="2577970"/>
                <a:chExt cx="2490436" cy="2514030"/>
              </a:xfrm>
            </p:grpSpPr>
            <p:pic>
              <p:nvPicPr>
                <p:cNvPr id="36" name="Picture 35">
                  <a:extLst>
                    <a:ext uri="{FF2B5EF4-FFF2-40B4-BE49-F238E27FC236}">
                      <a16:creationId xmlns:a16="http://schemas.microsoft.com/office/drawing/2014/main" id="{0D190A83-E404-423D-8B32-BDB83B704D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6622" y="2603107"/>
                  <a:ext cx="2469661" cy="2469661"/>
                </a:xfrm>
                <a:prstGeom prst="rect">
                  <a:avLst/>
                </a:prstGeom>
                <a:ln w="19050">
                  <a:solidFill>
                    <a:schemeClr val="tx1">
                      <a:lumMod val="95000"/>
                    </a:schemeClr>
                  </a:solidFill>
                </a:ln>
              </p:spPr>
            </p:pic>
            <p:sp>
              <p:nvSpPr>
                <p:cNvPr id="37" name="Rectangle 36">
                  <a:extLst>
                    <a:ext uri="{FF2B5EF4-FFF2-40B4-BE49-F238E27FC236}">
                      <a16:creationId xmlns:a16="http://schemas.microsoft.com/office/drawing/2014/main" id="{135782EB-F56E-4250-A0E2-4C909937E7F3}"/>
                    </a:ext>
                  </a:extLst>
                </p:cNvPr>
                <p:cNvSpPr/>
                <p:nvPr/>
              </p:nvSpPr>
              <p:spPr>
                <a:xfrm>
                  <a:off x="8423235" y="2577970"/>
                  <a:ext cx="2490436" cy="2514030"/>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E95E1B51-4EE7-41CF-9137-04E949F981D6}"/>
                    </a:ext>
                  </a:extLst>
                </p:cNvPr>
                <p:cNvSpPr/>
                <p:nvPr/>
              </p:nvSpPr>
              <p:spPr>
                <a:xfrm>
                  <a:off x="8471217" y="2639737"/>
                  <a:ext cx="2118052" cy="1640779"/>
                </a:xfrm>
                <a:custGeom>
                  <a:avLst/>
                  <a:gdLst>
                    <a:gd name="connsiteX0" fmla="*/ 0 w 3387969"/>
                    <a:gd name="connsiteY0" fmla="*/ 849923 h 2086707"/>
                    <a:gd name="connsiteX1" fmla="*/ 1283677 w 3387969"/>
                    <a:gd name="connsiteY1" fmla="*/ 2086707 h 2086707"/>
                    <a:gd name="connsiteX2" fmla="*/ 3387969 w 3387969"/>
                    <a:gd name="connsiteY2" fmla="*/ 164123 h 2086707"/>
                    <a:gd name="connsiteX3" fmla="*/ 3387969 w 3387969"/>
                    <a:gd name="connsiteY3" fmla="*/ 0 h 2086707"/>
                    <a:gd name="connsiteX4" fmla="*/ 11723 w 3387969"/>
                    <a:gd name="connsiteY4" fmla="*/ 5861 h 2086707"/>
                    <a:gd name="connsiteX5" fmla="*/ 0 w 3387969"/>
                    <a:gd name="connsiteY5" fmla="*/ 849923 h 2086707"/>
                    <a:gd name="connsiteX0" fmla="*/ 2827 w 3376459"/>
                    <a:gd name="connsiteY0" fmla="*/ 842779 h 2086707"/>
                    <a:gd name="connsiteX1" fmla="*/ 1272167 w 3376459"/>
                    <a:gd name="connsiteY1" fmla="*/ 2086707 h 2086707"/>
                    <a:gd name="connsiteX2" fmla="*/ 3376459 w 3376459"/>
                    <a:gd name="connsiteY2" fmla="*/ 164123 h 2086707"/>
                    <a:gd name="connsiteX3" fmla="*/ 3376459 w 3376459"/>
                    <a:gd name="connsiteY3" fmla="*/ 0 h 2086707"/>
                    <a:gd name="connsiteX4" fmla="*/ 213 w 3376459"/>
                    <a:gd name="connsiteY4" fmla="*/ 5861 h 2086707"/>
                    <a:gd name="connsiteX5" fmla="*/ 2827 w 3376459"/>
                    <a:gd name="connsiteY5" fmla="*/ 842779 h 2086707"/>
                    <a:gd name="connsiteX0" fmla="*/ 0 w 3383190"/>
                    <a:gd name="connsiteY0" fmla="*/ 847542 h 2086707"/>
                    <a:gd name="connsiteX1" fmla="*/ 1278898 w 3383190"/>
                    <a:gd name="connsiteY1" fmla="*/ 2086707 h 2086707"/>
                    <a:gd name="connsiteX2" fmla="*/ 3383190 w 3383190"/>
                    <a:gd name="connsiteY2" fmla="*/ 164123 h 2086707"/>
                    <a:gd name="connsiteX3" fmla="*/ 3383190 w 3383190"/>
                    <a:gd name="connsiteY3" fmla="*/ 0 h 2086707"/>
                    <a:gd name="connsiteX4" fmla="*/ 6944 w 3383190"/>
                    <a:gd name="connsiteY4" fmla="*/ 5861 h 2086707"/>
                    <a:gd name="connsiteX5" fmla="*/ 0 w 3383190"/>
                    <a:gd name="connsiteY5" fmla="*/ 847542 h 2086707"/>
                    <a:gd name="connsiteX0" fmla="*/ 0 w 3383190"/>
                    <a:gd name="connsiteY0" fmla="*/ 847542 h 2086707"/>
                    <a:gd name="connsiteX1" fmla="*/ 1278898 w 3383190"/>
                    <a:gd name="connsiteY1" fmla="*/ 2086707 h 2086707"/>
                    <a:gd name="connsiteX2" fmla="*/ 3383190 w 3383190"/>
                    <a:gd name="connsiteY2" fmla="*/ 164123 h 2086707"/>
                    <a:gd name="connsiteX3" fmla="*/ 3383190 w 3383190"/>
                    <a:gd name="connsiteY3" fmla="*/ 0 h 2086707"/>
                    <a:gd name="connsiteX4" fmla="*/ 6944 w 3383190"/>
                    <a:gd name="connsiteY4" fmla="*/ 5861 h 2086707"/>
                    <a:gd name="connsiteX5" fmla="*/ 0 w 3383190"/>
                    <a:gd name="connsiteY5" fmla="*/ 847542 h 2086707"/>
                    <a:gd name="connsiteX0" fmla="*/ 0 w 3383190"/>
                    <a:gd name="connsiteY0" fmla="*/ 847542 h 2086707"/>
                    <a:gd name="connsiteX1" fmla="*/ 1278898 w 3383190"/>
                    <a:gd name="connsiteY1" fmla="*/ 2086707 h 2086707"/>
                    <a:gd name="connsiteX2" fmla="*/ 3383190 w 3383190"/>
                    <a:gd name="connsiteY2" fmla="*/ 164123 h 2086707"/>
                    <a:gd name="connsiteX3" fmla="*/ 3383190 w 3383190"/>
                    <a:gd name="connsiteY3" fmla="*/ 0 h 2086707"/>
                    <a:gd name="connsiteX4" fmla="*/ 6944 w 3383190"/>
                    <a:gd name="connsiteY4" fmla="*/ 5861 h 2086707"/>
                    <a:gd name="connsiteX5" fmla="*/ 0 w 3383190"/>
                    <a:gd name="connsiteY5" fmla="*/ 847542 h 2086707"/>
                    <a:gd name="connsiteX0" fmla="*/ 2939 w 3386129"/>
                    <a:gd name="connsiteY0" fmla="*/ 847542 h 2086707"/>
                    <a:gd name="connsiteX1" fmla="*/ 1281837 w 3386129"/>
                    <a:gd name="connsiteY1" fmla="*/ 2086707 h 2086707"/>
                    <a:gd name="connsiteX2" fmla="*/ 3386129 w 3386129"/>
                    <a:gd name="connsiteY2" fmla="*/ 164123 h 2086707"/>
                    <a:gd name="connsiteX3" fmla="*/ 3386129 w 3386129"/>
                    <a:gd name="connsiteY3" fmla="*/ 0 h 2086707"/>
                    <a:gd name="connsiteX4" fmla="*/ 325 w 3386129"/>
                    <a:gd name="connsiteY4" fmla="*/ 5861 h 2086707"/>
                    <a:gd name="connsiteX5" fmla="*/ 2939 w 3386129"/>
                    <a:gd name="connsiteY5" fmla="*/ 847542 h 2086707"/>
                    <a:gd name="connsiteX0" fmla="*/ 676 w 3383866"/>
                    <a:gd name="connsiteY0" fmla="*/ 847542 h 2086707"/>
                    <a:gd name="connsiteX1" fmla="*/ 1279574 w 3383866"/>
                    <a:gd name="connsiteY1" fmla="*/ 2086707 h 2086707"/>
                    <a:gd name="connsiteX2" fmla="*/ 3383866 w 3383866"/>
                    <a:gd name="connsiteY2" fmla="*/ 164123 h 2086707"/>
                    <a:gd name="connsiteX3" fmla="*/ 3383866 w 3383866"/>
                    <a:gd name="connsiteY3" fmla="*/ 0 h 2086707"/>
                    <a:gd name="connsiteX4" fmla="*/ 451 w 3383866"/>
                    <a:gd name="connsiteY4" fmla="*/ 5861 h 2086707"/>
                    <a:gd name="connsiteX5" fmla="*/ 676 w 3383866"/>
                    <a:gd name="connsiteY5" fmla="*/ 847542 h 2086707"/>
                    <a:gd name="connsiteX0" fmla="*/ 676 w 3383866"/>
                    <a:gd name="connsiteY0" fmla="*/ 847542 h 2086707"/>
                    <a:gd name="connsiteX1" fmla="*/ 1279574 w 3383866"/>
                    <a:gd name="connsiteY1" fmla="*/ 2086707 h 2086707"/>
                    <a:gd name="connsiteX2" fmla="*/ 3383866 w 3383866"/>
                    <a:gd name="connsiteY2" fmla="*/ 164123 h 2086707"/>
                    <a:gd name="connsiteX3" fmla="*/ 3383866 w 3383866"/>
                    <a:gd name="connsiteY3" fmla="*/ 0 h 2086707"/>
                    <a:gd name="connsiteX4" fmla="*/ 451 w 3383866"/>
                    <a:gd name="connsiteY4" fmla="*/ 5861 h 2086707"/>
                    <a:gd name="connsiteX5" fmla="*/ 676 w 3383866"/>
                    <a:gd name="connsiteY5" fmla="*/ 847542 h 2086707"/>
                    <a:gd name="connsiteX0" fmla="*/ 676 w 3540270"/>
                    <a:gd name="connsiteY0" fmla="*/ 876481 h 2108503"/>
                    <a:gd name="connsiteX1" fmla="*/ 1272406 w 3540270"/>
                    <a:gd name="connsiteY1" fmla="*/ 2108503 h 2108503"/>
                    <a:gd name="connsiteX2" fmla="*/ 3383866 w 3540270"/>
                    <a:gd name="connsiteY2" fmla="*/ 193062 h 2108503"/>
                    <a:gd name="connsiteX3" fmla="*/ 3383866 w 3540270"/>
                    <a:gd name="connsiteY3" fmla="*/ 28939 h 2108503"/>
                    <a:gd name="connsiteX4" fmla="*/ 451 w 3540270"/>
                    <a:gd name="connsiteY4" fmla="*/ 34800 h 2108503"/>
                    <a:gd name="connsiteX5" fmla="*/ 676 w 3540270"/>
                    <a:gd name="connsiteY5" fmla="*/ 876481 h 2108503"/>
                    <a:gd name="connsiteX0" fmla="*/ 676 w 3540624"/>
                    <a:gd name="connsiteY0" fmla="*/ 875994 h 2100872"/>
                    <a:gd name="connsiteX1" fmla="*/ 1267627 w 3540624"/>
                    <a:gd name="connsiteY1" fmla="*/ 2100872 h 2100872"/>
                    <a:gd name="connsiteX2" fmla="*/ 3383866 w 3540624"/>
                    <a:gd name="connsiteY2" fmla="*/ 192575 h 2100872"/>
                    <a:gd name="connsiteX3" fmla="*/ 3383866 w 3540624"/>
                    <a:gd name="connsiteY3" fmla="*/ 28452 h 2100872"/>
                    <a:gd name="connsiteX4" fmla="*/ 451 w 3540624"/>
                    <a:gd name="connsiteY4" fmla="*/ 34313 h 2100872"/>
                    <a:gd name="connsiteX5" fmla="*/ 676 w 3540624"/>
                    <a:gd name="connsiteY5" fmla="*/ 875994 h 2100872"/>
                    <a:gd name="connsiteX0" fmla="*/ 676 w 3539916"/>
                    <a:gd name="connsiteY0" fmla="*/ 876808 h 2113592"/>
                    <a:gd name="connsiteX1" fmla="*/ 1277185 w 3539916"/>
                    <a:gd name="connsiteY1" fmla="*/ 2113592 h 2113592"/>
                    <a:gd name="connsiteX2" fmla="*/ 3383866 w 3539916"/>
                    <a:gd name="connsiteY2" fmla="*/ 193389 h 2113592"/>
                    <a:gd name="connsiteX3" fmla="*/ 3383866 w 3539916"/>
                    <a:gd name="connsiteY3" fmla="*/ 29266 h 2113592"/>
                    <a:gd name="connsiteX4" fmla="*/ 451 w 3539916"/>
                    <a:gd name="connsiteY4" fmla="*/ 35127 h 2113592"/>
                    <a:gd name="connsiteX5" fmla="*/ 676 w 3539916"/>
                    <a:gd name="connsiteY5" fmla="*/ 876808 h 2113592"/>
                    <a:gd name="connsiteX0" fmla="*/ 676 w 3540447"/>
                    <a:gd name="connsiteY0" fmla="*/ 876319 h 2105959"/>
                    <a:gd name="connsiteX1" fmla="*/ 1270016 w 3540447"/>
                    <a:gd name="connsiteY1" fmla="*/ 2105959 h 2105959"/>
                    <a:gd name="connsiteX2" fmla="*/ 3383866 w 3540447"/>
                    <a:gd name="connsiteY2" fmla="*/ 192900 h 2105959"/>
                    <a:gd name="connsiteX3" fmla="*/ 3383866 w 3540447"/>
                    <a:gd name="connsiteY3" fmla="*/ 28777 h 2105959"/>
                    <a:gd name="connsiteX4" fmla="*/ 451 w 3540447"/>
                    <a:gd name="connsiteY4" fmla="*/ 34638 h 2105959"/>
                    <a:gd name="connsiteX5" fmla="*/ 676 w 3540447"/>
                    <a:gd name="connsiteY5" fmla="*/ 876319 h 2105959"/>
                    <a:gd name="connsiteX0" fmla="*/ 676 w 3540447"/>
                    <a:gd name="connsiteY0" fmla="*/ 876319 h 2105959"/>
                    <a:gd name="connsiteX1" fmla="*/ 1270016 w 3540447"/>
                    <a:gd name="connsiteY1" fmla="*/ 2105959 h 2105959"/>
                    <a:gd name="connsiteX2" fmla="*/ 3383866 w 3540447"/>
                    <a:gd name="connsiteY2" fmla="*/ 192900 h 2105959"/>
                    <a:gd name="connsiteX3" fmla="*/ 3383866 w 3540447"/>
                    <a:gd name="connsiteY3" fmla="*/ 28777 h 2105959"/>
                    <a:gd name="connsiteX4" fmla="*/ 451 w 3540447"/>
                    <a:gd name="connsiteY4" fmla="*/ 34638 h 2105959"/>
                    <a:gd name="connsiteX5" fmla="*/ 676 w 3540447"/>
                    <a:gd name="connsiteY5" fmla="*/ 876319 h 2105959"/>
                    <a:gd name="connsiteX0" fmla="*/ 676 w 3384332"/>
                    <a:gd name="connsiteY0" fmla="*/ 847542 h 2077182"/>
                    <a:gd name="connsiteX1" fmla="*/ 1270016 w 3384332"/>
                    <a:gd name="connsiteY1" fmla="*/ 2077182 h 2077182"/>
                    <a:gd name="connsiteX2" fmla="*/ 3383866 w 3384332"/>
                    <a:gd name="connsiteY2" fmla="*/ 164123 h 2077182"/>
                    <a:gd name="connsiteX3" fmla="*/ 3383866 w 3384332"/>
                    <a:gd name="connsiteY3" fmla="*/ 0 h 2077182"/>
                    <a:gd name="connsiteX4" fmla="*/ 451 w 3384332"/>
                    <a:gd name="connsiteY4" fmla="*/ 5861 h 2077182"/>
                    <a:gd name="connsiteX5" fmla="*/ 676 w 3384332"/>
                    <a:gd name="connsiteY5" fmla="*/ 847542 h 2077182"/>
                    <a:gd name="connsiteX0" fmla="*/ 676 w 3384332"/>
                    <a:gd name="connsiteY0" fmla="*/ 847542 h 2084332"/>
                    <a:gd name="connsiteX1" fmla="*/ 1274795 w 3384332"/>
                    <a:gd name="connsiteY1" fmla="*/ 2084332 h 2084332"/>
                    <a:gd name="connsiteX2" fmla="*/ 3383866 w 3384332"/>
                    <a:gd name="connsiteY2" fmla="*/ 164123 h 2084332"/>
                    <a:gd name="connsiteX3" fmla="*/ 3383866 w 3384332"/>
                    <a:gd name="connsiteY3" fmla="*/ 0 h 2084332"/>
                    <a:gd name="connsiteX4" fmla="*/ 451 w 3384332"/>
                    <a:gd name="connsiteY4" fmla="*/ 5861 h 2084332"/>
                    <a:gd name="connsiteX5" fmla="*/ 676 w 3384332"/>
                    <a:gd name="connsiteY5" fmla="*/ 847542 h 2084332"/>
                    <a:gd name="connsiteX0" fmla="*/ 0 w 3386045"/>
                    <a:gd name="connsiteY0" fmla="*/ 857075 h 2084332"/>
                    <a:gd name="connsiteX1" fmla="*/ 1276508 w 3386045"/>
                    <a:gd name="connsiteY1" fmla="*/ 2084332 h 2084332"/>
                    <a:gd name="connsiteX2" fmla="*/ 3385579 w 3386045"/>
                    <a:gd name="connsiteY2" fmla="*/ 164123 h 2084332"/>
                    <a:gd name="connsiteX3" fmla="*/ 3385579 w 3386045"/>
                    <a:gd name="connsiteY3" fmla="*/ 0 h 2084332"/>
                    <a:gd name="connsiteX4" fmla="*/ 2164 w 3386045"/>
                    <a:gd name="connsiteY4" fmla="*/ 5861 h 2084332"/>
                    <a:gd name="connsiteX5" fmla="*/ 0 w 3386045"/>
                    <a:gd name="connsiteY5" fmla="*/ 857075 h 2084332"/>
                    <a:gd name="connsiteX0" fmla="*/ 29976 w 3416021"/>
                    <a:gd name="connsiteY0" fmla="*/ 863512 h 2090769"/>
                    <a:gd name="connsiteX1" fmla="*/ 1306484 w 3416021"/>
                    <a:gd name="connsiteY1" fmla="*/ 2090769 h 2090769"/>
                    <a:gd name="connsiteX2" fmla="*/ 3415555 w 3416021"/>
                    <a:gd name="connsiteY2" fmla="*/ 170560 h 2090769"/>
                    <a:gd name="connsiteX3" fmla="*/ 3415555 w 3416021"/>
                    <a:gd name="connsiteY3" fmla="*/ 6437 h 2090769"/>
                    <a:gd name="connsiteX4" fmla="*/ 79 w 3416021"/>
                    <a:gd name="connsiteY4" fmla="*/ 0 h 2090769"/>
                    <a:gd name="connsiteX5" fmla="*/ 29976 w 3416021"/>
                    <a:gd name="connsiteY5" fmla="*/ 863512 h 2090769"/>
                    <a:gd name="connsiteX0" fmla="*/ 39824 w 3425869"/>
                    <a:gd name="connsiteY0" fmla="*/ 857075 h 2084332"/>
                    <a:gd name="connsiteX1" fmla="*/ 1316332 w 3425869"/>
                    <a:gd name="connsiteY1" fmla="*/ 2084332 h 2084332"/>
                    <a:gd name="connsiteX2" fmla="*/ 3425403 w 3425869"/>
                    <a:gd name="connsiteY2" fmla="*/ 164123 h 2084332"/>
                    <a:gd name="connsiteX3" fmla="*/ 3425403 w 3425869"/>
                    <a:gd name="connsiteY3" fmla="*/ 0 h 2084332"/>
                    <a:gd name="connsiteX4" fmla="*/ 62 w 3425869"/>
                    <a:gd name="connsiteY4" fmla="*/ 10780 h 2084332"/>
                    <a:gd name="connsiteX5" fmla="*/ 39824 w 3425869"/>
                    <a:gd name="connsiteY5" fmla="*/ 857075 h 2084332"/>
                    <a:gd name="connsiteX0" fmla="*/ 37362 w 3423407"/>
                    <a:gd name="connsiteY0" fmla="*/ 857075 h 2084332"/>
                    <a:gd name="connsiteX1" fmla="*/ 1313870 w 3423407"/>
                    <a:gd name="connsiteY1" fmla="*/ 2084332 h 2084332"/>
                    <a:gd name="connsiteX2" fmla="*/ 3422941 w 3423407"/>
                    <a:gd name="connsiteY2" fmla="*/ 164123 h 2084332"/>
                    <a:gd name="connsiteX3" fmla="*/ 3422941 w 3423407"/>
                    <a:gd name="connsiteY3" fmla="*/ 0 h 2084332"/>
                    <a:gd name="connsiteX4" fmla="*/ 66 w 3423407"/>
                    <a:gd name="connsiteY4" fmla="*/ 5861 h 2084332"/>
                    <a:gd name="connsiteX5" fmla="*/ 37362 w 3423407"/>
                    <a:gd name="connsiteY5" fmla="*/ 857075 h 2084332"/>
                    <a:gd name="connsiteX0" fmla="*/ 37362 w 3423407"/>
                    <a:gd name="connsiteY0" fmla="*/ 857075 h 2084332"/>
                    <a:gd name="connsiteX1" fmla="*/ 1313870 w 3423407"/>
                    <a:gd name="connsiteY1" fmla="*/ 2084332 h 2084332"/>
                    <a:gd name="connsiteX2" fmla="*/ 3422941 w 3423407"/>
                    <a:gd name="connsiteY2" fmla="*/ 164123 h 2084332"/>
                    <a:gd name="connsiteX3" fmla="*/ 3422941 w 3423407"/>
                    <a:gd name="connsiteY3" fmla="*/ 0 h 2084332"/>
                    <a:gd name="connsiteX4" fmla="*/ 66 w 3423407"/>
                    <a:gd name="connsiteY4" fmla="*/ 3400 h 2084332"/>
                    <a:gd name="connsiteX5" fmla="*/ 37362 w 3423407"/>
                    <a:gd name="connsiteY5" fmla="*/ 857075 h 2084332"/>
                    <a:gd name="connsiteX0" fmla="*/ 25056 w 3411101"/>
                    <a:gd name="connsiteY0" fmla="*/ 857075 h 2084332"/>
                    <a:gd name="connsiteX1" fmla="*/ 1301564 w 3411101"/>
                    <a:gd name="connsiteY1" fmla="*/ 2084332 h 2084332"/>
                    <a:gd name="connsiteX2" fmla="*/ 3410635 w 3411101"/>
                    <a:gd name="connsiteY2" fmla="*/ 164123 h 2084332"/>
                    <a:gd name="connsiteX3" fmla="*/ 3410635 w 3411101"/>
                    <a:gd name="connsiteY3" fmla="*/ 0 h 2084332"/>
                    <a:gd name="connsiteX4" fmla="*/ 92 w 3411101"/>
                    <a:gd name="connsiteY4" fmla="*/ 3400 h 2084332"/>
                    <a:gd name="connsiteX5" fmla="*/ 25056 w 3411101"/>
                    <a:gd name="connsiteY5" fmla="*/ 857075 h 2084332"/>
                    <a:gd name="connsiteX0" fmla="*/ 0 w 3420572"/>
                    <a:gd name="connsiteY0" fmla="*/ 842317 h 2084332"/>
                    <a:gd name="connsiteX1" fmla="*/ 1311035 w 3420572"/>
                    <a:gd name="connsiteY1" fmla="*/ 2084332 h 2084332"/>
                    <a:gd name="connsiteX2" fmla="*/ 3420106 w 3420572"/>
                    <a:gd name="connsiteY2" fmla="*/ 164123 h 2084332"/>
                    <a:gd name="connsiteX3" fmla="*/ 3420106 w 3420572"/>
                    <a:gd name="connsiteY3" fmla="*/ 0 h 2084332"/>
                    <a:gd name="connsiteX4" fmla="*/ 9563 w 3420572"/>
                    <a:gd name="connsiteY4" fmla="*/ 3400 h 2084332"/>
                    <a:gd name="connsiteX5" fmla="*/ 0 w 3420572"/>
                    <a:gd name="connsiteY5" fmla="*/ 842317 h 2084332"/>
                    <a:gd name="connsiteX0" fmla="*/ 748 w 3411455"/>
                    <a:gd name="connsiteY0" fmla="*/ 842317 h 2084332"/>
                    <a:gd name="connsiteX1" fmla="*/ 1301918 w 3411455"/>
                    <a:gd name="connsiteY1" fmla="*/ 2084332 h 2084332"/>
                    <a:gd name="connsiteX2" fmla="*/ 3410989 w 3411455"/>
                    <a:gd name="connsiteY2" fmla="*/ 164123 h 2084332"/>
                    <a:gd name="connsiteX3" fmla="*/ 3410989 w 3411455"/>
                    <a:gd name="connsiteY3" fmla="*/ 0 h 2084332"/>
                    <a:gd name="connsiteX4" fmla="*/ 446 w 3411455"/>
                    <a:gd name="connsiteY4" fmla="*/ 3400 h 2084332"/>
                    <a:gd name="connsiteX5" fmla="*/ 748 w 3411455"/>
                    <a:gd name="connsiteY5" fmla="*/ 842317 h 2084332"/>
                    <a:gd name="connsiteX0" fmla="*/ 748 w 3420925"/>
                    <a:gd name="connsiteY0" fmla="*/ 842317 h 2084332"/>
                    <a:gd name="connsiteX1" fmla="*/ 1301918 w 3420925"/>
                    <a:gd name="connsiteY1" fmla="*/ 2084332 h 2084332"/>
                    <a:gd name="connsiteX2" fmla="*/ 3420854 w 3420925"/>
                    <a:gd name="connsiteY2" fmla="*/ 178882 h 2084332"/>
                    <a:gd name="connsiteX3" fmla="*/ 3410989 w 3420925"/>
                    <a:gd name="connsiteY3" fmla="*/ 0 h 2084332"/>
                    <a:gd name="connsiteX4" fmla="*/ 446 w 3420925"/>
                    <a:gd name="connsiteY4" fmla="*/ 3400 h 2084332"/>
                    <a:gd name="connsiteX5" fmla="*/ 748 w 3420925"/>
                    <a:gd name="connsiteY5" fmla="*/ 842317 h 2084332"/>
                    <a:gd name="connsiteX0" fmla="*/ 748 w 3413651"/>
                    <a:gd name="connsiteY0" fmla="*/ 842317 h 2084332"/>
                    <a:gd name="connsiteX1" fmla="*/ 1301918 w 3413651"/>
                    <a:gd name="connsiteY1" fmla="*/ 2084332 h 2084332"/>
                    <a:gd name="connsiteX2" fmla="*/ 3413456 w 3413651"/>
                    <a:gd name="connsiteY2" fmla="*/ 173962 h 2084332"/>
                    <a:gd name="connsiteX3" fmla="*/ 3410989 w 3413651"/>
                    <a:gd name="connsiteY3" fmla="*/ 0 h 2084332"/>
                    <a:gd name="connsiteX4" fmla="*/ 446 w 3413651"/>
                    <a:gd name="connsiteY4" fmla="*/ 3400 h 2084332"/>
                    <a:gd name="connsiteX5" fmla="*/ 748 w 3413651"/>
                    <a:gd name="connsiteY5" fmla="*/ 842317 h 2084332"/>
                    <a:gd name="connsiteX0" fmla="*/ 748 w 3413651"/>
                    <a:gd name="connsiteY0" fmla="*/ 842317 h 2084332"/>
                    <a:gd name="connsiteX1" fmla="*/ 1301918 w 3413651"/>
                    <a:gd name="connsiteY1" fmla="*/ 2084332 h 2084332"/>
                    <a:gd name="connsiteX2" fmla="*/ 3413456 w 3413651"/>
                    <a:gd name="connsiteY2" fmla="*/ 173962 h 2084332"/>
                    <a:gd name="connsiteX3" fmla="*/ 3410989 w 3413651"/>
                    <a:gd name="connsiteY3" fmla="*/ 0 h 2084332"/>
                    <a:gd name="connsiteX4" fmla="*/ 446 w 3413651"/>
                    <a:gd name="connsiteY4" fmla="*/ 3400 h 2084332"/>
                    <a:gd name="connsiteX5" fmla="*/ 748 w 3413651"/>
                    <a:gd name="connsiteY5" fmla="*/ 842317 h 2084332"/>
                    <a:gd name="connsiteX0" fmla="*/ 748 w 3448005"/>
                    <a:gd name="connsiteY0" fmla="*/ 842317 h 2084332"/>
                    <a:gd name="connsiteX1" fmla="*/ 1301918 w 3448005"/>
                    <a:gd name="connsiteY1" fmla="*/ 2084332 h 2084332"/>
                    <a:gd name="connsiteX2" fmla="*/ 3447984 w 3448005"/>
                    <a:gd name="connsiteY2" fmla="*/ 151825 h 2084332"/>
                    <a:gd name="connsiteX3" fmla="*/ 3410989 w 3448005"/>
                    <a:gd name="connsiteY3" fmla="*/ 0 h 2084332"/>
                    <a:gd name="connsiteX4" fmla="*/ 446 w 3448005"/>
                    <a:gd name="connsiteY4" fmla="*/ 3400 h 2084332"/>
                    <a:gd name="connsiteX5" fmla="*/ 748 w 3448005"/>
                    <a:gd name="connsiteY5" fmla="*/ 842317 h 2084332"/>
                    <a:gd name="connsiteX0" fmla="*/ 748 w 3448179"/>
                    <a:gd name="connsiteY0" fmla="*/ 842317 h 2084332"/>
                    <a:gd name="connsiteX1" fmla="*/ 1301918 w 3448179"/>
                    <a:gd name="connsiteY1" fmla="*/ 2084332 h 2084332"/>
                    <a:gd name="connsiteX2" fmla="*/ 3447984 w 3448179"/>
                    <a:gd name="connsiteY2" fmla="*/ 151825 h 2084332"/>
                    <a:gd name="connsiteX3" fmla="*/ 3445516 w 3448179"/>
                    <a:gd name="connsiteY3" fmla="*/ 0 h 2084332"/>
                    <a:gd name="connsiteX4" fmla="*/ 446 w 3448179"/>
                    <a:gd name="connsiteY4" fmla="*/ 3400 h 2084332"/>
                    <a:gd name="connsiteX5" fmla="*/ 748 w 3448179"/>
                    <a:gd name="connsiteY5" fmla="*/ 842317 h 2084332"/>
                    <a:gd name="connsiteX0" fmla="*/ 748 w 3460314"/>
                    <a:gd name="connsiteY0" fmla="*/ 842317 h 2084332"/>
                    <a:gd name="connsiteX1" fmla="*/ 1301918 w 3460314"/>
                    <a:gd name="connsiteY1" fmla="*/ 2084332 h 2084332"/>
                    <a:gd name="connsiteX2" fmla="*/ 3447984 w 3460314"/>
                    <a:gd name="connsiteY2" fmla="*/ 151825 h 2084332"/>
                    <a:gd name="connsiteX3" fmla="*/ 3460314 w 3460314"/>
                    <a:gd name="connsiteY3" fmla="*/ 0 h 2084332"/>
                    <a:gd name="connsiteX4" fmla="*/ 446 w 3460314"/>
                    <a:gd name="connsiteY4" fmla="*/ 3400 h 2084332"/>
                    <a:gd name="connsiteX5" fmla="*/ 748 w 3460314"/>
                    <a:gd name="connsiteY5" fmla="*/ 842317 h 2084332"/>
                    <a:gd name="connsiteX0" fmla="*/ 748 w 3460780"/>
                    <a:gd name="connsiteY0" fmla="*/ 842317 h 2084332"/>
                    <a:gd name="connsiteX1" fmla="*/ 1301918 w 3460780"/>
                    <a:gd name="connsiteY1" fmla="*/ 2084332 h 2084332"/>
                    <a:gd name="connsiteX2" fmla="*/ 3460315 w 3460780"/>
                    <a:gd name="connsiteY2" fmla="*/ 144446 h 2084332"/>
                    <a:gd name="connsiteX3" fmla="*/ 3460314 w 3460780"/>
                    <a:gd name="connsiteY3" fmla="*/ 0 h 2084332"/>
                    <a:gd name="connsiteX4" fmla="*/ 446 w 3460780"/>
                    <a:gd name="connsiteY4" fmla="*/ 3400 h 2084332"/>
                    <a:gd name="connsiteX5" fmla="*/ 748 w 3460780"/>
                    <a:gd name="connsiteY5" fmla="*/ 842317 h 2084332"/>
                    <a:gd name="connsiteX0" fmla="*/ 748 w 3465370"/>
                    <a:gd name="connsiteY0" fmla="*/ 842317 h 2084332"/>
                    <a:gd name="connsiteX1" fmla="*/ 1301918 w 3465370"/>
                    <a:gd name="connsiteY1" fmla="*/ 2084332 h 2084332"/>
                    <a:gd name="connsiteX2" fmla="*/ 3465247 w 3465370"/>
                    <a:gd name="connsiteY2" fmla="*/ 141987 h 2084332"/>
                    <a:gd name="connsiteX3" fmla="*/ 3460314 w 3465370"/>
                    <a:gd name="connsiteY3" fmla="*/ 0 h 2084332"/>
                    <a:gd name="connsiteX4" fmla="*/ 446 w 3465370"/>
                    <a:gd name="connsiteY4" fmla="*/ 3400 h 2084332"/>
                    <a:gd name="connsiteX5" fmla="*/ 748 w 3465370"/>
                    <a:gd name="connsiteY5" fmla="*/ 842317 h 2084332"/>
                    <a:gd name="connsiteX0" fmla="*/ 748 w 3462975"/>
                    <a:gd name="connsiteY0" fmla="*/ 842317 h 2084332"/>
                    <a:gd name="connsiteX1" fmla="*/ 1301918 w 3462975"/>
                    <a:gd name="connsiteY1" fmla="*/ 2084332 h 2084332"/>
                    <a:gd name="connsiteX2" fmla="*/ 3462781 w 3462975"/>
                    <a:gd name="connsiteY2" fmla="*/ 132148 h 2084332"/>
                    <a:gd name="connsiteX3" fmla="*/ 3460314 w 3462975"/>
                    <a:gd name="connsiteY3" fmla="*/ 0 h 2084332"/>
                    <a:gd name="connsiteX4" fmla="*/ 446 w 3462975"/>
                    <a:gd name="connsiteY4" fmla="*/ 3400 h 2084332"/>
                    <a:gd name="connsiteX5" fmla="*/ 748 w 3462975"/>
                    <a:gd name="connsiteY5" fmla="*/ 842317 h 2084332"/>
                    <a:gd name="connsiteX0" fmla="*/ 748 w 3460314"/>
                    <a:gd name="connsiteY0" fmla="*/ 842317 h 2084332"/>
                    <a:gd name="connsiteX1" fmla="*/ 1301918 w 3460314"/>
                    <a:gd name="connsiteY1" fmla="*/ 2084332 h 2084332"/>
                    <a:gd name="connsiteX2" fmla="*/ 3457848 w 3460314"/>
                    <a:gd name="connsiteY2" fmla="*/ 137068 h 2084332"/>
                    <a:gd name="connsiteX3" fmla="*/ 3460314 w 3460314"/>
                    <a:gd name="connsiteY3" fmla="*/ 0 h 2084332"/>
                    <a:gd name="connsiteX4" fmla="*/ 446 w 3460314"/>
                    <a:gd name="connsiteY4" fmla="*/ 3400 h 2084332"/>
                    <a:gd name="connsiteX5" fmla="*/ 748 w 3460314"/>
                    <a:gd name="connsiteY5" fmla="*/ 842317 h 2084332"/>
                    <a:gd name="connsiteX0" fmla="*/ 748 w 3458043"/>
                    <a:gd name="connsiteY0" fmla="*/ 842317 h 2084332"/>
                    <a:gd name="connsiteX1" fmla="*/ 1301918 w 3458043"/>
                    <a:gd name="connsiteY1" fmla="*/ 2084332 h 2084332"/>
                    <a:gd name="connsiteX2" fmla="*/ 3457848 w 3458043"/>
                    <a:gd name="connsiteY2" fmla="*/ 137068 h 2084332"/>
                    <a:gd name="connsiteX3" fmla="*/ 3455381 w 3458043"/>
                    <a:gd name="connsiteY3" fmla="*/ 0 h 2084332"/>
                    <a:gd name="connsiteX4" fmla="*/ 446 w 3458043"/>
                    <a:gd name="connsiteY4" fmla="*/ 3400 h 2084332"/>
                    <a:gd name="connsiteX5" fmla="*/ 748 w 3458043"/>
                    <a:gd name="connsiteY5" fmla="*/ 842317 h 2084332"/>
                    <a:gd name="connsiteX0" fmla="*/ 748 w 3458043"/>
                    <a:gd name="connsiteY0" fmla="*/ 842317 h 2094171"/>
                    <a:gd name="connsiteX1" fmla="*/ 1316716 w 3458043"/>
                    <a:gd name="connsiteY1" fmla="*/ 2094171 h 2094171"/>
                    <a:gd name="connsiteX2" fmla="*/ 3457848 w 3458043"/>
                    <a:gd name="connsiteY2" fmla="*/ 137068 h 2094171"/>
                    <a:gd name="connsiteX3" fmla="*/ 3455381 w 3458043"/>
                    <a:gd name="connsiteY3" fmla="*/ 0 h 2094171"/>
                    <a:gd name="connsiteX4" fmla="*/ 446 w 3458043"/>
                    <a:gd name="connsiteY4" fmla="*/ 3400 h 2094171"/>
                    <a:gd name="connsiteX5" fmla="*/ 748 w 3458043"/>
                    <a:gd name="connsiteY5" fmla="*/ 842317 h 2094171"/>
                    <a:gd name="connsiteX0" fmla="*/ 748 w 3458043"/>
                    <a:gd name="connsiteY0" fmla="*/ 842317 h 2118768"/>
                    <a:gd name="connsiteX1" fmla="*/ 1289587 w 3458043"/>
                    <a:gd name="connsiteY1" fmla="*/ 2118768 h 2118768"/>
                    <a:gd name="connsiteX2" fmla="*/ 3457848 w 3458043"/>
                    <a:gd name="connsiteY2" fmla="*/ 137068 h 2118768"/>
                    <a:gd name="connsiteX3" fmla="*/ 3455381 w 3458043"/>
                    <a:gd name="connsiteY3" fmla="*/ 0 h 2118768"/>
                    <a:gd name="connsiteX4" fmla="*/ 446 w 3458043"/>
                    <a:gd name="connsiteY4" fmla="*/ 3400 h 2118768"/>
                    <a:gd name="connsiteX5" fmla="*/ 748 w 3458043"/>
                    <a:gd name="connsiteY5" fmla="*/ 842317 h 2118768"/>
                    <a:gd name="connsiteX0" fmla="*/ 748 w 3458043"/>
                    <a:gd name="connsiteY0" fmla="*/ 842317 h 2108929"/>
                    <a:gd name="connsiteX1" fmla="*/ 1301918 w 3458043"/>
                    <a:gd name="connsiteY1" fmla="*/ 2108929 h 2108929"/>
                    <a:gd name="connsiteX2" fmla="*/ 3457848 w 3458043"/>
                    <a:gd name="connsiteY2" fmla="*/ 137068 h 2108929"/>
                    <a:gd name="connsiteX3" fmla="*/ 3455381 w 3458043"/>
                    <a:gd name="connsiteY3" fmla="*/ 0 h 2108929"/>
                    <a:gd name="connsiteX4" fmla="*/ 446 w 3458043"/>
                    <a:gd name="connsiteY4" fmla="*/ 3400 h 2108929"/>
                    <a:gd name="connsiteX5" fmla="*/ 748 w 3458043"/>
                    <a:gd name="connsiteY5" fmla="*/ 842317 h 2108929"/>
                    <a:gd name="connsiteX0" fmla="*/ 748 w 3458043"/>
                    <a:gd name="connsiteY0" fmla="*/ 842317 h 2108929"/>
                    <a:gd name="connsiteX1" fmla="*/ 1296986 w 3458043"/>
                    <a:gd name="connsiteY1" fmla="*/ 2108929 h 2108929"/>
                    <a:gd name="connsiteX2" fmla="*/ 3457848 w 3458043"/>
                    <a:gd name="connsiteY2" fmla="*/ 137068 h 2108929"/>
                    <a:gd name="connsiteX3" fmla="*/ 3455381 w 3458043"/>
                    <a:gd name="connsiteY3" fmla="*/ 0 h 2108929"/>
                    <a:gd name="connsiteX4" fmla="*/ 446 w 3458043"/>
                    <a:gd name="connsiteY4" fmla="*/ 3400 h 2108929"/>
                    <a:gd name="connsiteX5" fmla="*/ 748 w 3458043"/>
                    <a:gd name="connsiteY5" fmla="*/ 842317 h 2108929"/>
                    <a:gd name="connsiteX0" fmla="*/ 748 w 3458043"/>
                    <a:gd name="connsiteY0" fmla="*/ 842317 h 2106469"/>
                    <a:gd name="connsiteX1" fmla="*/ 1301918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42317 h 2106469"/>
                    <a:gd name="connsiteX0" fmla="*/ 748 w 3458043"/>
                    <a:gd name="connsiteY0" fmla="*/ 842317 h 2106469"/>
                    <a:gd name="connsiteX1" fmla="*/ 1299452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42317 h 2106469"/>
                    <a:gd name="connsiteX0" fmla="*/ 748 w 3458043"/>
                    <a:gd name="connsiteY0" fmla="*/ 864453 h 2106469"/>
                    <a:gd name="connsiteX1" fmla="*/ 1299452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64453 h 2106469"/>
                    <a:gd name="connsiteX0" fmla="*/ 748 w 3458043"/>
                    <a:gd name="connsiteY0" fmla="*/ 857074 h 2106469"/>
                    <a:gd name="connsiteX1" fmla="*/ 1299452 w 3458043"/>
                    <a:gd name="connsiteY1" fmla="*/ 2106469 h 2106469"/>
                    <a:gd name="connsiteX2" fmla="*/ 3457848 w 3458043"/>
                    <a:gd name="connsiteY2" fmla="*/ 137068 h 2106469"/>
                    <a:gd name="connsiteX3" fmla="*/ 3455381 w 3458043"/>
                    <a:gd name="connsiteY3" fmla="*/ 0 h 2106469"/>
                    <a:gd name="connsiteX4" fmla="*/ 446 w 3458043"/>
                    <a:gd name="connsiteY4" fmla="*/ 3400 h 2106469"/>
                    <a:gd name="connsiteX5" fmla="*/ 748 w 3458043"/>
                    <a:gd name="connsiteY5" fmla="*/ 857074 h 2106469"/>
                    <a:gd name="connsiteX0" fmla="*/ 91711 w 3549006"/>
                    <a:gd name="connsiteY0" fmla="*/ 857074 h 2106469"/>
                    <a:gd name="connsiteX1" fmla="*/ 1390415 w 3549006"/>
                    <a:gd name="connsiteY1" fmla="*/ 2106469 h 2106469"/>
                    <a:gd name="connsiteX2" fmla="*/ 3548811 w 3549006"/>
                    <a:gd name="connsiteY2" fmla="*/ 137068 h 2106469"/>
                    <a:gd name="connsiteX3" fmla="*/ 3546344 w 3549006"/>
                    <a:gd name="connsiteY3" fmla="*/ 0 h 2106469"/>
                    <a:gd name="connsiteX4" fmla="*/ 29 w 3549006"/>
                    <a:gd name="connsiteY4" fmla="*/ 90394 h 2106469"/>
                    <a:gd name="connsiteX5" fmla="*/ 91711 w 3549006"/>
                    <a:gd name="connsiteY5" fmla="*/ 857074 h 2106469"/>
                    <a:gd name="connsiteX0" fmla="*/ 4724 w 3549245"/>
                    <a:gd name="connsiteY0" fmla="*/ 765937 h 2106469"/>
                    <a:gd name="connsiteX1" fmla="*/ 1390654 w 3549245"/>
                    <a:gd name="connsiteY1" fmla="*/ 2106469 h 2106469"/>
                    <a:gd name="connsiteX2" fmla="*/ 3549050 w 3549245"/>
                    <a:gd name="connsiteY2" fmla="*/ 137068 h 2106469"/>
                    <a:gd name="connsiteX3" fmla="*/ 3546583 w 3549245"/>
                    <a:gd name="connsiteY3" fmla="*/ 0 h 2106469"/>
                    <a:gd name="connsiteX4" fmla="*/ 268 w 3549245"/>
                    <a:gd name="connsiteY4" fmla="*/ 90394 h 2106469"/>
                    <a:gd name="connsiteX5" fmla="*/ 4724 w 3549245"/>
                    <a:gd name="connsiteY5" fmla="*/ 765937 h 2106469"/>
                    <a:gd name="connsiteX0" fmla="*/ 747 w 3549422"/>
                    <a:gd name="connsiteY0" fmla="*/ 765937 h 2106469"/>
                    <a:gd name="connsiteX1" fmla="*/ 1390831 w 3549422"/>
                    <a:gd name="connsiteY1" fmla="*/ 2106469 h 2106469"/>
                    <a:gd name="connsiteX2" fmla="*/ 3549227 w 3549422"/>
                    <a:gd name="connsiteY2" fmla="*/ 137068 h 2106469"/>
                    <a:gd name="connsiteX3" fmla="*/ 3546760 w 3549422"/>
                    <a:gd name="connsiteY3" fmla="*/ 0 h 2106469"/>
                    <a:gd name="connsiteX4" fmla="*/ 445 w 3549422"/>
                    <a:gd name="connsiteY4" fmla="*/ 90394 h 2106469"/>
                    <a:gd name="connsiteX5" fmla="*/ 747 w 3549422"/>
                    <a:gd name="connsiteY5" fmla="*/ 765937 h 2106469"/>
                    <a:gd name="connsiteX0" fmla="*/ 747 w 3549422"/>
                    <a:gd name="connsiteY0" fmla="*/ 765937 h 2657430"/>
                    <a:gd name="connsiteX1" fmla="*/ 2113565 w 3549422"/>
                    <a:gd name="connsiteY1" fmla="*/ 2657430 h 2657430"/>
                    <a:gd name="connsiteX2" fmla="*/ 3549227 w 3549422"/>
                    <a:gd name="connsiteY2" fmla="*/ 137068 h 2657430"/>
                    <a:gd name="connsiteX3" fmla="*/ 3546760 w 3549422"/>
                    <a:gd name="connsiteY3" fmla="*/ 0 h 2657430"/>
                    <a:gd name="connsiteX4" fmla="*/ 445 w 3549422"/>
                    <a:gd name="connsiteY4" fmla="*/ 90394 h 2657430"/>
                    <a:gd name="connsiteX5" fmla="*/ 747 w 3549422"/>
                    <a:gd name="connsiteY5" fmla="*/ 765937 h 2657430"/>
                    <a:gd name="connsiteX0" fmla="*/ 747 w 3549422"/>
                    <a:gd name="connsiteY0" fmla="*/ 765937 h 2669857"/>
                    <a:gd name="connsiteX1" fmla="*/ 2113565 w 3549422"/>
                    <a:gd name="connsiteY1" fmla="*/ 2669857 h 2669857"/>
                    <a:gd name="connsiteX2" fmla="*/ 3549227 w 3549422"/>
                    <a:gd name="connsiteY2" fmla="*/ 137068 h 2669857"/>
                    <a:gd name="connsiteX3" fmla="*/ 3546760 w 3549422"/>
                    <a:gd name="connsiteY3" fmla="*/ 0 h 2669857"/>
                    <a:gd name="connsiteX4" fmla="*/ 445 w 3549422"/>
                    <a:gd name="connsiteY4" fmla="*/ 90394 h 2669857"/>
                    <a:gd name="connsiteX5" fmla="*/ 747 w 3549422"/>
                    <a:gd name="connsiteY5" fmla="*/ 765937 h 2669857"/>
                    <a:gd name="connsiteX0" fmla="*/ 747 w 3549422"/>
                    <a:gd name="connsiteY0" fmla="*/ 765937 h 2645002"/>
                    <a:gd name="connsiteX1" fmla="*/ 2101103 w 3549422"/>
                    <a:gd name="connsiteY1" fmla="*/ 2645002 h 2645002"/>
                    <a:gd name="connsiteX2" fmla="*/ 3549227 w 3549422"/>
                    <a:gd name="connsiteY2" fmla="*/ 137068 h 2645002"/>
                    <a:gd name="connsiteX3" fmla="*/ 3546760 w 3549422"/>
                    <a:gd name="connsiteY3" fmla="*/ 0 h 2645002"/>
                    <a:gd name="connsiteX4" fmla="*/ 445 w 3549422"/>
                    <a:gd name="connsiteY4" fmla="*/ 90394 h 2645002"/>
                    <a:gd name="connsiteX5" fmla="*/ 747 w 3549422"/>
                    <a:gd name="connsiteY5" fmla="*/ 765937 h 2645002"/>
                    <a:gd name="connsiteX0" fmla="*/ 747 w 3549422"/>
                    <a:gd name="connsiteY0" fmla="*/ 765937 h 2628432"/>
                    <a:gd name="connsiteX1" fmla="*/ 2105258 w 3549422"/>
                    <a:gd name="connsiteY1" fmla="*/ 2628432 h 2628432"/>
                    <a:gd name="connsiteX2" fmla="*/ 3549227 w 3549422"/>
                    <a:gd name="connsiteY2" fmla="*/ 137068 h 2628432"/>
                    <a:gd name="connsiteX3" fmla="*/ 3546760 w 3549422"/>
                    <a:gd name="connsiteY3" fmla="*/ 0 h 2628432"/>
                    <a:gd name="connsiteX4" fmla="*/ 445 w 3549422"/>
                    <a:gd name="connsiteY4" fmla="*/ 90394 h 2628432"/>
                    <a:gd name="connsiteX5" fmla="*/ 747 w 3549422"/>
                    <a:gd name="connsiteY5" fmla="*/ 765937 h 2628432"/>
                    <a:gd name="connsiteX0" fmla="*/ 747 w 3549422"/>
                    <a:gd name="connsiteY0" fmla="*/ 765937 h 2640860"/>
                    <a:gd name="connsiteX1" fmla="*/ 2101103 w 3549422"/>
                    <a:gd name="connsiteY1" fmla="*/ 2640860 h 2640860"/>
                    <a:gd name="connsiteX2" fmla="*/ 3549227 w 3549422"/>
                    <a:gd name="connsiteY2" fmla="*/ 137068 h 2640860"/>
                    <a:gd name="connsiteX3" fmla="*/ 3546760 w 3549422"/>
                    <a:gd name="connsiteY3" fmla="*/ 0 h 2640860"/>
                    <a:gd name="connsiteX4" fmla="*/ 445 w 3549422"/>
                    <a:gd name="connsiteY4" fmla="*/ 90394 h 2640860"/>
                    <a:gd name="connsiteX5" fmla="*/ 747 w 3549422"/>
                    <a:gd name="connsiteY5" fmla="*/ 765937 h 2640860"/>
                    <a:gd name="connsiteX0" fmla="*/ 747 w 3549422"/>
                    <a:gd name="connsiteY0" fmla="*/ 765937 h 2640860"/>
                    <a:gd name="connsiteX1" fmla="*/ 2105258 w 3549422"/>
                    <a:gd name="connsiteY1" fmla="*/ 2640860 h 2640860"/>
                    <a:gd name="connsiteX2" fmla="*/ 3549227 w 3549422"/>
                    <a:gd name="connsiteY2" fmla="*/ 137068 h 2640860"/>
                    <a:gd name="connsiteX3" fmla="*/ 3546760 w 3549422"/>
                    <a:gd name="connsiteY3" fmla="*/ 0 h 2640860"/>
                    <a:gd name="connsiteX4" fmla="*/ 445 w 3549422"/>
                    <a:gd name="connsiteY4" fmla="*/ 90394 h 2640860"/>
                    <a:gd name="connsiteX5" fmla="*/ 747 w 3549422"/>
                    <a:gd name="connsiteY5" fmla="*/ 765937 h 2640860"/>
                    <a:gd name="connsiteX0" fmla="*/ 747 w 3549422"/>
                    <a:gd name="connsiteY0" fmla="*/ 765937 h 2636717"/>
                    <a:gd name="connsiteX1" fmla="*/ 2101103 w 3549422"/>
                    <a:gd name="connsiteY1" fmla="*/ 2636717 h 2636717"/>
                    <a:gd name="connsiteX2" fmla="*/ 3549227 w 3549422"/>
                    <a:gd name="connsiteY2" fmla="*/ 137068 h 2636717"/>
                    <a:gd name="connsiteX3" fmla="*/ 3546760 w 3549422"/>
                    <a:gd name="connsiteY3" fmla="*/ 0 h 2636717"/>
                    <a:gd name="connsiteX4" fmla="*/ 445 w 3549422"/>
                    <a:gd name="connsiteY4" fmla="*/ 90394 h 2636717"/>
                    <a:gd name="connsiteX5" fmla="*/ 747 w 3549422"/>
                    <a:gd name="connsiteY5" fmla="*/ 765937 h 2636717"/>
                    <a:gd name="connsiteX0" fmla="*/ 747 w 3549229"/>
                    <a:gd name="connsiteY0" fmla="*/ 675543 h 2546323"/>
                    <a:gd name="connsiteX1" fmla="*/ 2101103 w 3549229"/>
                    <a:gd name="connsiteY1" fmla="*/ 2546323 h 2546323"/>
                    <a:gd name="connsiteX2" fmla="*/ 3549227 w 3549229"/>
                    <a:gd name="connsiteY2" fmla="*/ 46674 h 2546323"/>
                    <a:gd name="connsiteX3" fmla="*/ 3206161 w 3549229"/>
                    <a:gd name="connsiteY3" fmla="*/ 9027 h 2546323"/>
                    <a:gd name="connsiteX4" fmla="*/ 445 w 3549229"/>
                    <a:gd name="connsiteY4" fmla="*/ 0 h 2546323"/>
                    <a:gd name="connsiteX5" fmla="*/ 747 w 3549229"/>
                    <a:gd name="connsiteY5" fmla="*/ 675543 h 2546323"/>
                    <a:gd name="connsiteX0" fmla="*/ 747 w 3206161"/>
                    <a:gd name="connsiteY0" fmla="*/ 675543 h 2546323"/>
                    <a:gd name="connsiteX1" fmla="*/ 2101103 w 3206161"/>
                    <a:gd name="connsiteY1" fmla="*/ 2546323 h 2546323"/>
                    <a:gd name="connsiteX2" fmla="*/ 3133862 w 3206161"/>
                    <a:gd name="connsiteY2" fmla="*/ 212376 h 2546323"/>
                    <a:gd name="connsiteX3" fmla="*/ 3206161 w 3206161"/>
                    <a:gd name="connsiteY3" fmla="*/ 9027 h 2546323"/>
                    <a:gd name="connsiteX4" fmla="*/ 445 w 3206161"/>
                    <a:gd name="connsiteY4" fmla="*/ 0 h 2546323"/>
                    <a:gd name="connsiteX5" fmla="*/ 747 w 3206161"/>
                    <a:gd name="connsiteY5" fmla="*/ 675543 h 2546323"/>
                    <a:gd name="connsiteX0" fmla="*/ 747 w 3206161"/>
                    <a:gd name="connsiteY0" fmla="*/ 675543 h 2546323"/>
                    <a:gd name="connsiteX1" fmla="*/ 2101103 w 3206161"/>
                    <a:gd name="connsiteY1" fmla="*/ 2546323 h 2546323"/>
                    <a:gd name="connsiteX2" fmla="*/ 3206161 w 3206161"/>
                    <a:gd name="connsiteY2" fmla="*/ 9027 h 2546323"/>
                    <a:gd name="connsiteX3" fmla="*/ 445 w 3206161"/>
                    <a:gd name="connsiteY3" fmla="*/ 0 h 2546323"/>
                    <a:gd name="connsiteX4" fmla="*/ 747 w 3206161"/>
                    <a:gd name="connsiteY4" fmla="*/ 675543 h 254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161" h="2546323">
                      <a:moveTo>
                        <a:pt x="747" y="675543"/>
                      </a:moveTo>
                      <a:lnTo>
                        <a:pt x="2101103" y="2546323"/>
                      </a:lnTo>
                      <a:lnTo>
                        <a:pt x="3206161" y="9027"/>
                      </a:lnTo>
                      <a:lnTo>
                        <a:pt x="445" y="0"/>
                      </a:lnTo>
                      <a:cubicBezTo>
                        <a:pt x="-1509" y="275492"/>
                        <a:pt x="3784" y="380085"/>
                        <a:pt x="747" y="675543"/>
                      </a:cubicBezTo>
                      <a:close/>
                    </a:path>
                  </a:pathLst>
                </a:custGeom>
                <a:solidFill>
                  <a:srgbClr val="FFE697"/>
                </a:solidFill>
                <a:ln w="38100">
                  <a:solidFill>
                    <a:schemeClr val="tx1">
                      <a:lumMod val="75000"/>
                      <a:lumOff val="2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Freeform: Shape 38">
                  <a:extLst>
                    <a:ext uri="{FF2B5EF4-FFF2-40B4-BE49-F238E27FC236}">
                      <a16:creationId xmlns:a16="http://schemas.microsoft.com/office/drawing/2014/main" id="{A5EC3269-025D-4857-84AE-9451BE2EE1F2}"/>
                    </a:ext>
                  </a:extLst>
                </p:cNvPr>
                <p:cNvSpPr/>
                <p:nvPr/>
              </p:nvSpPr>
              <p:spPr>
                <a:xfrm>
                  <a:off x="8471217" y="3195597"/>
                  <a:ext cx="1364769" cy="1823278"/>
                </a:xfrm>
                <a:custGeom>
                  <a:avLst/>
                  <a:gdLst>
                    <a:gd name="connsiteX0" fmla="*/ 0 w 1240632"/>
                    <a:gd name="connsiteY0" fmla="*/ 0 h 2326481"/>
                    <a:gd name="connsiteX1" fmla="*/ 1240632 w 1240632"/>
                    <a:gd name="connsiteY1" fmla="*/ 1200150 h 2326481"/>
                    <a:gd name="connsiteX2" fmla="*/ 0 w 1240632"/>
                    <a:gd name="connsiteY2" fmla="*/ 2326481 h 2326481"/>
                    <a:gd name="connsiteX3" fmla="*/ 0 w 1240632"/>
                    <a:gd name="connsiteY3" fmla="*/ 0 h 2326481"/>
                    <a:gd name="connsiteX0" fmla="*/ 11906 w 1240632"/>
                    <a:gd name="connsiteY0" fmla="*/ 0 h 2297906"/>
                    <a:gd name="connsiteX1" fmla="*/ 1240632 w 1240632"/>
                    <a:gd name="connsiteY1" fmla="*/ 1171575 h 2297906"/>
                    <a:gd name="connsiteX2" fmla="*/ 0 w 1240632"/>
                    <a:gd name="connsiteY2" fmla="*/ 2297906 h 2297906"/>
                    <a:gd name="connsiteX3" fmla="*/ 11906 w 1240632"/>
                    <a:gd name="connsiteY3" fmla="*/ 0 h 2297906"/>
                    <a:gd name="connsiteX0" fmla="*/ 21431 w 1240632"/>
                    <a:gd name="connsiteY0" fmla="*/ 0 h 2290762"/>
                    <a:gd name="connsiteX1" fmla="*/ 1240632 w 1240632"/>
                    <a:gd name="connsiteY1" fmla="*/ 1164431 h 2290762"/>
                    <a:gd name="connsiteX2" fmla="*/ 0 w 1240632"/>
                    <a:gd name="connsiteY2" fmla="*/ 2290762 h 2290762"/>
                    <a:gd name="connsiteX3" fmla="*/ 21431 w 1240632"/>
                    <a:gd name="connsiteY3" fmla="*/ 0 h 2290762"/>
                    <a:gd name="connsiteX0" fmla="*/ 21431 w 1240632"/>
                    <a:gd name="connsiteY0" fmla="*/ 0 h 2283618"/>
                    <a:gd name="connsiteX1" fmla="*/ 1240632 w 1240632"/>
                    <a:gd name="connsiteY1" fmla="*/ 1157287 h 2283618"/>
                    <a:gd name="connsiteX2" fmla="*/ 0 w 1240632"/>
                    <a:gd name="connsiteY2" fmla="*/ 2283618 h 2283618"/>
                    <a:gd name="connsiteX3" fmla="*/ 21431 w 1240632"/>
                    <a:gd name="connsiteY3" fmla="*/ 0 h 2283618"/>
                    <a:gd name="connsiteX0" fmla="*/ 21431 w 1240632"/>
                    <a:gd name="connsiteY0" fmla="*/ 0 h 2283618"/>
                    <a:gd name="connsiteX1" fmla="*/ 1240632 w 1240632"/>
                    <a:gd name="connsiteY1" fmla="*/ 1157287 h 2283618"/>
                    <a:gd name="connsiteX2" fmla="*/ 0 w 1240632"/>
                    <a:gd name="connsiteY2" fmla="*/ 2283618 h 2283618"/>
                    <a:gd name="connsiteX3" fmla="*/ 21431 w 1240632"/>
                    <a:gd name="connsiteY3" fmla="*/ 0 h 2283618"/>
                    <a:gd name="connsiteX0" fmla="*/ 4762 w 1223963"/>
                    <a:gd name="connsiteY0" fmla="*/ 0 h 2255043"/>
                    <a:gd name="connsiteX1" fmla="*/ 1223963 w 1223963"/>
                    <a:gd name="connsiteY1" fmla="*/ 1157287 h 2255043"/>
                    <a:gd name="connsiteX2" fmla="*/ 0 w 1223963"/>
                    <a:gd name="connsiteY2" fmla="*/ 2255043 h 2255043"/>
                    <a:gd name="connsiteX3" fmla="*/ 4762 w 1223963"/>
                    <a:gd name="connsiteY3" fmla="*/ 0 h 2255043"/>
                    <a:gd name="connsiteX0" fmla="*/ 779 w 1219980"/>
                    <a:gd name="connsiteY0" fmla="*/ 0 h 2240755"/>
                    <a:gd name="connsiteX1" fmla="*/ 1219980 w 1219980"/>
                    <a:gd name="connsiteY1" fmla="*/ 1157287 h 2240755"/>
                    <a:gd name="connsiteX2" fmla="*/ 5542 w 1219980"/>
                    <a:gd name="connsiteY2" fmla="*/ 2240755 h 2240755"/>
                    <a:gd name="connsiteX3" fmla="*/ 779 w 1219980"/>
                    <a:gd name="connsiteY3" fmla="*/ 0 h 2240755"/>
                    <a:gd name="connsiteX0" fmla="*/ 926 w 1220127"/>
                    <a:gd name="connsiteY0" fmla="*/ 0 h 2233611"/>
                    <a:gd name="connsiteX1" fmla="*/ 1220127 w 1220127"/>
                    <a:gd name="connsiteY1" fmla="*/ 1157287 h 2233611"/>
                    <a:gd name="connsiteX2" fmla="*/ 3308 w 1220127"/>
                    <a:gd name="connsiteY2" fmla="*/ 2233611 h 2233611"/>
                    <a:gd name="connsiteX3" fmla="*/ 926 w 1220127"/>
                    <a:gd name="connsiteY3" fmla="*/ 0 h 2233611"/>
                    <a:gd name="connsiteX0" fmla="*/ 926 w 1208220"/>
                    <a:gd name="connsiteY0" fmla="*/ 0 h 2233611"/>
                    <a:gd name="connsiteX1" fmla="*/ 1208220 w 1208220"/>
                    <a:gd name="connsiteY1" fmla="*/ 1162050 h 2233611"/>
                    <a:gd name="connsiteX2" fmla="*/ 3308 w 1208220"/>
                    <a:gd name="connsiteY2" fmla="*/ 2233611 h 2233611"/>
                    <a:gd name="connsiteX3" fmla="*/ 926 w 1208220"/>
                    <a:gd name="connsiteY3" fmla="*/ 0 h 2233611"/>
                    <a:gd name="connsiteX0" fmla="*/ 926 w 1205839"/>
                    <a:gd name="connsiteY0" fmla="*/ 0 h 2233611"/>
                    <a:gd name="connsiteX1" fmla="*/ 1205839 w 1205839"/>
                    <a:gd name="connsiteY1" fmla="*/ 1154906 h 2233611"/>
                    <a:gd name="connsiteX2" fmla="*/ 3308 w 1205839"/>
                    <a:gd name="connsiteY2" fmla="*/ 2233611 h 2233611"/>
                    <a:gd name="connsiteX3" fmla="*/ 926 w 1205839"/>
                    <a:gd name="connsiteY3" fmla="*/ 0 h 2233611"/>
                    <a:gd name="connsiteX0" fmla="*/ 926 w 1203458"/>
                    <a:gd name="connsiteY0" fmla="*/ 0 h 2233611"/>
                    <a:gd name="connsiteX1" fmla="*/ 1203458 w 1203458"/>
                    <a:gd name="connsiteY1" fmla="*/ 1147762 h 2233611"/>
                    <a:gd name="connsiteX2" fmla="*/ 3308 w 1203458"/>
                    <a:gd name="connsiteY2" fmla="*/ 2233611 h 2233611"/>
                    <a:gd name="connsiteX3" fmla="*/ 926 w 1203458"/>
                    <a:gd name="connsiteY3" fmla="*/ 0 h 2233611"/>
                    <a:gd name="connsiteX0" fmla="*/ 926 w 1184408"/>
                    <a:gd name="connsiteY0" fmla="*/ 0 h 2233611"/>
                    <a:gd name="connsiteX1" fmla="*/ 1184408 w 1184408"/>
                    <a:gd name="connsiteY1" fmla="*/ 1157287 h 2233611"/>
                    <a:gd name="connsiteX2" fmla="*/ 3308 w 1184408"/>
                    <a:gd name="connsiteY2" fmla="*/ 2233611 h 2233611"/>
                    <a:gd name="connsiteX3" fmla="*/ 926 w 1184408"/>
                    <a:gd name="connsiteY3" fmla="*/ 0 h 2233611"/>
                    <a:gd name="connsiteX0" fmla="*/ 926 w 1184408"/>
                    <a:gd name="connsiteY0" fmla="*/ 0 h 2233611"/>
                    <a:gd name="connsiteX1" fmla="*/ 1184408 w 1184408"/>
                    <a:gd name="connsiteY1" fmla="*/ 1157287 h 2233611"/>
                    <a:gd name="connsiteX2" fmla="*/ 3308 w 1184408"/>
                    <a:gd name="connsiteY2" fmla="*/ 2233611 h 2233611"/>
                    <a:gd name="connsiteX3" fmla="*/ 926 w 1184408"/>
                    <a:gd name="connsiteY3" fmla="*/ 0 h 2233611"/>
                    <a:gd name="connsiteX0" fmla="*/ 926 w 1193933"/>
                    <a:gd name="connsiteY0" fmla="*/ 0 h 2233611"/>
                    <a:gd name="connsiteX1" fmla="*/ 1193933 w 1193933"/>
                    <a:gd name="connsiteY1" fmla="*/ 1150143 h 2233611"/>
                    <a:gd name="connsiteX2" fmla="*/ 3308 w 1193933"/>
                    <a:gd name="connsiteY2" fmla="*/ 2233611 h 2233611"/>
                    <a:gd name="connsiteX3" fmla="*/ 926 w 1193933"/>
                    <a:gd name="connsiteY3" fmla="*/ 0 h 2233611"/>
                    <a:gd name="connsiteX0" fmla="*/ 926 w 1189170"/>
                    <a:gd name="connsiteY0" fmla="*/ 0 h 2233611"/>
                    <a:gd name="connsiteX1" fmla="*/ 1189170 w 1189170"/>
                    <a:gd name="connsiteY1" fmla="*/ 1152524 h 2233611"/>
                    <a:gd name="connsiteX2" fmla="*/ 3308 w 1189170"/>
                    <a:gd name="connsiteY2" fmla="*/ 2233611 h 2233611"/>
                    <a:gd name="connsiteX3" fmla="*/ 926 w 1189170"/>
                    <a:gd name="connsiteY3" fmla="*/ 0 h 2233611"/>
                    <a:gd name="connsiteX0" fmla="*/ 4761 w 1185862"/>
                    <a:gd name="connsiteY0" fmla="*/ 0 h 2228849"/>
                    <a:gd name="connsiteX1" fmla="*/ 1185862 w 1185862"/>
                    <a:gd name="connsiteY1" fmla="*/ 1147762 h 2228849"/>
                    <a:gd name="connsiteX2" fmla="*/ 0 w 1185862"/>
                    <a:gd name="connsiteY2" fmla="*/ 2228849 h 2228849"/>
                    <a:gd name="connsiteX3" fmla="*/ 4761 w 1185862"/>
                    <a:gd name="connsiteY3" fmla="*/ 0 h 2228849"/>
                    <a:gd name="connsiteX0" fmla="*/ 4761 w 1185862"/>
                    <a:gd name="connsiteY0" fmla="*/ 0 h 2228849"/>
                    <a:gd name="connsiteX1" fmla="*/ 1185862 w 1185862"/>
                    <a:gd name="connsiteY1" fmla="*/ 1147762 h 2228849"/>
                    <a:gd name="connsiteX2" fmla="*/ 0 w 1185862"/>
                    <a:gd name="connsiteY2" fmla="*/ 2228849 h 2228849"/>
                    <a:gd name="connsiteX3" fmla="*/ 4761 w 1185862"/>
                    <a:gd name="connsiteY3" fmla="*/ 0 h 2228849"/>
                    <a:gd name="connsiteX0" fmla="*/ 2380 w 1185862"/>
                    <a:gd name="connsiteY0" fmla="*/ 0 h 2231230"/>
                    <a:gd name="connsiteX1" fmla="*/ 1185862 w 1185862"/>
                    <a:gd name="connsiteY1" fmla="*/ 1150143 h 2231230"/>
                    <a:gd name="connsiteX2" fmla="*/ 0 w 1185862"/>
                    <a:gd name="connsiteY2" fmla="*/ 2231230 h 2231230"/>
                    <a:gd name="connsiteX3" fmla="*/ 2380 w 1185862"/>
                    <a:gd name="connsiteY3" fmla="*/ 0 h 2231230"/>
                    <a:gd name="connsiteX0" fmla="*/ 1145 w 1187008"/>
                    <a:gd name="connsiteY0" fmla="*/ 0 h 2231230"/>
                    <a:gd name="connsiteX1" fmla="*/ 1187008 w 1187008"/>
                    <a:gd name="connsiteY1" fmla="*/ 1150143 h 2231230"/>
                    <a:gd name="connsiteX2" fmla="*/ 1146 w 1187008"/>
                    <a:gd name="connsiteY2" fmla="*/ 2231230 h 2231230"/>
                    <a:gd name="connsiteX3" fmla="*/ 1145 w 1187008"/>
                    <a:gd name="connsiteY3" fmla="*/ 0 h 2231230"/>
                    <a:gd name="connsiteX0" fmla="*/ 2380 w 1185862"/>
                    <a:gd name="connsiteY0" fmla="*/ 0 h 2231230"/>
                    <a:gd name="connsiteX1" fmla="*/ 1185862 w 1185862"/>
                    <a:gd name="connsiteY1" fmla="*/ 1150143 h 2231230"/>
                    <a:gd name="connsiteX2" fmla="*/ 0 w 1185862"/>
                    <a:gd name="connsiteY2" fmla="*/ 2231230 h 2231230"/>
                    <a:gd name="connsiteX3" fmla="*/ 2380 w 1185862"/>
                    <a:gd name="connsiteY3" fmla="*/ 0 h 2231230"/>
                    <a:gd name="connsiteX0" fmla="*/ 2380 w 1204912"/>
                    <a:gd name="connsiteY0" fmla="*/ 0 h 2231230"/>
                    <a:gd name="connsiteX1" fmla="*/ 1204912 w 1204912"/>
                    <a:gd name="connsiteY1" fmla="*/ 1157287 h 2231230"/>
                    <a:gd name="connsiteX2" fmla="*/ 0 w 1204912"/>
                    <a:gd name="connsiteY2" fmla="*/ 2231230 h 2231230"/>
                    <a:gd name="connsiteX3" fmla="*/ 2380 w 1204912"/>
                    <a:gd name="connsiteY3" fmla="*/ 0 h 2231230"/>
                    <a:gd name="connsiteX0" fmla="*/ 2380 w 1204912"/>
                    <a:gd name="connsiteY0" fmla="*/ 0 h 2231230"/>
                    <a:gd name="connsiteX1" fmla="*/ 1204912 w 1204912"/>
                    <a:gd name="connsiteY1" fmla="*/ 1157287 h 2231230"/>
                    <a:gd name="connsiteX2" fmla="*/ 0 w 1204912"/>
                    <a:gd name="connsiteY2" fmla="*/ 2231230 h 2231230"/>
                    <a:gd name="connsiteX3" fmla="*/ 2380 w 1204912"/>
                    <a:gd name="connsiteY3" fmla="*/ 0 h 2231230"/>
                    <a:gd name="connsiteX0" fmla="*/ 2380 w 1200150"/>
                    <a:gd name="connsiteY0" fmla="*/ 0 h 2231230"/>
                    <a:gd name="connsiteX1" fmla="*/ 1200150 w 1200150"/>
                    <a:gd name="connsiteY1" fmla="*/ 1152524 h 2231230"/>
                    <a:gd name="connsiteX2" fmla="*/ 0 w 1200150"/>
                    <a:gd name="connsiteY2" fmla="*/ 2231230 h 2231230"/>
                    <a:gd name="connsiteX3" fmla="*/ 2380 w 1200150"/>
                    <a:gd name="connsiteY3" fmla="*/ 0 h 2231230"/>
                    <a:gd name="connsiteX0" fmla="*/ 2380 w 1197768"/>
                    <a:gd name="connsiteY0" fmla="*/ 0 h 2231230"/>
                    <a:gd name="connsiteX1" fmla="*/ 1197768 w 1197768"/>
                    <a:gd name="connsiteY1" fmla="*/ 1145381 h 2231230"/>
                    <a:gd name="connsiteX2" fmla="*/ 0 w 1197768"/>
                    <a:gd name="connsiteY2" fmla="*/ 2231230 h 2231230"/>
                    <a:gd name="connsiteX3" fmla="*/ 2380 w 1197768"/>
                    <a:gd name="connsiteY3" fmla="*/ 0 h 2231230"/>
                    <a:gd name="connsiteX0" fmla="*/ 2380 w 1193006"/>
                    <a:gd name="connsiteY0" fmla="*/ 0 h 2231230"/>
                    <a:gd name="connsiteX1" fmla="*/ 1193006 w 1193006"/>
                    <a:gd name="connsiteY1" fmla="*/ 1152524 h 2231230"/>
                    <a:gd name="connsiteX2" fmla="*/ 0 w 1193006"/>
                    <a:gd name="connsiteY2" fmla="*/ 2231230 h 2231230"/>
                    <a:gd name="connsiteX3" fmla="*/ 2380 w 1193006"/>
                    <a:gd name="connsiteY3" fmla="*/ 0 h 2231230"/>
                    <a:gd name="connsiteX0" fmla="*/ 2380 w 1193006"/>
                    <a:gd name="connsiteY0" fmla="*/ 0 h 2231230"/>
                    <a:gd name="connsiteX1" fmla="*/ 1193006 w 1193006"/>
                    <a:gd name="connsiteY1" fmla="*/ 1150143 h 2231230"/>
                    <a:gd name="connsiteX2" fmla="*/ 0 w 1193006"/>
                    <a:gd name="connsiteY2" fmla="*/ 2231230 h 2231230"/>
                    <a:gd name="connsiteX3" fmla="*/ 2380 w 1193006"/>
                    <a:gd name="connsiteY3" fmla="*/ 0 h 2231230"/>
                    <a:gd name="connsiteX0" fmla="*/ 2380 w 1195387"/>
                    <a:gd name="connsiteY0" fmla="*/ 0 h 2231230"/>
                    <a:gd name="connsiteX1" fmla="*/ 1195387 w 1195387"/>
                    <a:gd name="connsiteY1" fmla="*/ 1150143 h 2231230"/>
                    <a:gd name="connsiteX2" fmla="*/ 0 w 1195387"/>
                    <a:gd name="connsiteY2" fmla="*/ 2231230 h 2231230"/>
                    <a:gd name="connsiteX3" fmla="*/ 2380 w 1195387"/>
                    <a:gd name="connsiteY3" fmla="*/ 0 h 2231230"/>
                    <a:gd name="connsiteX0" fmla="*/ 2380 w 1195387"/>
                    <a:gd name="connsiteY0" fmla="*/ 0 h 2231230"/>
                    <a:gd name="connsiteX1" fmla="*/ 1195387 w 1195387"/>
                    <a:gd name="connsiteY1" fmla="*/ 1152524 h 2231230"/>
                    <a:gd name="connsiteX2" fmla="*/ 0 w 1195387"/>
                    <a:gd name="connsiteY2" fmla="*/ 2231230 h 2231230"/>
                    <a:gd name="connsiteX3" fmla="*/ 2380 w 1195387"/>
                    <a:gd name="connsiteY3" fmla="*/ 0 h 2231230"/>
                    <a:gd name="connsiteX0" fmla="*/ 2380 w 1195387"/>
                    <a:gd name="connsiteY0" fmla="*/ 0 h 2231230"/>
                    <a:gd name="connsiteX1" fmla="*/ 1195387 w 1195387"/>
                    <a:gd name="connsiteY1" fmla="*/ 1150143 h 2231230"/>
                    <a:gd name="connsiteX2" fmla="*/ 0 w 1195387"/>
                    <a:gd name="connsiteY2" fmla="*/ 2231230 h 2231230"/>
                    <a:gd name="connsiteX3" fmla="*/ 2380 w 1195387"/>
                    <a:gd name="connsiteY3" fmla="*/ 0 h 2231230"/>
                    <a:gd name="connsiteX0" fmla="*/ 2380 w 1193006"/>
                    <a:gd name="connsiteY0" fmla="*/ 0 h 2231230"/>
                    <a:gd name="connsiteX1" fmla="*/ 1193006 w 1193006"/>
                    <a:gd name="connsiteY1" fmla="*/ 1150143 h 2231230"/>
                    <a:gd name="connsiteX2" fmla="*/ 0 w 1193006"/>
                    <a:gd name="connsiteY2" fmla="*/ 2231230 h 2231230"/>
                    <a:gd name="connsiteX3" fmla="*/ 2380 w 1193006"/>
                    <a:gd name="connsiteY3" fmla="*/ 0 h 2231230"/>
                    <a:gd name="connsiteX0" fmla="*/ 2380 w 1193006"/>
                    <a:gd name="connsiteY0" fmla="*/ 0 h 2235993"/>
                    <a:gd name="connsiteX1" fmla="*/ 1193006 w 1193006"/>
                    <a:gd name="connsiteY1" fmla="*/ 1150143 h 2235993"/>
                    <a:gd name="connsiteX2" fmla="*/ 0 w 1193006"/>
                    <a:gd name="connsiteY2" fmla="*/ 2235993 h 2235993"/>
                    <a:gd name="connsiteX3" fmla="*/ 2380 w 1193006"/>
                    <a:gd name="connsiteY3" fmla="*/ 0 h 2235993"/>
                    <a:gd name="connsiteX0" fmla="*/ 779 w 1191405"/>
                    <a:gd name="connsiteY0" fmla="*/ 0 h 2238374"/>
                    <a:gd name="connsiteX1" fmla="*/ 1191405 w 1191405"/>
                    <a:gd name="connsiteY1" fmla="*/ 1150143 h 2238374"/>
                    <a:gd name="connsiteX2" fmla="*/ 5543 w 1191405"/>
                    <a:gd name="connsiteY2" fmla="*/ 2238374 h 2238374"/>
                    <a:gd name="connsiteX3" fmla="*/ 779 w 1191405"/>
                    <a:gd name="connsiteY3" fmla="*/ 0 h 2238374"/>
                    <a:gd name="connsiteX0" fmla="*/ 1145 w 1191771"/>
                    <a:gd name="connsiteY0" fmla="*/ 0 h 2240755"/>
                    <a:gd name="connsiteX1" fmla="*/ 1191771 w 1191771"/>
                    <a:gd name="connsiteY1" fmla="*/ 1150143 h 2240755"/>
                    <a:gd name="connsiteX2" fmla="*/ 1147 w 1191771"/>
                    <a:gd name="connsiteY2" fmla="*/ 2240755 h 2240755"/>
                    <a:gd name="connsiteX3" fmla="*/ 1145 w 1191771"/>
                    <a:gd name="connsiteY3" fmla="*/ 0 h 2240755"/>
                    <a:gd name="connsiteX0" fmla="*/ 4761 w 1195387"/>
                    <a:gd name="connsiteY0" fmla="*/ 0 h 2240755"/>
                    <a:gd name="connsiteX1" fmla="*/ 1195387 w 1195387"/>
                    <a:gd name="connsiteY1" fmla="*/ 1150143 h 2240755"/>
                    <a:gd name="connsiteX2" fmla="*/ 0 w 1195387"/>
                    <a:gd name="connsiteY2" fmla="*/ 2240755 h 2240755"/>
                    <a:gd name="connsiteX3" fmla="*/ 4761 w 1195387"/>
                    <a:gd name="connsiteY3" fmla="*/ 0 h 2240755"/>
                    <a:gd name="connsiteX0" fmla="*/ 925 w 1198695"/>
                    <a:gd name="connsiteY0" fmla="*/ 0 h 2240755"/>
                    <a:gd name="connsiteX1" fmla="*/ 1198695 w 1198695"/>
                    <a:gd name="connsiteY1" fmla="*/ 1150143 h 2240755"/>
                    <a:gd name="connsiteX2" fmla="*/ 3308 w 1198695"/>
                    <a:gd name="connsiteY2" fmla="*/ 2240755 h 2240755"/>
                    <a:gd name="connsiteX3" fmla="*/ 925 w 1198695"/>
                    <a:gd name="connsiteY3" fmla="*/ 0 h 2240755"/>
                    <a:gd name="connsiteX0" fmla="*/ 925 w 1198695"/>
                    <a:gd name="connsiteY0" fmla="*/ 0 h 2240755"/>
                    <a:gd name="connsiteX1" fmla="*/ 1198695 w 1198695"/>
                    <a:gd name="connsiteY1" fmla="*/ 1150143 h 2240755"/>
                    <a:gd name="connsiteX2" fmla="*/ 3308 w 1198695"/>
                    <a:gd name="connsiteY2" fmla="*/ 2240755 h 2240755"/>
                    <a:gd name="connsiteX3" fmla="*/ 925 w 1198695"/>
                    <a:gd name="connsiteY3" fmla="*/ 0 h 2240755"/>
                    <a:gd name="connsiteX0" fmla="*/ 925 w 1198695"/>
                    <a:gd name="connsiteY0" fmla="*/ 0 h 2245518"/>
                    <a:gd name="connsiteX1" fmla="*/ 1198695 w 1198695"/>
                    <a:gd name="connsiteY1" fmla="*/ 1154906 h 2245518"/>
                    <a:gd name="connsiteX2" fmla="*/ 3308 w 1198695"/>
                    <a:gd name="connsiteY2" fmla="*/ 2245518 h 2245518"/>
                    <a:gd name="connsiteX3" fmla="*/ 925 w 1198695"/>
                    <a:gd name="connsiteY3" fmla="*/ 0 h 2245518"/>
                    <a:gd name="connsiteX0" fmla="*/ 925 w 1198695"/>
                    <a:gd name="connsiteY0" fmla="*/ 0 h 2252661"/>
                    <a:gd name="connsiteX1" fmla="*/ 1198695 w 1198695"/>
                    <a:gd name="connsiteY1" fmla="*/ 1162049 h 2252661"/>
                    <a:gd name="connsiteX2" fmla="*/ 3308 w 1198695"/>
                    <a:gd name="connsiteY2" fmla="*/ 2252661 h 2252661"/>
                    <a:gd name="connsiteX3" fmla="*/ 925 w 1198695"/>
                    <a:gd name="connsiteY3" fmla="*/ 0 h 2252661"/>
                    <a:gd name="connsiteX0" fmla="*/ 925 w 1198695"/>
                    <a:gd name="connsiteY0" fmla="*/ 0 h 2252661"/>
                    <a:gd name="connsiteX1" fmla="*/ 1198695 w 1198695"/>
                    <a:gd name="connsiteY1" fmla="*/ 1162049 h 2252661"/>
                    <a:gd name="connsiteX2" fmla="*/ 3308 w 1198695"/>
                    <a:gd name="connsiteY2" fmla="*/ 2252661 h 2252661"/>
                    <a:gd name="connsiteX3" fmla="*/ 925 w 1198695"/>
                    <a:gd name="connsiteY3" fmla="*/ 0 h 2252661"/>
                    <a:gd name="connsiteX0" fmla="*/ 2379 w 1195387"/>
                    <a:gd name="connsiteY0" fmla="*/ 0 h 2247899"/>
                    <a:gd name="connsiteX1" fmla="*/ 1195387 w 1195387"/>
                    <a:gd name="connsiteY1" fmla="*/ 1157287 h 2247899"/>
                    <a:gd name="connsiteX2" fmla="*/ 0 w 1195387"/>
                    <a:gd name="connsiteY2" fmla="*/ 2247899 h 2247899"/>
                    <a:gd name="connsiteX3" fmla="*/ 2379 w 1195387"/>
                    <a:gd name="connsiteY3" fmla="*/ 0 h 2247899"/>
                    <a:gd name="connsiteX0" fmla="*/ 183 w 1249339"/>
                    <a:gd name="connsiteY0" fmla="*/ 0 h 2267952"/>
                    <a:gd name="connsiteX1" fmla="*/ 1249339 w 1249339"/>
                    <a:gd name="connsiteY1" fmla="*/ 1177340 h 2267952"/>
                    <a:gd name="connsiteX2" fmla="*/ 53952 w 1249339"/>
                    <a:gd name="connsiteY2" fmla="*/ 2267952 h 2267952"/>
                    <a:gd name="connsiteX3" fmla="*/ 183 w 1249339"/>
                    <a:gd name="connsiteY3" fmla="*/ 0 h 2267952"/>
                    <a:gd name="connsiteX0" fmla="*/ 154 w 1261342"/>
                    <a:gd name="connsiteY0" fmla="*/ 0 h 2275973"/>
                    <a:gd name="connsiteX1" fmla="*/ 1261342 w 1261342"/>
                    <a:gd name="connsiteY1" fmla="*/ 1185361 h 2275973"/>
                    <a:gd name="connsiteX2" fmla="*/ 65955 w 1261342"/>
                    <a:gd name="connsiteY2" fmla="*/ 2275973 h 2275973"/>
                    <a:gd name="connsiteX3" fmla="*/ 154 w 1261342"/>
                    <a:gd name="connsiteY3" fmla="*/ 0 h 2275973"/>
                    <a:gd name="connsiteX0" fmla="*/ 154 w 1261342"/>
                    <a:gd name="connsiteY0" fmla="*/ 0 h 2288005"/>
                    <a:gd name="connsiteX1" fmla="*/ 1261342 w 1261342"/>
                    <a:gd name="connsiteY1" fmla="*/ 1197393 h 2288005"/>
                    <a:gd name="connsiteX2" fmla="*/ 65955 w 1261342"/>
                    <a:gd name="connsiteY2" fmla="*/ 2288005 h 2288005"/>
                    <a:gd name="connsiteX3" fmla="*/ 154 w 1261342"/>
                    <a:gd name="connsiteY3" fmla="*/ 0 h 2288005"/>
                    <a:gd name="connsiteX0" fmla="*/ 154 w 1261342"/>
                    <a:gd name="connsiteY0" fmla="*/ 0 h 2288005"/>
                    <a:gd name="connsiteX1" fmla="*/ 1261342 w 1261342"/>
                    <a:gd name="connsiteY1" fmla="*/ 1197393 h 2288005"/>
                    <a:gd name="connsiteX2" fmla="*/ 65955 w 1261342"/>
                    <a:gd name="connsiteY2" fmla="*/ 2288005 h 2288005"/>
                    <a:gd name="connsiteX3" fmla="*/ 154 w 1261342"/>
                    <a:gd name="connsiteY3" fmla="*/ 0 h 2288005"/>
                    <a:gd name="connsiteX0" fmla="*/ 133 w 1273352"/>
                    <a:gd name="connsiteY0" fmla="*/ 0 h 2283994"/>
                    <a:gd name="connsiteX1" fmla="*/ 1273352 w 1273352"/>
                    <a:gd name="connsiteY1" fmla="*/ 1193382 h 2283994"/>
                    <a:gd name="connsiteX2" fmla="*/ 77965 w 1273352"/>
                    <a:gd name="connsiteY2" fmla="*/ 2283994 h 2283994"/>
                    <a:gd name="connsiteX3" fmla="*/ 133 w 1273352"/>
                    <a:gd name="connsiteY3" fmla="*/ 0 h 2283994"/>
                    <a:gd name="connsiteX0" fmla="*/ 141 w 1269350"/>
                    <a:gd name="connsiteY0" fmla="*/ 0 h 2296026"/>
                    <a:gd name="connsiteX1" fmla="*/ 1269350 w 1269350"/>
                    <a:gd name="connsiteY1" fmla="*/ 1205414 h 2296026"/>
                    <a:gd name="connsiteX2" fmla="*/ 73963 w 1269350"/>
                    <a:gd name="connsiteY2" fmla="*/ 2296026 h 2296026"/>
                    <a:gd name="connsiteX3" fmla="*/ 141 w 1269350"/>
                    <a:gd name="connsiteY3" fmla="*/ 0 h 2296026"/>
                    <a:gd name="connsiteX0" fmla="*/ 22430 w 1291639"/>
                    <a:gd name="connsiteY0" fmla="*/ 0 h 2725152"/>
                    <a:gd name="connsiteX1" fmla="*/ 1291639 w 1291639"/>
                    <a:gd name="connsiteY1" fmla="*/ 1205414 h 2725152"/>
                    <a:gd name="connsiteX2" fmla="*/ 0 w 1291639"/>
                    <a:gd name="connsiteY2" fmla="*/ 2725152 h 2725152"/>
                    <a:gd name="connsiteX3" fmla="*/ 22430 w 1291639"/>
                    <a:gd name="connsiteY3" fmla="*/ 0 h 2725152"/>
                    <a:gd name="connsiteX0" fmla="*/ 10398 w 1279607"/>
                    <a:gd name="connsiteY0" fmla="*/ 0 h 2725152"/>
                    <a:gd name="connsiteX1" fmla="*/ 1279607 w 1279607"/>
                    <a:gd name="connsiteY1" fmla="*/ 1205414 h 2725152"/>
                    <a:gd name="connsiteX2" fmla="*/ 0 w 1279607"/>
                    <a:gd name="connsiteY2" fmla="*/ 2725152 h 2725152"/>
                    <a:gd name="connsiteX3" fmla="*/ 10398 w 1279607"/>
                    <a:gd name="connsiteY3" fmla="*/ 0 h 2725152"/>
                    <a:gd name="connsiteX0" fmla="*/ 6388 w 1275597"/>
                    <a:gd name="connsiteY0" fmla="*/ 0 h 2725152"/>
                    <a:gd name="connsiteX1" fmla="*/ 1275597 w 1275597"/>
                    <a:gd name="connsiteY1" fmla="*/ 1205414 h 2725152"/>
                    <a:gd name="connsiteX2" fmla="*/ 0 w 1275597"/>
                    <a:gd name="connsiteY2" fmla="*/ 2725152 h 2725152"/>
                    <a:gd name="connsiteX3" fmla="*/ 6388 w 1275597"/>
                    <a:gd name="connsiteY3" fmla="*/ 0 h 2725152"/>
                    <a:gd name="connsiteX0" fmla="*/ 6388 w 1275597"/>
                    <a:gd name="connsiteY0" fmla="*/ 0 h 2685046"/>
                    <a:gd name="connsiteX1" fmla="*/ 1275597 w 1275597"/>
                    <a:gd name="connsiteY1" fmla="*/ 1205414 h 2685046"/>
                    <a:gd name="connsiteX2" fmla="*/ 0 w 1275597"/>
                    <a:gd name="connsiteY2" fmla="*/ 2685046 h 2685046"/>
                    <a:gd name="connsiteX3" fmla="*/ 6388 w 1275597"/>
                    <a:gd name="connsiteY3" fmla="*/ 0 h 2685046"/>
                    <a:gd name="connsiteX0" fmla="*/ 6388 w 1275597"/>
                    <a:gd name="connsiteY0" fmla="*/ 0 h 2656972"/>
                    <a:gd name="connsiteX1" fmla="*/ 1275597 w 1275597"/>
                    <a:gd name="connsiteY1" fmla="*/ 1205414 h 2656972"/>
                    <a:gd name="connsiteX2" fmla="*/ 0 w 1275597"/>
                    <a:gd name="connsiteY2" fmla="*/ 2656972 h 2656972"/>
                    <a:gd name="connsiteX3" fmla="*/ 6388 w 1275597"/>
                    <a:gd name="connsiteY3" fmla="*/ 0 h 2656972"/>
                    <a:gd name="connsiteX0" fmla="*/ 736 w 1269945"/>
                    <a:gd name="connsiteY0" fmla="*/ 0 h 2660983"/>
                    <a:gd name="connsiteX1" fmla="*/ 1269945 w 1269945"/>
                    <a:gd name="connsiteY1" fmla="*/ 1205414 h 2660983"/>
                    <a:gd name="connsiteX2" fmla="*/ 6380 w 1269945"/>
                    <a:gd name="connsiteY2" fmla="*/ 2660983 h 2660983"/>
                    <a:gd name="connsiteX3" fmla="*/ 736 w 1269945"/>
                    <a:gd name="connsiteY3" fmla="*/ 0 h 2660983"/>
                    <a:gd name="connsiteX0" fmla="*/ 2377 w 1271586"/>
                    <a:gd name="connsiteY0" fmla="*/ 0 h 2660983"/>
                    <a:gd name="connsiteX1" fmla="*/ 1271586 w 1271586"/>
                    <a:gd name="connsiteY1" fmla="*/ 1205414 h 2660983"/>
                    <a:gd name="connsiteX2" fmla="*/ 0 w 1271586"/>
                    <a:gd name="connsiteY2" fmla="*/ 2660983 h 2660983"/>
                    <a:gd name="connsiteX3" fmla="*/ 2377 w 1271586"/>
                    <a:gd name="connsiteY3" fmla="*/ 0 h 2660983"/>
                    <a:gd name="connsiteX0" fmla="*/ 2377 w 1604459"/>
                    <a:gd name="connsiteY0" fmla="*/ 0 h 2665246"/>
                    <a:gd name="connsiteX1" fmla="*/ 1604459 w 1604459"/>
                    <a:gd name="connsiteY1" fmla="*/ 2665246 h 2665246"/>
                    <a:gd name="connsiteX2" fmla="*/ 0 w 1604459"/>
                    <a:gd name="connsiteY2" fmla="*/ 2660983 h 2665246"/>
                    <a:gd name="connsiteX3" fmla="*/ 2377 w 1604459"/>
                    <a:gd name="connsiteY3" fmla="*/ 0 h 2665246"/>
                    <a:gd name="connsiteX0" fmla="*/ 2377 w 1604459"/>
                    <a:gd name="connsiteY0" fmla="*/ 0 h 2721141"/>
                    <a:gd name="connsiteX1" fmla="*/ 1604459 w 1604459"/>
                    <a:gd name="connsiteY1" fmla="*/ 2665246 h 2721141"/>
                    <a:gd name="connsiteX2" fmla="*/ 0 w 1604459"/>
                    <a:gd name="connsiteY2" fmla="*/ 2721141 h 2721141"/>
                    <a:gd name="connsiteX3" fmla="*/ 2377 w 1604459"/>
                    <a:gd name="connsiteY3" fmla="*/ 0 h 2721141"/>
                    <a:gd name="connsiteX0" fmla="*/ 2377 w 1592428"/>
                    <a:gd name="connsiteY0" fmla="*/ 0 h 2721141"/>
                    <a:gd name="connsiteX1" fmla="*/ 1592428 w 1592428"/>
                    <a:gd name="connsiteY1" fmla="*/ 2713372 h 2721141"/>
                    <a:gd name="connsiteX2" fmla="*/ 0 w 1592428"/>
                    <a:gd name="connsiteY2" fmla="*/ 2721141 h 2721141"/>
                    <a:gd name="connsiteX3" fmla="*/ 2377 w 1592428"/>
                    <a:gd name="connsiteY3" fmla="*/ 0 h 2721141"/>
                    <a:gd name="connsiteX0" fmla="*/ 2377 w 1560343"/>
                    <a:gd name="connsiteY0" fmla="*/ 0 h 2721141"/>
                    <a:gd name="connsiteX1" fmla="*/ 1560343 w 1560343"/>
                    <a:gd name="connsiteY1" fmla="*/ 2713372 h 2721141"/>
                    <a:gd name="connsiteX2" fmla="*/ 0 w 1560343"/>
                    <a:gd name="connsiteY2" fmla="*/ 2721141 h 2721141"/>
                    <a:gd name="connsiteX3" fmla="*/ 2377 w 1560343"/>
                    <a:gd name="connsiteY3" fmla="*/ 0 h 2721141"/>
                    <a:gd name="connsiteX0" fmla="*/ 2377 w 1572374"/>
                    <a:gd name="connsiteY0" fmla="*/ 0 h 2721393"/>
                    <a:gd name="connsiteX1" fmla="*/ 1572374 w 1572374"/>
                    <a:gd name="connsiteY1" fmla="*/ 2721393 h 2721393"/>
                    <a:gd name="connsiteX2" fmla="*/ 0 w 1572374"/>
                    <a:gd name="connsiteY2" fmla="*/ 2721141 h 2721393"/>
                    <a:gd name="connsiteX3" fmla="*/ 2377 w 1572374"/>
                    <a:gd name="connsiteY3" fmla="*/ 0 h 2721393"/>
                    <a:gd name="connsiteX0" fmla="*/ 2377 w 1574884"/>
                    <a:gd name="connsiteY0" fmla="*/ 0 h 2721393"/>
                    <a:gd name="connsiteX1" fmla="*/ 1572374 w 1574884"/>
                    <a:gd name="connsiteY1" fmla="*/ 2721393 h 2721393"/>
                    <a:gd name="connsiteX2" fmla="*/ 1574884 w 1574884"/>
                    <a:gd name="connsiteY2" fmla="*/ 2698958 h 2721393"/>
                    <a:gd name="connsiteX3" fmla="*/ 0 w 1574884"/>
                    <a:gd name="connsiteY3" fmla="*/ 2721141 h 2721393"/>
                    <a:gd name="connsiteX4" fmla="*/ 2377 w 1574884"/>
                    <a:gd name="connsiteY4" fmla="*/ 0 h 2721393"/>
                    <a:gd name="connsiteX0" fmla="*/ 2377 w 2017542"/>
                    <a:gd name="connsiteY0" fmla="*/ 0 h 2721141"/>
                    <a:gd name="connsiteX1" fmla="*/ 2017542 w 2017542"/>
                    <a:gd name="connsiteY1" fmla="*/ 1766888 h 2721141"/>
                    <a:gd name="connsiteX2" fmla="*/ 1574884 w 2017542"/>
                    <a:gd name="connsiteY2" fmla="*/ 2698958 h 2721141"/>
                    <a:gd name="connsiteX3" fmla="*/ 0 w 2017542"/>
                    <a:gd name="connsiteY3" fmla="*/ 2721141 h 2721141"/>
                    <a:gd name="connsiteX4" fmla="*/ 2377 w 2017542"/>
                    <a:gd name="connsiteY4" fmla="*/ 0 h 2721141"/>
                    <a:gd name="connsiteX0" fmla="*/ 2377 w 2017542"/>
                    <a:gd name="connsiteY0" fmla="*/ 0 h 2721141"/>
                    <a:gd name="connsiteX1" fmla="*/ 2017542 w 2017542"/>
                    <a:gd name="connsiteY1" fmla="*/ 1766888 h 2721141"/>
                    <a:gd name="connsiteX2" fmla="*/ 1574884 w 2017542"/>
                    <a:gd name="connsiteY2" fmla="*/ 2710989 h 2721141"/>
                    <a:gd name="connsiteX3" fmla="*/ 0 w 2017542"/>
                    <a:gd name="connsiteY3" fmla="*/ 2721141 h 2721141"/>
                    <a:gd name="connsiteX4" fmla="*/ 2377 w 2017542"/>
                    <a:gd name="connsiteY4" fmla="*/ 0 h 2721141"/>
                    <a:gd name="connsiteX0" fmla="*/ 2377 w 2017542"/>
                    <a:gd name="connsiteY0" fmla="*/ 0 h 2721141"/>
                    <a:gd name="connsiteX1" fmla="*/ 2017542 w 2017542"/>
                    <a:gd name="connsiteY1" fmla="*/ 1766888 h 2721141"/>
                    <a:gd name="connsiteX2" fmla="*/ 1574884 w 2017542"/>
                    <a:gd name="connsiteY2" fmla="*/ 2719010 h 2721141"/>
                    <a:gd name="connsiteX3" fmla="*/ 0 w 2017542"/>
                    <a:gd name="connsiteY3" fmla="*/ 2721141 h 2721141"/>
                    <a:gd name="connsiteX4" fmla="*/ 2377 w 2017542"/>
                    <a:gd name="connsiteY4" fmla="*/ 0 h 2721141"/>
                    <a:gd name="connsiteX0" fmla="*/ 2377 w 2017542"/>
                    <a:gd name="connsiteY0" fmla="*/ 0 h 2721141"/>
                    <a:gd name="connsiteX1" fmla="*/ 2017542 w 2017542"/>
                    <a:gd name="connsiteY1" fmla="*/ 1766888 h 2721141"/>
                    <a:gd name="connsiteX2" fmla="*/ 1574884 w 2017542"/>
                    <a:gd name="connsiteY2" fmla="*/ 2719010 h 2721141"/>
                    <a:gd name="connsiteX3" fmla="*/ 0 w 2017542"/>
                    <a:gd name="connsiteY3" fmla="*/ 2721141 h 2721141"/>
                    <a:gd name="connsiteX4" fmla="*/ 2377 w 2017542"/>
                    <a:gd name="connsiteY4" fmla="*/ 0 h 2721141"/>
                    <a:gd name="connsiteX0" fmla="*/ 2377 w 2017542"/>
                    <a:gd name="connsiteY0" fmla="*/ 0 h 2719010"/>
                    <a:gd name="connsiteX1" fmla="*/ 2017542 w 2017542"/>
                    <a:gd name="connsiteY1" fmla="*/ 1766888 h 2719010"/>
                    <a:gd name="connsiteX2" fmla="*/ 1574884 w 2017542"/>
                    <a:gd name="connsiteY2" fmla="*/ 2719010 h 2719010"/>
                    <a:gd name="connsiteX3" fmla="*/ 0 w 2017542"/>
                    <a:gd name="connsiteY3" fmla="*/ 2705099 h 2719010"/>
                    <a:gd name="connsiteX4" fmla="*/ 2377 w 2017542"/>
                    <a:gd name="connsiteY4" fmla="*/ 0 h 2719010"/>
                    <a:gd name="connsiteX0" fmla="*/ 2377 w 2017542"/>
                    <a:gd name="connsiteY0" fmla="*/ 0 h 2721141"/>
                    <a:gd name="connsiteX1" fmla="*/ 2017542 w 2017542"/>
                    <a:gd name="connsiteY1" fmla="*/ 1766888 h 2721141"/>
                    <a:gd name="connsiteX2" fmla="*/ 1574884 w 2017542"/>
                    <a:gd name="connsiteY2" fmla="*/ 2719010 h 2721141"/>
                    <a:gd name="connsiteX3" fmla="*/ 0 w 2017542"/>
                    <a:gd name="connsiteY3" fmla="*/ 2721141 h 2721141"/>
                    <a:gd name="connsiteX4" fmla="*/ 2377 w 2017542"/>
                    <a:gd name="connsiteY4" fmla="*/ 0 h 2721141"/>
                    <a:gd name="connsiteX0" fmla="*/ 2377 w 1981448"/>
                    <a:gd name="connsiteY0" fmla="*/ 0 h 2721141"/>
                    <a:gd name="connsiteX1" fmla="*/ 1981448 w 1981448"/>
                    <a:gd name="connsiteY1" fmla="*/ 1770899 h 2721141"/>
                    <a:gd name="connsiteX2" fmla="*/ 1574884 w 1981448"/>
                    <a:gd name="connsiteY2" fmla="*/ 2719010 h 2721141"/>
                    <a:gd name="connsiteX3" fmla="*/ 0 w 1981448"/>
                    <a:gd name="connsiteY3" fmla="*/ 2721141 h 2721141"/>
                    <a:gd name="connsiteX4" fmla="*/ 2377 w 1981448"/>
                    <a:gd name="connsiteY4" fmla="*/ 0 h 2721141"/>
                    <a:gd name="connsiteX0" fmla="*/ 2377 w 1989469"/>
                    <a:gd name="connsiteY0" fmla="*/ 0 h 2721141"/>
                    <a:gd name="connsiteX1" fmla="*/ 1989469 w 1989469"/>
                    <a:gd name="connsiteY1" fmla="*/ 1770899 h 2721141"/>
                    <a:gd name="connsiteX2" fmla="*/ 1574884 w 1989469"/>
                    <a:gd name="connsiteY2" fmla="*/ 2719010 h 2721141"/>
                    <a:gd name="connsiteX3" fmla="*/ 0 w 1989469"/>
                    <a:gd name="connsiteY3" fmla="*/ 2721141 h 2721141"/>
                    <a:gd name="connsiteX4" fmla="*/ 2377 w 1989469"/>
                    <a:gd name="connsiteY4" fmla="*/ 0 h 2721141"/>
                    <a:gd name="connsiteX0" fmla="*/ 2377 w 1985458"/>
                    <a:gd name="connsiteY0" fmla="*/ 0 h 2721141"/>
                    <a:gd name="connsiteX1" fmla="*/ 1985458 w 1985458"/>
                    <a:gd name="connsiteY1" fmla="*/ 1770899 h 2721141"/>
                    <a:gd name="connsiteX2" fmla="*/ 1574884 w 1985458"/>
                    <a:gd name="connsiteY2" fmla="*/ 2719010 h 2721141"/>
                    <a:gd name="connsiteX3" fmla="*/ 0 w 1985458"/>
                    <a:gd name="connsiteY3" fmla="*/ 2721141 h 2721141"/>
                    <a:gd name="connsiteX4" fmla="*/ 2377 w 1985458"/>
                    <a:gd name="connsiteY4" fmla="*/ 0 h 2721141"/>
                    <a:gd name="connsiteX0" fmla="*/ 2377 w 1985458"/>
                    <a:gd name="connsiteY0" fmla="*/ 0 h 2721141"/>
                    <a:gd name="connsiteX1" fmla="*/ 1985458 w 1985458"/>
                    <a:gd name="connsiteY1" fmla="*/ 1770899 h 2721141"/>
                    <a:gd name="connsiteX2" fmla="*/ 1574884 w 1985458"/>
                    <a:gd name="connsiteY2" fmla="*/ 2719010 h 2721141"/>
                    <a:gd name="connsiteX3" fmla="*/ 0 w 1985458"/>
                    <a:gd name="connsiteY3" fmla="*/ 2721141 h 2721141"/>
                    <a:gd name="connsiteX4" fmla="*/ 2377 w 1985458"/>
                    <a:gd name="connsiteY4" fmla="*/ 0 h 2721141"/>
                    <a:gd name="connsiteX0" fmla="*/ 2377 w 1997490"/>
                    <a:gd name="connsiteY0" fmla="*/ 0 h 2721141"/>
                    <a:gd name="connsiteX1" fmla="*/ 1997490 w 1997490"/>
                    <a:gd name="connsiteY1" fmla="*/ 1762878 h 2721141"/>
                    <a:gd name="connsiteX2" fmla="*/ 1574884 w 1997490"/>
                    <a:gd name="connsiteY2" fmla="*/ 2719010 h 2721141"/>
                    <a:gd name="connsiteX3" fmla="*/ 0 w 1997490"/>
                    <a:gd name="connsiteY3" fmla="*/ 2721141 h 2721141"/>
                    <a:gd name="connsiteX4" fmla="*/ 2377 w 1997490"/>
                    <a:gd name="connsiteY4" fmla="*/ 0 h 2721141"/>
                    <a:gd name="connsiteX0" fmla="*/ 2377 w 1993479"/>
                    <a:gd name="connsiteY0" fmla="*/ 0 h 2721141"/>
                    <a:gd name="connsiteX1" fmla="*/ 1993479 w 1993479"/>
                    <a:gd name="connsiteY1" fmla="*/ 1770899 h 2721141"/>
                    <a:gd name="connsiteX2" fmla="*/ 1574884 w 1993479"/>
                    <a:gd name="connsiteY2" fmla="*/ 2719010 h 2721141"/>
                    <a:gd name="connsiteX3" fmla="*/ 0 w 1993479"/>
                    <a:gd name="connsiteY3" fmla="*/ 2721141 h 2721141"/>
                    <a:gd name="connsiteX4" fmla="*/ 2377 w 1993479"/>
                    <a:gd name="connsiteY4" fmla="*/ 0 h 2721141"/>
                    <a:gd name="connsiteX0" fmla="*/ 2377 w 1989469"/>
                    <a:gd name="connsiteY0" fmla="*/ 0 h 2721141"/>
                    <a:gd name="connsiteX1" fmla="*/ 1989469 w 1989469"/>
                    <a:gd name="connsiteY1" fmla="*/ 1770899 h 2721141"/>
                    <a:gd name="connsiteX2" fmla="*/ 1574884 w 1989469"/>
                    <a:gd name="connsiteY2" fmla="*/ 2719010 h 2721141"/>
                    <a:gd name="connsiteX3" fmla="*/ 0 w 1989469"/>
                    <a:gd name="connsiteY3" fmla="*/ 2721141 h 2721141"/>
                    <a:gd name="connsiteX4" fmla="*/ 2377 w 1989469"/>
                    <a:gd name="connsiteY4" fmla="*/ 0 h 2721141"/>
                    <a:gd name="connsiteX0" fmla="*/ 2377 w 1981448"/>
                    <a:gd name="connsiteY0" fmla="*/ 0 h 2721141"/>
                    <a:gd name="connsiteX1" fmla="*/ 1981448 w 1981448"/>
                    <a:gd name="connsiteY1" fmla="*/ 1770899 h 2721141"/>
                    <a:gd name="connsiteX2" fmla="*/ 1574884 w 1981448"/>
                    <a:gd name="connsiteY2" fmla="*/ 2719010 h 2721141"/>
                    <a:gd name="connsiteX3" fmla="*/ 0 w 1981448"/>
                    <a:gd name="connsiteY3" fmla="*/ 2721141 h 2721141"/>
                    <a:gd name="connsiteX4" fmla="*/ 2377 w 1981448"/>
                    <a:gd name="connsiteY4" fmla="*/ 0 h 272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448" h="2721141">
                      <a:moveTo>
                        <a:pt x="2377" y="0"/>
                      </a:moveTo>
                      <a:lnTo>
                        <a:pt x="1981448" y="1770899"/>
                      </a:lnTo>
                      <a:lnTo>
                        <a:pt x="1574884" y="2719010"/>
                      </a:lnTo>
                      <a:lnTo>
                        <a:pt x="0" y="2721141"/>
                      </a:lnTo>
                      <a:cubicBezTo>
                        <a:pt x="3969" y="1955172"/>
                        <a:pt x="-1592" y="765969"/>
                        <a:pt x="2377" y="0"/>
                      </a:cubicBezTo>
                      <a:close/>
                    </a:path>
                  </a:pathLst>
                </a:custGeom>
                <a:solidFill>
                  <a:srgbClr val="FFE697"/>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C04507B0-7D47-4CF6-8E42-E81C166BA7D0}"/>
                    </a:ext>
                  </a:extLst>
                </p:cNvPr>
                <p:cNvSpPr/>
                <p:nvPr/>
              </p:nvSpPr>
              <p:spPr>
                <a:xfrm>
                  <a:off x="9652134" y="2644500"/>
                  <a:ext cx="1220263" cy="2379138"/>
                </a:xfrm>
                <a:custGeom>
                  <a:avLst/>
                  <a:gdLst>
                    <a:gd name="connsiteX0" fmla="*/ 3362325 w 3367087"/>
                    <a:gd name="connsiteY0" fmla="*/ 0 h 3524250"/>
                    <a:gd name="connsiteX1" fmla="*/ 0 w 3367087"/>
                    <a:gd name="connsiteY1" fmla="*/ 3071812 h 3524250"/>
                    <a:gd name="connsiteX2" fmla="*/ 0 w 3367087"/>
                    <a:gd name="connsiteY2" fmla="*/ 3524250 h 3524250"/>
                    <a:gd name="connsiteX3" fmla="*/ 3367087 w 3367087"/>
                    <a:gd name="connsiteY3" fmla="*/ 3524250 h 3524250"/>
                    <a:gd name="connsiteX4" fmla="*/ 3362325 w 3367087"/>
                    <a:gd name="connsiteY4" fmla="*/ 0 h 3524250"/>
                    <a:gd name="connsiteX0" fmla="*/ 3391347 w 3396109"/>
                    <a:gd name="connsiteY0" fmla="*/ 0 h 3529084"/>
                    <a:gd name="connsiteX1" fmla="*/ 29022 w 3396109"/>
                    <a:gd name="connsiteY1" fmla="*/ 3071812 h 3529084"/>
                    <a:gd name="connsiteX2" fmla="*/ 0 w 3396109"/>
                    <a:gd name="connsiteY2" fmla="*/ 3529084 h 3529084"/>
                    <a:gd name="connsiteX3" fmla="*/ 3396109 w 3396109"/>
                    <a:gd name="connsiteY3" fmla="*/ 3524250 h 3529084"/>
                    <a:gd name="connsiteX4" fmla="*/ 3391347 w 3396109"/>
                    <a:gd name="connsiteY4" fmla="*/ 0 h 3529084"/>
                    <a:gd name="connsiteX0" fmla="*/ 3384091 w 3388853"/>
                    <a:gd name="connsiteY0" fmla="*/ 0 h 3529084"/>
                    <a:gd name="connsiteX1" fmla="*/ 21766 w 3388853"/>
                    <a:gd name="connsiteY1" fmla="*/ 3071812 h 3529084"/>
                    <a:gd name="connsiteX2" fmla="*/ 0 w 3388853"/>
                    <a:gd name="connsiteY2" fmla="*/ 3529084 h 3529084"/>
                    <a:gd name="connsiteX3" fmla="*/ 3388853 w 3388853"/>
                    <a:gd name="connsiteY3" fmla="*/ 3524250 h 3529084"/>
                    <a:gd name="connsiteX4" fmla="*/ 3384091 w 3388853"/>
                    <a:gd name="connsiteY4" fmla="*/ 0 h 3529084"/>
                    <a:gd name="connsiteX0" fmla="*/ 3379254 w 3384016"/>
                    <a:gd name="connsiteY0" fmla="*/ 0 h 3524250"/>
                    <a:gd name="connsiteX1" fmla="*/ 16929 w 3384016"/>
                    <a:gd name="connsiteY1" fmla="*/ 3071812 h 3524250"/>
                    <a:gd name="connsiteX2" fmla="*/ 0 w 3384016"/>
                    <a:gd name="connsiteY2" fmla="*/ 3524250 h 3524250"/>
                    <a:gd name="connsiteX3" fmla="*/ 3384016 w 3384016"/>
                    <a:gd name="connsiteY3" fmla="*/ 3524250 h 3524250"/>
                    <a:gd name="connsiteX4" fmla="*/ 3379254 w 3384016"/>
                    <a:gd name="connsiteY4" fmla="*/ 0 h 3524250"/>
                    <a:gd name="connsiteX0" fmla="*/ 3388929 w 3393691"/>
                    <a:gd name="connsiteY0" fmla="*/ 0 h 3524250"/>
                    <a:gd name="connsiteX1" fmla="*/ 0 w 3393691"/>
                    <a:gd name="connsiteY1" fmla="*/ 3071812 h 3524250"/>
                    <a:gd name="connsiteX2" fmla="*/ 9675 w 3393691"/>
                    <a:gd name="connsiteY2" fmla="*/ 3524250 h 3524250"/>
                    <a:gd name="connsiteX3" fmla="*/ 3393691 w 3393691"/>
                    <a:gd name="connsiteY3" fmla="*/ 3524250 h 3524250"/>
                    <a:gd name="connsiteX4" fmla="*/ 3388929 w 3393691"/>
                    <a:gd name="connsiteY4" fmla="*/ 0 h 3524250"/>
                    <a:gd name="connsiteX0" fmla="*/ 3381673 w 3386435"/>
                    <a:gd name="connsiteY0" fmla="*/ 0 h 3524250"/>
                    <a:gd name="connsiteX1" fmla="*/ 0 w 3386435"/>
                    <a:gd name="connsiteY1" fmla="*/ 3076645 h 3524250"/>
                    <a:gd name="connsiteX2" fmla="*/ 2419 w 3386435"/>
                    <a:gd name="connsiteY2" fmla="*/ 3524250 h 3524250"/>
                    <a:gd name="connsiteX3" fmla="*/ 3386435 w 3386435"/>
                    <a:gd name="connsiteY3" fmla="*/ 3524250 h 3524250"/>
                    <a:gd name="connsiteX4" fmla="*/ 3381673 w 3386435"/>
                    <a:gd name="connsiteY4" fmla="*/ 0 h 3524250"/>
                    <a:gd name="connsiteX0" fmla="*/ 3379487 w 3384249"/>
                    <a:gd name="connsiteY0" fmla="*/ 0 h 3524250"/>
                    <a:gd name="connsiteX1" fmla="*/ 232 w 3384249"/>
                    <a:gd name="connsiteY1" fmla="*/ 3069395 h 3524250"/>
                    <a:gd name="connsiteX2" fmla="*/ 233 w 3384249"/>
                    <a:gd name="connsiteY2" fmla="*/ 3524250 h 3524250"/>
                    <a:gd name="connsiteX3" fmla="*/ 3384249 w 3384249"/>
                    <a:gd name="connsiteY3" fmla="*/ 3524250 h 3524250"/>
                    <a:gd name="connsiteX4" fmla="*/ 3379487 w 3384249"/>
                    <a:gd name="connsiteY4" fmla="*/ 0 h 3524250"/>
                    <a:gd name="connsiteX0" fmla="*/ 3379487 w 3384249"/>
                    <a:gd name="connsiteY0" fmla="*/ 0 h 3524250"/>
                    <a:gd name="connsiteX1" fmla="*/ 232 w 3384249"/>
                    <a:gd name="connsiteY1" fmla="*/ 3069395 h 3524250"/>
                    <a:gd name="connsiteX2" fmla="*/ 233 w 3384249"/>
                    <a:gd name="connsiteY2" fmla="*/ 3524250 h 3524250"/>
                    <a:gd name="connsiteX3" fmla="*/ 3384249 w 3384249"/>
                    <a:gd name="connsiteY3" fmla="*/ 3524250 h 3524250"/>
                    <a:gd name="connsiteX4" fmla="*/ 3379487 w 3384249"/>
                    <a:gd name="connsiteY4" fmla="*/ 0 h 3524250"/>
                    <a:gd name="connsiteX0" fmla="*/ 3381674 w 3386436"/>
                    <a:gd name="connsiteY0" fmla="*/ 0 h 3524250"/>
                    <a:gd name="connsiteX1" fmla="*/ 0 w 3386436"/>
                    <a:gd name="connsiteY1" fmla="*/ 3079063 h 3524250"/>
                    <a:gd name="connsiteX2" fmla="*/ 2420 w 3386436"/>
                    <a:gd name="connsiteY2" fmla="*/ 3524250 h 3524250"/>
                    <a:gd name="connsiteX3" fmla="*/ 3386436 w 3386436"/>
                    <a:gd name="connsiteY3" fmla="*/ 3524250 h 3524250"/>
                    <a:gd name="connsiteX4" fmla="*/ 3381674 w 3386436"/>
                    <a:gd name="connsiteY4" fmla="*/ 0 h 3524250"/>
                    <a:gd name="connsiteX0" fmla="*/ 3381674 w 3386436"/>
                    <a:gd name="connsiteY0" fmla="*/ 0 h 3524250"/>
                    <a:gd name="connsiteX1" fmla="*/ 0 w 3386436"/>
                    <a:gd name="connsiteY1" fmla="*/ 3076646 h 3524250"/>
                    <a:gd name="connsiteX2" fmla="*/ 2420 w 3386436"/>
                    <a:gd name="connsiteY2" fmla="*/ 3524250 h 3524250"/>
                    <a:gd name="connsiteX3" fmla="*/ 3386436 w 3386436"/>
                    <a:gd name="connsiteY3" fmla="*/ 3524250 h 3524250"/>
                    <a:gd name="connsiteX4" fmla="*/ 3381674 w 3386436"/>
                    <a:gd name="connsiteY4" fmla="*/ 0 h 3524250"/>
                    <a:gd name="connsiteX0" fmla="*/ 3381904 w 3386666"/>
                    <a:gd name="connsiteY0" fmla="*/ 0 h 3524250"/>
                    <a:gd name="connsiteX1" fmla="*/ 230 w 3386666"/>
                    <a:gd name="connsiteY1" fmla="*/ 3076646 h 3524250"/>
                    <a:gd name="connsiteX2" fmla="*/ 232 w 3386666"/>
                    <a:gd name="connsiteY2" fmla="*/ 3524250 h 3524250"/>
                    <a:gd name="connsiteX3" fmla="*/ 3386666 w 3386666"/>
                    <a:gd name="connsiteY3" fmla="*/ 3524250 h 3524250"/>
                    <a:gd name="connsiteX4" fmla="*/ 3381904 w 3386666"/>
                    <a:gd name="connsiteY4" fmla="*/ 0 h 3524250"/>
                    <a:gd name="connsiteX0" fmla="*/ 3381904 w 3386666"/>
                    <a:gd name="connsiteY0" fmla="*/ 0 h 3524250"/>
                    <a:gd name="connsiteX1" fmla="*/ 230 w 3386666"/>
                    <a:gd name="connsiteY1" fmla="*/ 3076646 h 3524250"/>
                    <a:gd name="connsiteX2" fmla="*/ 232 w 3386666"/>
                    <a:gd name="connsiteY2" fmla="*/ 3524250 h 3524250"/>
                    <a:gd name="connsiteX3" fmla="*/ 3386666 w 3386666"/>
                    <a:gd name="connsiteY3" fmla="*/ 3524250 h 3524250"/>
                    <a:gd name="connsiteX4" fmla="*/ 3381904 w 3386666"/>
                    <a:gd name="connsiteY4" fmla="*/ 0 h 3524250"/>
                    <a:gd name="connsiteX0" fmla="*/ 3391578 w 3391785"/>
                    <a:gd name="connsiteY0" fmla="*/ 0 h 3546004"/>
                    <a:gd name="connsiteX1" fmla="*/ 230 w 3391785"/>
                    <a:gd name="connsiteY1" fmla="*/ 3098400 h 3546004"/>
                    <a:gd name="connsiteX2" fmla="*/ 232 w 3391785"/>
                    <a:gd name="connsiteY2" fmla="*/ 3546004 h 3546004"/>
                    <a:gd name="connsiteX3" fmla="*/ 3386666 w 3391785"/>
                    <a:gd name="connsiteY3" fmla="*/ 3546004 h 3546004"/>
                    <a:gd name="connsiteX4" fmla="*/ 3391578 w 3391785"/>
                    <a:gd name="connsiteY4" fmla="*/ 0 h 3546004"/>
                    <a:gd name="connsiteX0" fmla="*/ 3391578 w 3391785"/>
                    <a:gd name="connsiteY0" fmla="*/ 0 h 3526667"/>
                    <a:gd name="connsiteX1" fmla="*/ 230 w 3391785"/>
                    <a:gd name="connsiteY1" fmla="*/ 3079063 h 3526667"/>
                    <a:gd name="connsiteX2" fmla="*/ 232 w 3391785"/>
                    <a:gd name="connsiteY2" fmla="*/ 3526667 h 3526667"/>
                    <a:gd name="connsiteX3" fmla="*/ 3386666 w 3391785"/>
                    <a:gd name="connsiteY3" fmla="*/ 3526667 h 3526667"/>
                    <a:gd name="connsiteX4" fmla="*/ 3391578 w 3391785"/>
                    <a:gd name="connsiteY4" fmla="*/ 0 h 3526667"/>
                    <a:gd name="connsiteX0" fmla="*/ 3391578 w 3391785"/>
                    <a:gd name="connsiteY0" fmla="*/ 0 h 3531501"/>
                    <a:gd name="connsiteX1" fmla="*/ 230 w 3391785"/>
                    <a:gd name="connsiteY1" fmla="*/ 3083897 h 3531501"/>
                    <a:gd name="connsiteX2" fmla="*/ 232 w 3391785"/>
                    <a:gd name="connsiteY2" fmla="*/ 3531501 h 3531501"/>
                    <a:gd name="connsiteX3" fmla="*/ 3386666 w 3391785"/>
                    <a:gd name="connsiteY3" fmla="*/ 3531501 h 3531501"/>
                    <a:gd name="connsiteX4" fmla="*/ 3391578 w 3391785"/>
                    <a:gd name="connsiteY4" fmla="*/ 0 h 3531501"/>
                    <a:gd name="connsiteX0" fmla="*/ 3391578 w 3391785"/>
                    <a:gd name="connsiteY0" fmla="*/ 0 h 3536336"/>
                    <a:gd name="connsiteX1" fmla="*/ 230 w 3391785"/>
                    <a:gd name="connsiteY1" fmla="*/ 3088732 h 3536336"/>
                    <a:gd name="connsiteX2" fmla="*/ 232 w 3391785"/>
                    <a:gd name="connsiteY2" fmla="*/ 3536336 h 3536336"/>
                    <a:gd name="connsiteX3" fmla="*/ 3386666 w 3391785"/>
                    <a:gd name="connsiteY3" fmla="*/ 3536336 h 3536336"/>
                    <a:gd name="connsiteX4" fmla="*/ 3391578 w 3391785"/>
                    <a:gd name="connsiteY4" fmla="*/ 0 h 3536336"/>
                    <a:gd name="connsiteX0" fmla="*/ 3381904 w 3386666"/>
                    <a:gd name="connsiteY0" fmla="*/ 0 h 3533919"/>
                    <a:gd name="connsiteX1" fmla="*/ 230 w 3386666"/>
                    <a:gd name="connsiteY1" fmla="*/ 3086315 h 3533919"/>
                    <a:gd name="connsiteX2" fmla="*/ 232 w 3386666"/>
                    <a:gd name="connsiteY2" fmla="*/ 3533919 h 3533919"/>
                    <a:gd name="connsiteX3" fmla="*/ 3386666 w 3386666"/>
                    <a:gd name="connsiteY3" fmla="*/ 3533919 h 3533919"/>
                    <a:gd name="connsiteX4" fmla="*/ 3381904 w 3386666"/>
                    <a:gd name="connsiteY4" fmla="*/ 0 h 3533919"/>
                    <a:gd name="connsiteX0" fmla="*/ 3391578 w 3391785"/>
                    <a:gd name="connsiteY0" fmla="*/ 0 h 3531501"/>
                    <a:gd name="connsiteX1" fmla="*/ 230 w 3391785"/>
                    <a:gd name="connsiteY1" fmla="*/ 3083897 h 3531501"/>
                    <a:gd name="connsiteX2" fmla="*/ 232 w 3391785"/>
                    <a:gd name="connsiteY2" fmla="*/ 3531501 h 3531501"/>
                    <a:gd name="connsiteX3" fmla="*/ 3386666 w 3391785"/>
                    <a:gd name="connsiteY3" fmla="*/ 3531501 h 3531501"/>
                    <a:gd name="connsiteX4" fmla="*/ 3391578 w 3391785"/>
                    <a:gd name="connsiteY4" fmla="*/ 0 h 3531501"/>
                    <a:gd name="connsiteX0" fmla="*/ 3391578 w 3391785"/>
                    <a:gd name="connsiteY0" fmla="*/ 0 h 3531501"/>
                    <a:gd name="connsiteX1" fmla="*/ 230 w 3391785"/>
                    <a:gd name="connsiteY1" fmla="*/ 3083897 h 3531501"/>
                    <a:gd name="connsiteX2" fmla="*/ 232 w 3391785"/>
                    <a:gd name="connsiteY2" fmla="*/ 3531501 h 3531501"/>
                    <a:gd name="connsiteX3" fmla="*/ 3386666 w 3391785"/>
                    <a:gd name="connsiteY3" fmla="*/ 3531501 h 3531501"/>
                    <a:gd name="connsiteX4" fmla="*/ 3391578 w 3391785"/>
                    <a:gd name="connsiteY4" fmla="*/ 0 h 3531501"/>
                    <a:gd name="connsiteX0" fmla="*/ 3386740 w 3387189"/>
                    <a:gd name="connsiteY0" fmla="*/ 0 h 3531501"/>
                    <a:gd name="connsiteX1" fmla="*/ 230 w 3387189"/>
                    <a:gd name="connsiteY1" fmla="*/ 3083897 h 3531501"/>
                    <a:gd name="connsiteX2" fmla="*/ 232 w 3387189"/>
                    <a:gd name="connsiteY2" fmla="*/ 3531501 h 3531501"/>
                    <a:gd name="connsiteX3" fmla="*/ 3386666 w 3387189"/>
                    <a:gd name="connsiteY3" fmla="*/ 3531501 h 3531501"/>
                    <a:gd name="connsiteX4" fmla="*/ 3386740 w 3387189"/>
                    <a:gd name="connsiteY4" fmla="*/ 0 h 3531501"/>
                    <a:gd name="connsiteX0" fmla="*/ 3455985 w 3456010"/>
                    <a:gd name="connsiteY0" fmla="*/ 0 h 3673987"/>
                    <a:gd name="connsiteX1" fmla="*/ 230 w 3456010"/>
                    <a:gd name="connsiteY1" fmla="*/ 3226383 h 3673987"/>
                    <a:gd name="connsiteX2" fmla="*/ 232 w 3456010"/>
                    <a:gd name="connsiteY2" fmla="*/ 3673987 h 3673987"/>
                    <a:gd name="connsiteX3" fmla="*/ 3386666 w 3456010"/>
                    <a:gd name="connsiteY3" fmla="*/ 3673987 h 3673987"/>
                    <a:gd name="connsiteX4" fmla="*/ 3455985 w 3456010"/>
                    <a:gd name="connsiteY4" fmla="*/ 0 h 3673987"/>
                    <a:gd name="connsiteX0" fmla="*/ 3455985 w 3456050"/>
                    <a:gd name="connsiteY0" fmla="*/ 0 h 3673987"/>
                    <a:gd name="connsiteX1" fmla="*/ 230 w 3456050"/>
                    <a:gd name="connsiteY1" fmla="*/ 3226383 h 3673987"/>
                    <a:gd name="connsiteX2" fmla="*/ 232 w 3456050"/>
                    <a:gd name="connsiteY2" fmla="*/ 3673987 h 3673987"/>
                    <a:gd name="connsiteX3" fmla="*/ 3431471 w 3456050"/>
                    <a:gd name="connsiteY3" fmla="*/ 3580353 h 3673987"/>
                    <a:gd name="connsiteX4" fmla="*/ 3455985 w 3456050"/>
                    <a:gd name="connsiteY4" fmla="*/ 0 h 3673987"/>
                    <a:gd name="connsiteX0" fmla="*/ 3455985 w 3456211"/>
                    <a:gd name="connsiteY0" fmla="*/ 0 h 3673987"/>
                    <a:gd name="connsiteX1" fmla="*/ 230 w 3456211"/>
                    <a:gd name="connsiteY1" fmla="*/ 3226383 h 3673987"/>
                    <a:gd name="connsiteX2" fmla="*/ 232 w 3456211"/>
                    <a:gd name="connsiteY2" fmla="*/ 3673987 h 3673987"/>
                    <a:gd name="connsiteX3" fmla="*/ 3451837 w 3456211"/>
                    <a:gd name="connsiteY3" fmla="*/ 3568140 h 3673987"/>
                    <a:gd name="connsiteX4" fmla="*/ 3455985 w 3456211"/>
                    <a:gd name="connsiteY4" fmla="*/ 0 h 3673987"/>
                    <a:gd name="connsiteX0" fmla="*/ 3455985 w 3456434"/>
                    <a:gd name="connsiteY0" fmla="*/ 0 h 3673987"/>
                    <a:gd name="connsiteX1" fmla="*/ 230 w 3456434"/>
                    <a:gd name="connsiteY1" fmla="*/ 3226383 h 3673987"/>
                    <a:gd name="connsiteX2" fmla="*/ 232 w 3456434"/>
                    <a:gd name="connsiteY2" fmla="*/ 3673987 h 3673987"/>
                    <a:gd name="connsiteX3" fmla="*/ 3455909 w 3456434"/>
                    <a:gd name="connsiteY3" fmla="*/ 3498933 h 3673987"/>
                    <a:gd name="connsiteX4" fmla="*/ 3455985 w 3456434"/>
                    <a:gd name="connsiteY4" fmla="*/ 0 h 3673987"/>
                    <a:gd name="connsiteX0" fmla="*/ 3455985 w 3456211"/>
                    <a:gd name="connsiteY0" fmla="*/ 0 h 3673987"/>
                    <a:gd name="connsiteX1" fmla="*/ 230 w 3456211"/>
                    <a:gd name="connsiteY1" fmla="*/ 3226383 h 3673987"/>
                    <a:gd name="connsiteX2" fmla="*/ 232 w 3456211"/>
                    <a:gd name="connsiteY2" fmla="*/ 3673987 h 3673987"/>
                    <a:gd name="connsiteX3" fmla="*/ 3451836 w 3456211"/>
                    <a:gd name="connsiteY3" fmla="*/ 3535572 h 3673987"/>
                    <a:gd name="connsiteX4" fmla="*/ 3455985 w 3456211"/>
                    <a:gd name="connsiteY4" fmla="*/ 0 h 3673987"/>
                    <a:gd name="connsiteX0" fmla="*/ 3455986 w 3456212"/>
                    <a:gd name="connsiteY0" fmla="*/ 0 h 3633276"/>
                    <a:gd name="connsiteX1" fmla="*/ 230 w 3456212"/>
                    <a:gd name="connsiteY1" fmla="*/ 3185672 h 3633276"/>
                    <a:gd name="connsiteX2" fmla="*/ 232 w 3456212"/>
                    <a:gd name="connsiteY2" fmla="*/ 3633276 h 3633276"/>
                    <a:gd name="connsiteX3" fmla="*/ 3451836 w 3456212"/>
                    <a:gd name="connsiteY3" fmla="*/ 3494861 h 3633276"/>
                    <a:gd name="connsiteX4" fmla="*/ 3455986 w 3456212"/>
                    <a:gd name="connsiteY4" fmla="*/ 0 h 3633276"/>
                    <a:gd name="connsiteX0" fmla="*/ 3455755 w 3490127"/>
                    <a:gd name="connsiteY0" fmla="*/ 298476 h 3931752"/>
                    <a:gd name="connsiteX1" fmla="*/ 3120080 w 3490127"/>
                    <a:gd name="connsiteY1" fmla="*/ 296523 h 3931752"/>
                    <a:gd name="connsiteX2" fmla="*/ 1 w 3490127"/>
                    <a:gd name="connsiteY2" fmla="*/ 3931752 h 3931752"/>
                    <a:gd name="connsiteX3" fmla="*/ 3451605 w 3490127"/>
                    <a:gd name="connsiteY3" fmla="*/ 3793337 h 3931752"/>
                    <a:gd name="connsiteX4" fmla="*/ 3455755 w 3490127"/>
                    <a:gd name="connsiteY4" fmla="*/ 298476 h 3931752"/>
                    <a:gd name="connsiteX0" fmla="*/ 3455755 w 3490127"/>
                    <a:gd name="connsiteY0" fmla="*/ 298476 h 3931752"/>
                    <a:gd name="connsiteX1" fmla="*/ 3120080 w 3490127"/>
                    <a:gd name="connsiteY1" fmla="*/ 296523 h 3931752"/>
                    <a:gd name="connsiteX2" fmla="*/ 1 w 3490127"/>
                    <a:gd name="connsiteY2" fmla="*/ 3931752 h 3931752"/>
                    <a:gd name="connsiteX3" fmla="*/ 3451605 w 3490127"/>
                    <a:gd name="connsiteY3" fmla="*/ 3793337 h 3931752"/>
                    <a:gd name="connsiteX4" fmla="*/ 3455755 w 3490127"/>
                    <a:gd name="connsiteY4" fmla="*/ 298476 h 3931752"/>
                    <a:gd name="connsiteX0" fmla="*/ 3455755 w 3455981"/>
                    <a:gd name="connsiteY0" fmla="*/ 2192 h 3635468"/>
                    <a:gd name="connsiteX1" fmla="*/ 3120080 w 3455981"/>
                    <a:gd name="connsiteY1" fmla="*/ 239 h 3635468"/>
                    <a:gd name="connsiteX2" fmla="*/ 1 w 3455981"/>
                    <a:gd name="connsiteY2" fmla="*/ 3635468 h 3635468"/>
                    <a:gd name="connsiteX3" fmla="*/ 3451605 w 3455981"/>
                    <a:gd name="connsiteY3" fmla="*/ 3497053 h 3635468"/>
                    <a:gd name="connsiteX4" fmla="*/ 3455755 w 3455981"/>
                    <a:gd name="connsiteY4" fmla="*/ 2192 h 3635468"/>
                    <a:gd name="connsiteX0" fmla="*/ 3455755 w 3455981"/>
                    <a:gd name="connsiteY0" fmla="*/ 2192 h 3635468"/>
                    <a:gd name="connsiteX1" fmla="*/ 3120080 w 3455981"/>
                    <a:gd name="connsiteY1" fmla="*/ 239 h 3635468"/>
                    <a:gd name="connsiteX2" fmla="*/ 1 w 3455981"/>
                    <a:gd name="connsiteY2" fmla="*/ 3635468 h 3635468"/>
                    <a:gd name="connsiteX3" fmla="*/ 3451605 w 3455981"/>
                    <a:gd name="connsiteY3" fmla="*/ 3497053 h 3635468"/>
                    <a:gd name="connsiteX4" fmla="*/ 3455755 w 3455981"/>
                    <a:gd name="connsiteY4" fmla="*/ 2192 h 3635468"/>
                    <a:gd name="connsiteX0" fmla="*/ 1830543 w 1830769"/>
                    <a:gd name="connsiteY0" fmla="*/ 2192 h 3513338"/>
                    <a:gd name="connsiteX1" fmla="*/ 1494868 w 1830769"/>
                    <a:gd name="connsiteY1" fmla="*/ 239 h 3513338"/>
                    <a:gd name="connsiteX2" fmla="*/ 1 w 1830769"/>
                    <a:gd name="connsiteY2" fmla="*/ 3513338 h 3513338"/>
                    <a:gd name="connsiteX3" fmla="*/ 1826393 w 1830769"/>
                    <a:gd name="connsiteY3" fmla="*/ 3497053 h 3513338"/>
                    <a:gd name="connsiteX4" fmla="*/ 1830543 w 1830769"/>
                    <a:gd name="connsiteY4" fmla="*/ 2192 h 3513338"/>
                    <a:gd name="connsiteX0" fmla="*/ 1830543 w 1830769"/>
                    <a:gd name="connsiteY0" fmla="*/ 10048 h 3521194"/>
                    <a:gd name="connsiteX1" fmla="*/ 1494868 w 1830769"/>
                    <a:gd name="connsiteY1" fmla="*/ 8095 h 3521194"/>
                    <a:gd name="connsiteX2" fmla="*/ 1 w 1830769"/>
                    <a:gd name="connsiteY2" fmla="*/ 3521194 h 3521194"/>
                    <a:gd name="connsiteX3" fmla="*/ 1826393 w 1830769"/>
                    <a:gd name="connsiteY3" fmla="*/ 3504909 h 3521194"/>
                    <a:gd name="connsiteX4" fmla="*/ 1830543 w 1830769"/>
                    <a:gd name="connsiteY4" fmla="*/ 10048 h 3521194"/>
                    <a:gd name="connsiteX0" fmla="*/ 1834616 w 1834768"/>
                    <a:gd name="connsiteY0" fmla="*/ 619 h 3532120"/>
                    <a:gd name="connsiteX1" fmla="*/ 1494868 w 1834768"/>
                    <a:gd name="connsiteY1" fmla="*/ 19021 h 3532120"/>
                    <a:gd name="connsiteX2" fmla="*/ 1 w 1834768"/>
                    <a:gd name="connsiteY2" fmla="*/ 3532120 h 3532120"/>
                    <a:gd name="connsiteX3" fmla="*/ 1826393 w 1834768"/>
                    <a:gd name="connsiteY3" fmla="*/ 3515835 h 3532120"/>
                    <a:gd name="connsiteX4" fmla="*/ 1834616 w 1834768"/>
                    <a:gd name="connsiteY4" fmla="*/ 619 h 3532120"/>
                    <a:gd name="connsiteX0" fmla="*/ 1834616 w 1834768"/>
                    <a:gd name="connsiteY0" fmla="*/ 0 h 3531501"/>
                    <a:gd name="connsiteX1" fmla="*/ 1494868 w 1834768"/>
                    <a:gd name="connsiteY1" fmla="*/ 18402 h 3531501"/>
                    <a:gd name="connsiteX2" fmla="*/ 1 w 1834768"/>
                    <a:gd name="connsiteY2" fmla="*/ 3531501 h 3531501"/>
                    <a:gd name="connsiteX3" fmla="*/ 1826393 w 1834768"/>
                    <a:gd name="connsiteY3" fmla="*/ 3515216 h 3531501"/>
                    <a:gd name="connsiteX4" fmla="*/ 1834616 w 1834768"/>
                    <a:gd name="connsiteY4" fmla="*/ 0 h 3531501"/>
                    <a:gd name="connsiteX0" fmla="*/ 1834616 w 1834768"/>
                    <a:gd name="connsiteY0" fmla="*/ 8544 h 3540045"/>
                    <a:gd name="connsiteX1" fmla="*/ 1503014 w 1834768"/>
                    <a:gd name="connsiteY1" fmla="*/ 6590 h 3540045"/>
                    <a:gd name="connsiteX2" fmla="*/ 1 w 1834768"/>
                    <a:gd name="connsiteY2" fmla="*/ 3540045 h 3540045"/>
                    <a:gd name="connsiteX3" fmla="*/ 1826393 w 1834768"/>
                    <a:gd name="connsiteY3" fmla="*/ 3523760 h 3540045"/>
                    <a:gd name="connsiteX4" fmla="*/ 1834616 w 1834768"/>
                    <a:gd name="connsiteY4" fmla="*/ 8544 h 3540045"/>
                    <a:gd name="connsiteX0" fmla="*/ 1834616 w 1834768"/>
                    <a:gd name="connsiteY0" fmla="*/ 8544 h 3540045"/>
                    <a:gd name="connsiteX1" fmla="*/ 1503014 w 1834768"/>
                    <a:gd name="connsiteY1" fmla="*/ 6590 h 3540045"/>
                    <a:gd name="connsiteX2" fmla="*/ 1 w 1834768"/>
                    <a:gd name="connsiteY2" fmla="*/ 3540045 h 3540045"/>
                    <a:gd name="connsiteX3" fmla="*/ 1826393 w 1834768"/>
                    <a:gd name="connsiteY3" fmla="*/ 3523760 h 3540045"/>
                    <a:gd name="connsiteX4" fmla="*/ 1834616 w 1834768"/>
                    <a:gd name="connsiteY4" fmla="*/ 8544 h 3540045"/>
                    <a:gd name="connsiteX0" fmla="*/ 1834616 w 1834768"/>
                    <a:gd name="connsiteY0" fmla="*/ 5273 h 3536774"/>
                    <a:gd name="connsiteX1" fmla="*/ 1523381 w 1834768"/>
                    <a:gd name="connsiteY1" fmla="*/ 7390 h 3536774"/>
                    <a:gd name="connsiteX2" fmla="*/ 1 w 1834768"/>
                    <a:gd name="connsiteY2" fmla="*/ 3536774 h 3536774"/>
                    <a:gd name="connsiteX3" fmla="*/ 1826393 w 1834768"/>
                    <a:gd name="connsiteY3" fmla="*/ 3520489 h 3536774"/>
                    <a:gd name="connsiteX4" fmla="*/ 1834616 w 1834768"/>
                    <a:gd name="connsiteY4" fmla="*/ 5273 h 3536774"/>
                    <a:gd name="connsiteX0" fmla="*/ 1834616 w 1834768"/>
                    <a:gd name="connsiteY0" fmla="*/ 5273 h 3536774"/>
                    <a:gd name="connsiteX1" fmla="*/ 1523381 w 1834768"/>
                    <a:gd name="connsiteY1" fmla="*/ 7390 h 3536774"/>
                    <a:gd name="connsiteX2" fmla="*/ 1 w 1834768"/>
                    <a:gd name="connsiteY2" fmla="*/ 3536774 h 3536774"/>
                    <a:gd name="connsiteX3" fmla="*/ 1826393 w 1834768"/>
                    <a:gd name="connsiteY3" fmla="*/ 3520489 h 3536774"/>
                    <a:gd name="connsiteX4" fmla="*/ 1834616 w 1834768"/>
                    <a:gd name="connsiteY4" fmla="*/ 5273 h 3536774"/>
                    <a:gd name="connsiteX0" fmla="*/ 1834616 w 1834768"/>
                    <a:gd name="connsiteY0" fmla="*/ 5273 h 3536774"/>
                    <a:gd name="connsiteX1" fmla="*/ 1523381 w 1834768"/>
                    <a:gd name="connsiteY1" fmla="*/ 7390 h 3536774"/>
                    <a:gd name="connsiteX2" fmla="*/ 1 w 1834768"/>
                    <a:gd name="connsiteY2" fmla="*/ 3536774 h 3536774"/>
                    <a:gd name="connsiteX3" fmla="*/ 1826393 w 1834768"/>
                    <a:gd name="connsiteY3" fmla="*/ 3520489 h 3536774"/>
                    <a:gd name="connsiteX4" fmla="*/ 1834616 w 1834768"/>
                    <a:gd name="connsiteY4" fmla="*/ 5273 h 3536774"/>
                    <a:gd name="connsiteX0" fmla="*/ 1834616 w 1834768"/>
                    <a:gd name="connsiteY0" fmla="*/ 0 h 3531501"/>
                    <a:gd name="connsiteX1" fmla="*/ 1523381 w 1834768"/>
                    <a:gd name="connsiteY1" fmla="*/ 2117 h 3531501"/>
                    <a:gd name="connsiteX2" fmla="*/ 1 w 1834768"/>
                    <a:gd name="connsiteY2" fmla="*/ 3531501 h 3531501"/>
                    <a:gd name="connsiteX3" fmla="*/ 1826393 w 1834768"/>
                    <a:gd name="connsiteY3" fmla="*/ 3515216 h 3531501"/>
                    <a:gd name="connsiteX4" fmla="*/ 1834616 w 1834768"/>
                    <a:gd name="connsiteY4" fmla="*/ 0 h 3531501"/>
                    <a:gd name="connsiteX0" fmla="*/ 1834616 w 1834768"/>
                    <a:gd name="connsiteY0" fmla="*/ 0 h 3531501"/>
                    <a:gd name="connsiteX1" fmla="*/ 1523381 w 1834768"/>
                    <a:gd name="connsiteY1" fmla="*/ 2117 h 3531501"/>
                    <a:gd name="connsiteX2" fmla="*/ 1 w 1834768"/>
                    <a:gd name="connsiteY2" fmla="*/ 3531501 h 3531501"/>
                    <a:gd name="connsiteX3" fmla="*/ 1826393 w 1834768"/>
                    <a:gd name="connsiteY3" fmla="*/ 3515216 h 3531501"/>
                    <a:gd name="connsiteX4" fmla="*/ 1834616 w 1834768"/>
                    <a:gd name="connsiteY4" fmla="*/ 0 h 3531501"/>
                    <a:gd name="connsiteX0" fmla="*/ 1834616 w 1834768"/>
                    <a:gd name="connsiteY0" fmla="*/ 1954 h 3533455"/>
                    <a:gd name="connsiteX1" fmla="*/ 1523381 w 1834768"/>
                    <a:gd name="connsiteY1" fmla="*/ 0 h 3533455"/>
                    <a:gd name="connsiteX2" fmla="*/ 1 w 1834768"/>
                    <a:gd name="connsiteY2" fmla="*/ 3533455 h 3533455"/>
                    <a:gd name="connsiteX3" fmla="*/ 1826393 w 1834768"/>
                    <a:gd name="connsiteY3" fmla="*/ 3517170 h 3533455"/>
                    <a:gd name="connsiteX4" fmla="*/ 1834616 w 1834768"/>
                    <a:gd name="connsiteY4" fmla="*/ 1954 h 3533455"/>
                    <a:gd name="connsiteX0" fmla="*/ 1826470 w 1826622"/>
                    <a:gd name="connsiteY0" fmla="*/ 1954 h 3533455"/>
                    <a:gd name="connsiteX1" fmla="*/ 1515235 w 1826622"/>
                    <a:gd name="connsiteY1" fmla="*/ 0 h 3533455"/>
                    <a:gd name="connsiteX2" fmla="*/ 1 w 1826622"/>
                    <a:gd name="connsiteY2" fmla="*/ 3533455 h 3533455"/>
                    <a:gd name="connsiteX3" fmla="*/ 1818247 w 1826622"/>
                    <a:gd name="connsiteY3" fmla="*/ 3517170 h 3533455"/>
                    <a:gd name="connsiteX4" fmla="*/ 1826470 w 1826622"/>
                    <a:gd name="connsiteY4" fmla="*/ 1954 h 3533455"/>
                    <a:gd name="connsiteX0" fmla="*/ 1826469 w 1826621"/>
                    <a:gd name="connsiteY0" fmla="*/ 1954 h 3533455"/>
                    <a:gd name="connsiteX1" fmla="*/ 1515234 w 1826621"/>
                    <a:gd name="connsiteY1" fmla="*/ 0 h 3533455"/>
                    <a:gd name="connsiteX2" fmla="*/ 0 w 1826621"/>
                    <a:gd name="connsiteY2" fmla="*/ 3533455 h 3533455"/>
                    <a:gd name="connsiteX3" fmla="*/ 1818246 w 1826621"/>
                    <a:gd name="connsiteY3" fmla="*/ 3517170 h 3533455"/>
                    <a:gd name="connsiteX4" fmla="*/ 1826469 w 1826621"/>
                    <a:gd name="connsiteY4" fmla="*/ 1954 h 3533455"/>
                    <a:gd name="connsiteX0" fmla="*/ 1826469 w 1826621"/>
                    <a:gd name="connsiteY0" fmla="*/ 1954 h 3533455"/>
                    <a:gd name="connsiteX1" fmla="*/ 1515234 w 1826621"/>
                    <a:gd name="connsiteY1" fmla="*/ 0 h 3533455"/>
                    <a:gd name="connsiteX2" fmla="*/ 0 w 1826621"/>
                    <a:gd name="connsiteY2" fmla="*/ 3533455 h 3533455"/>
                    <a:gd name="connsiteX3" fmla="*/ 1818246 w 1826621"/>
                    <a:gd name="connsiteY3" fmla="*/ 3517170 h 3533455"/>
                    <a:gd name="connsiteX4" fmla="*/ 1826469 w 1826621"/>
                    <a:gd name="connsiteY4" fmla="*/ 1954 h 3533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621" h="3533455">
                      <a:moveTo>
                        <a:pt x="1826469" y="1954"/>
                      </a:moveTo>
                      <a:lnTo>
                        <a:pt x="1515234" y="0"/>
                      </a:lnTo>
                      <a:cubicBezTo>
                        <a:pt x="1239061" y="609231"/>
                        <a:pt x="1514431" y="1216"/>
                        <a:pt x="0" y="3533455"/>
                      </a:cubicBezTo>
                      <a:lnTo>
                        <a:pt x="1818246" y="3517170"/>
                      </a:lnTo>
                      <a:cubicBezTo>
                        <a:pt x="1816659" y="2342420"/>
                        <a:pt x="1828056" y="1176704"/>
                        <a:pt x="1826469" y="1954"/>
                      </a:cubicBezTo>
                      <a:close/>
                    </a:path>
                  </a:pathLst>
                </a:custGeom>
                <a:solidFill>
                  <a:srgbClr val="FFE697"/>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Oval 40">
                <a:extLst>
                  <a:ext uri="{FF2B5EF4-FFF2-40B4-BE49-F238E27FC236}">
                    <a16:creationId xmlns:a16="http://schemas.microsoft.com/office/drawing/2014/main" id="{87774568-9DF6-4B6A-9738-327CB26D4652}"/>
                  </a:ext>
                </a:extLst>
              </p:cNvPr>
              <p:cNvSpPr/>
              <p:nvPr/>
            </p:nvSpPr>
            <p:spPr>
              <a:xfrm>
                <a:off x="1637195" y="4254186"/>
                <a:ext cx="139525" cy="139525"/>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4F28C6B-265C-4B89-990E-A8A189601CB3}"/>
                  </a:ext>
                </a:extLst>
              </p:cNvPr>
              <p:cNvSpPr/>
              <p:nvPr/>
            </p:nvSpPr>
            <p:spPr>
              <a:xfrm>
                <a:off x="2110708" y="4573582"/>
                <a:ext cx="139525" cy="139525"/>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514399C-CEF8-4912-8B32-8A42A7DA9F6E}"/>
                  </a:ext>
                </a:extLst>
              </p:cNvPr>
              <p:cNvSpPr/>
              <p:nvPr/>
            </p:nvSpPr>
            <p:spPr>
              <a:xfrm>
                <a:off x="1728090" y="4849639"/>
                <a:ext cx="139525" cy="139525"/>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5B801F9-D016-41E1-88D6-E68D9655898E}"/>
                  </a:ext>
                </a:extLst>
              </p:cNvPr>
              <p:cNvSpPr/>
              <p:nvPr/>
            </p:nvSpPr>
            <p:spPr>
              <a:xfrm>
                <a:off x="2218795" y="5047987"/>
                <a:ext cx="139525" cy="139525"/>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440F990-B53D-48F0-B764-D2D393B110DD}"/>
                  </a:ext>
                </a:extLst>
              </p:cNvPr>
              <p:cNvSpPr/>
              <p:nvPr/>
            </p:nvSpPr>
            <p:spPr>
              <a:xfrm>
                <a:off x="3520313" y="3820325"/>
                <a:ext cx="139525" cy="139525"/>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8817B8E-A1E5-41BA-8070-7BC29D16A278}"/>
                  </a:ext>
                </a:extLst>
              </p:cNvPr>
              <p:cNvSpPr/>
              <p:nvPr/>
            </p:nvSpPr>
            <p:spPr>
              <a:xfrm>
                <a:off x="3248672" y="4341732"/>
                <a:ext cx="139525" cy="139525"/>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A195FCF-7067-4D09-9E33-901ED2CAD788}"/>
                  </a:ext>
                </a:extLst>
              </p:cNvPr>
              <p:cNvSpPr/>
              <p:nvPr/>
            </p:nvSpPr>
            <p:spPr>
              <a:xfrm>
                <a:off x="3675020" y="4537672"/>
                <a:ext cx="139525" cy="139525"/>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9E22D81-CA89-4E1A-86FA-D2344B949618}"/>
                  </a:ext>
                </a:extLst>
              </p:cNvPr>
              <p:cNvSpPr/>
              <p:nvPr/>
            </p:nvSpPr>
            <p:spPr>
              <a:xfrm>
                <a:off x="3277834" y="5070607"/>
                <a:ext cx="139525" cy="139525"/>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D7E4854-FE5A-4A98-B8E1-5D1C104449C0}"/>
                  </a:ext>
                </a:extLst>
              </p:cNvPr>
              <p:cNvSpPr/>
              <p:nvPr/>
            </p:nvSpPr>
            <p:spPr>
              <a:xfrm>
                <a:off x="2668753" y="4050437"/>
                <a:ext cx="139525" cy="139525"/>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3E420BE-20D7-4A0E-97EF-B56EEFDC3576}"/>
                  </a:ext>
                </a:extLst>
              </p:cNvPr>
              <p:cNvSpPr/>
              <p:nvPr/>
            </p:nvSpPr>
            <p:spPr>
              <a:xfrm>
                <a:off x="2850989" y="3481878"/>
                <a:ext cx="139525" cy="139525"/>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F08DD68-0CE5-4776-977D-5DFEE4009E47}"/>
                  </a:ext>
                </a:extLst>
              </p:cNvPr>
              <p:cNvSpPr/>
              <p:nvPr/>
            </p:nvSpPr>
            <p:spPr>
              <a:xfrm>
                <a:off x="2117796" y="3462745"/>
                <a:ext cx="139525" cy="139525"/>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 name="Group 59">
            <a:extLst>
              <a:ext uri="{FF2B5EF4-FFF2-40B4-BE49-F238E27FC236}">
                <a16:creationId xmlns:a16="http://schemas.microsoft.com/office/drawing/2014/main" id="{213ED489-6797-45E5-9B57-9B3DFC44290B}"/>
              </a:ext>
            </a:extLst>
          </p:cNvPr>
          <p:cNvGrpSpPr/>
          <p:nvPr/>
        </p:nvGrpSpPr>
        <p:grpSpPr>
          <a:xfrm>
            <a:off x="4548347" y="1767861"/>
            <a:ext cx="3387910" cy="4552691"/>
            <a:chOff x="4548347" y="1720093"/>
            <a:chExt cx="3387910" cy="4552691"/>
          </a:xfrm>
        </p:grpSpPr>
        <p:sp>
          <p:nvSpPr>
            <p:cNvPr id="5" name="Rectangle: Rounded Corners 4">
              <a:extLst>
                <a:ext uri="{FF2B5EF4-FFF2-40B4-BE49-F238E27FC236}">
                  <a16:creationId xmlns:a16="http://schemas.microsoft.com/office/drawing/2014/main" id="{46E6F1F4-3BA6-421E-A92F-8D299DA9B4D3}"/>
                </a:ext>
              </a:extLst>
            </p:cNvPr>
            <p:cNvSpPr/>
            <p:nvPr/>
          </p:nvSpPr>
          <p:spPr>
            <a:xfrm>
              <a:off x="4548347" y="1720093"/>
              <a:ext cx="3387910" cy="4552691"/>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A7B8710-B6F4-4C7C-A9CE-E0D98F9D0CE3}"/>
                </a:ext>
              </a:extLst>
            </p:cNvPr>
            <p:cNvSpPr txBox="1"/>
            <p:nvPr/>
          </p:nvSpPr>
          <p:spPr>
            <a:xfrm>
              <a:off x="4743241" y="1900165"/>
              <a:ext cx="2998121" cy="461665"/>
            </a:xfrm>
            <a:prstGeom prst="rect">
              <a:avLst/>
            </a:prstGeom>
            <a:noFill/>
          </p:spPr>
          <p:txBody>
            <a:bodyPr wrap="square" rtlCol="0">
              <a:spAutoFit/>
            </a:bodyPr>
            <a:lstStyle/>
            <a:p>
              <a:pPr algn="ctr"/>
              <a:r>
                <a:rPr lang="en-US" sz="2400" i="1" dirty="0">
                  <a:latin typeface="Calibri" panose="020F0502020204030204" pitchFamily="34" charset="0"/>
                  <a:cs typeface="Calibri" panose="020F0502020204030204" pitchFamily="34" charset="0"/>
                </a:rPr>
                <a:t>Warp field </a:t>
              </a:r>
              <a:r>
                <a:rPr lang="en-US" sz="2400" dirty="0">
                  <a:latin typeface="Calibri" panose="020F0502020204030204" pitchFamily="34" charset="0"/>
                  <a:cs typeface="Calibri" panose="020F0502020204030204" pitchFamily="34" charset="0"/>
                </a:rPr>
                <a:t>conditions </a:t>
              </a:r>
              <a:endParaRPr lang="en-US" sz="2400" i="1" dirty="0">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17242E6F-DAA5-4DC9-A8E8-404664C188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6034" y="2954248"/>
              <a:ext cx="2452537" cy="2726118"/>
            </a:xfrm>
            <a:prstGeom prst="rect">
              <a:avLst/>
            </a:prstGeom>
          </p:spPr>
        </p:pic>
        <p:pic>
          <p:nvPicPr>
            <p:cNvPr id="55" name="Graphic 54" descr="Checkmark">
              <a:extLst>
                <a:ext uri="{FF2B5EF4-FFF2-40B4-BE49-F238E27FC236}">
                  <a16:creationId xmlns:a16="http://schemas.microsoft.com/office/drawing/2014/main" id="{8E131C41-95A8-4530-8067-DE54F059EA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86780" y="3271046"/>
              <a:ext cx="1210211" cy="1210211"/>
            </a:xfrm>
            <a:prstGeom prst="rect">
              <a:avLst/>
            </a:prstGeom>
          </p:spPr>
        </p:pic>
      </p:grpSp>
      <p:grpSp>
        <p:nvGrpSpPr>
          <p:cNvPr id="63" name="Group 62">
            <a:extLst>
              <a:ext uri="{FF2B5EF4-FFF2-40B4-BE49-F238E27FC236}">
                <a16:creationId xmlns:a16="http://schemas.microsoft.com/office/drawing/2014/main" id="{834569EC-3C98-4F6A-9874-39A180A7BE9B}"/>
              </a:ext>
            </a:extLst>
          </p:cNvPr>
          <p:cNvGrpSpPr/>
          <p:nvPr/>
        </p:nvGrpSpPr>
        <p:grpSpPr>
          <a:xfrm>
            <a:off x="8122153" y="1767861"/>
            <a:ext cx="3387910" cy="4552692"/>
            <a:chOff x="8122153" y="1767861"/>
            <a:chExt cx="3387910" cy="4552692"/>
          </a:xfrm>
        </p:grpSpPr>
        <p:grpSp>
          <p:nvGrpSpPr>
            <p:cNvPr id="62" name="Group 61">
              <a:extLst>
                <a:ext uri="{FF2B5EF4-FFF2-40B4-BE49-F238E27FC236}">
                  <a16:creationId xmlns:a16="http://schemas.microsoft.com/office/drawing/2014/main" id="{80239112-313A-4BCB-ADA4-2D15DA39CEF1}"/>
                </a:ext>
              </a:extLst>
            </p:cNvPr>
            <p:cNvGrpSpPr/>
            <p:nvPr/>
          </p:nvGrpSpPr>
          <p:grpSpPr>
            <a:xfrm>
              <a:off x="8122153" y="1767861"/>
              <a:ext cx="3387910" cy="4552692"/>
              <a:chOff x="8122153" y="1720093"/>
              <a:chExt cx="3387910" cy="4552692"/>
            </a:xfrm>
          </p:grpSpPr>
          <p:sp>
            <p:nvSpPr>
              <p:cNvPr id="6" name="Rectangle: Rounded Corners 5">
                <a:extLst>
                  <a:ext uri="{FF2B5EF4-FFF2-40B4-BE49-F238E27FC236}">
                    <a16:creationId xmlns:a16="http://schemas.microsoft.com/office/drawing/2014/main" id="{240D824E-A5AE-456C-93B3-2F6C1DD3A520}"/>
                  </a:ext>
                </a:extLst>
              </p:cNvPr>
              <p:cNvSpPr/>
              <p:nvPr/>
            </p:nvSpPr>
            <p:spPr>
              <a:xfrm>
                <a:off x="8122153" y="1720093"/>
                <a:ext cx="3387910" cy="4552692"/>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7EF09EF-ABB6-40AB-8464-EA85EE72ABDE}"/>
                  </a:ext>
                </a:extLst>
              </p:cNvPr>
              <p:cNvSpPr txBox="1"/>
              <p:nvPr/>
            </p:nvSpPr>
            <p:spPr>
              <a:xfrm>
                <a:off x="8408470" y="1900166"/>
                <a:ext cx="2998121" cy="830997"/>
              </a:xfrm>
              <a:prstGeom prst="rect">
                <a:avLst/>
              </a:prstGeom>
              <a:noFill/>
            </p:spPr>
            <p:txBody>
              <a:bodyPr wrap="square" rtlCol="0">
                <a:spAutoFit/>
              </a:bodyPr>
              <a:lstStyle/>
              <a:p>
                <a:pPr algn="ctr"/>
                <a:r>
                  <a:rPr lang="en-US" sz="2400" i="1" dirty="0">
                    <a:latin typeface="Calibri" panose="020F0502020204030204" pitchFamily="34" charset="0"/>
                    <a:cs typeface="Calibri" panose="020F0502020204030204" pitchFamily="34" charset="0"/>
                  </a:rPr>
                  <a:t>Harmonic </a:t>
                </a:r>
                <a:r>
                  <a:rPr lang="en-US" sz="2400" dirty="0">
                    <a:latin typeface="Calibri" panose="020F0502020204030204" pitchFamily="34" charset="0"/>
                    <a:cs typeface="Calibri" panose="020F0502020204030204" pitchFamily="34" charset="0"/>
                  </a:rPr>
                  <a:t>interpolation</a:t>
                </a:r>
              </a:p>
            </p:txBody>
          </p:sp>
          <p:pic>
            <p:nvPicPr>
              <p:cNvPr id="56" name="sine_wave">
                <a:hlinkClick r:id="" action="ppaction://media"/>
                <a:extLst>
                  <a:ext uri="{FF2B5EF4-FFF2-40B4-BE49-F238E27FC236}">
                    <a16:creationId xmlns:a16="http://schemas.microsoft.com/office/drawing/2014/main" id="{6485E315-6A36-4CD1-8BD4-442023BC0ADE}"/>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0"/>
              <a:srcRect l="8362" r="6054" b="26148"/>
              <a:stretch/>
            </p:blipFill>
            <p:spPr>
              <a:xfrm>
                <a:off x="8492466" y="4170621"/>
                <a:ext cx="2647284" cy="1522915"/>
              </a:xfrm>
              <a:prstGeom prst="rect">
                <a:avLst/>
              </a:prstGeom>
            </p:spPr>
          </p:pic>
        </p:grpSp>
        <p:cxnSp>
          <p:nvCxnSpPr>
            <p:cNvPr id="58" name="Straight Arrow Connector 57">
              <a:extLst>
                <a:ext uri="{FF2B5EF4-FFF2-40B4-BE49-F238E27FC236}">
                  <a16:creationId xmlns:a16="http://schemas.microsoft.com/office/drawing/2014/main" id="{5573F112-7535-4AD6-BAD0-23A03B767FF7}"/>
                </a:ext>
              </a:extLst>
            </p:cNvPr>
            <p:cNvCxnSpPr>
              <a:cxnSpLocks/>
            </p:cNvCxnSpPr>
            <p:nvPr/>
          </p:nvCxnSpPr>
          <p:spPr>
            <a:xfrm flipV="1">
              <a:off x="9817733" y="4303398"/>
              <a:ext cx="0" cy="13353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9" name="Straight Arrow Connector 58">
              <a:extLst>
                <a:ext uri="{FF2B5EF4-FFF2-40B4-BE49-F238E27FC236}">
                  <a16:creationId xmlns:a16="http://schemas.microsoft.com/office/drawing/2014/main" id="{2C9BAAF6-AD7E-4E1C-B69C-47CEC1D73B44}"/>
                </a:ext>
              </a:extLst>
            </p:cNvPr>
            <p:cNvCxnSpPr>
              <a:cxnSpLocks/>
            </p:cNvCxnSpPr>
            <p:nvPr/>
          </p:nvCxnSpPr>
          <p:spPr>
            <a:xfrm>
              <a:off x="8615585" y="5638797"/>
              <a:ext cx="2436269"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grpSp>
      <p:pic>
        <p:nvPicPr>
          <p:cNvPr id="52" name="Graphic 51">
            <a:extLst>
              <a:ext uri="{FF2B5EF4-FFF2-40B4-BE49-F238E27FC236}">
                <a16:creationId xmlns:a16="http://schemas.microsoft.com/office/drawing/2014/main" id="{94977D52-22D3-47C9-AEF2-C1B2710AA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63048" y="3226298"/>
            <a:ext cx="3106120" cy="595983"/>
          </a:xfrm>
          <a:prstGeom prst="rect">
            <a:avLst/>
          </a:prstGeom>
        </p:spPr>
      </p:pic>
    </p:spTree>
    <p:custDataLst>
      <p:tags r:id="rId1"/>
    </p:custDataLst>
    <p:extLst>
      <p:ext uri="{BB962C8B-B14F-4D97-AF65-F5344CB8AC3E}">
        <p14:creationId xmlns:p14="http://schemas.microsoft.com/office/powerpoint/2010/main" val="1676016038"/>
      </p:ext>
    </p:extLst>
  </p:cSld>
  <p:clrMapOvr>
    <a:masterClrMapping/>
  </p:clrMapOvr>
  <mc:AlternateContent xmlns:mc="http://schemas.openxmlformats.org/markup-compatibility/2006" xmlns:p14="http://schemas.microsoft.com/office/powerpoint/2010/main">
    <mc:Choice Requires="p14">
      <p:transition spd="slow" p14:dur="2000" advTm="26190"/>
    </mc:Choice>
    <mc:Fallback xmlns="">
      <p:transition spd="slow" advTm="261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5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DE43E-D4B4-4322-B20B-3635A3D55B05}"/>
              </a:ext>
            </a:extLst>
          </p:cNvPr>
          <p:cNvSpPr>
            <a:spLocks noGrp="1"/>
          </p:cNvSpPr>
          <p:nvPr>
            <p:ph type="title"/>
          </p:nvPr>
        </p:nvSpPr>
        <p:spPr/>
        <p:txBody>
          <a:bodyPr/>
          <a:lstStyle/>
          <a:p>
            <a:r>
              <a:rPr lang="en-US" dirty="0"/>
              <a:t>Acknowledgements</a:t>
            </a:r>
          </a:p>
        </p:txBody>
      </p:sp>
      <p:sp>
        <p:nvSpPr>
          <p:cNvPr id="4" name="Slide Number Placeholder 3">
            <a:extLst>
              <a:ext uri="{FF2B5EF4-FFF2-40B4-BE49-F238E27FC236}">
                <a16:creationId xmlns:a16="http://schemas.microsoft.com/office/drawing/2014/main" id="{9AE2BA65-BFF0-49CB-A1E0-9BB161B1E0B6}"/>
              </a:ext>
            </a:extLst>
          </p:cNvPr>
          <p:cNvSpPr>
            <a:spLocks noGrp="1"/>
          </p:cNvSpPr>
          <p:nvPr>
            <p:ph type="sldNum" sz="quarter" idx="12"/>
          </p:nvPr>
        </p:nvSpPr>
        <p:spPr/>
        <p:txBody>
          <a:bodyPr/>
          <a:lstStyle/>
          <a:p>
            <a:fld id="{0C554033-6015-43E8-A0C2-4A11C3BD7F39}" type="slidenum">
              <a:rPr lang="en-US" smtClean="0"/>
              <a:t>41</a:t>
            </a:fld>
            <a:endParaRPr lang="en-US"/>
          </a:p>
        </p:txBody>
      </p:sp>
      <p:pic>
        <p:nvPicPr>
          <p:cNvPr id="1026" name="Picture 2" descr="Toyota Research Institute Brings Artificial Intelligence to the Hunt for  New Materials - Haptic">
            <a:extLst>
              <a:ext uri="{FF2B5EF4-FFF2-40B4-BE49-F238E27FC236}">
                <a16:creationId xmlns:a16="http://schemas.microsoft.com/office/drawing/2014/main" id="{1323DD4E-2DD0-4DE1-AB0E-F8C127C7B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128" y="3433077"/>
            <a:ext cx="4264379" cy="136417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59F5527E-8E9D-4CED-BE9C-7101CA03F5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9242" y="4996434"/>
            <a:ext cx="1657350" cy="1276350"/>
          </a:xfrm>
          <a:prstGeom prst="rect">
            <a:avLst/>
          </a:prstGeom>
        </p:spPr>
      </p:pic>
      <p:sp>
        <p:nvSpPr>
          <p:cNvPr id="11" name="TextBox 10">
            <a:extLst>
              <a:ext uri="{FF2B5EF4-FFF2-40B4-BE49-F238E27FC236}">
                <a16:creationId xmlns:a16="http://schemas.microsoft.com/office/drawing/2014/main" id="{186BFDB8-FFA8-4670-99BC-DDB1493CBDF0}"/>
              </a:ext>
            </a:extLst>
          </p:cNvPr>
          <p:cNvSpPr txBox="1"/>
          <p:nvPr/>
        </p:nvSpPr>
        <p:spPr>
          <a:xfrm>
            <a:off x="1024128" y="2146087"/>
            <a:ext cx="5071872"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This project was funded by the </a:t>
            </a:r>
            <a:r>
              <a:rPr lang="en-US" sz="2400" b="1" dirty="0">
                <a:latin typeface="Calibri" panose="020F0502020204030204" pitchFamily="34" charset="0"/>
                <a:cs typeface="Calibri" panose="020F0502020204030204" pitchFamily="34" charset="0"/>
              </a:rPr>
              <a:t>Toyota Research Institute.</a:t>
            </a:r>
            <a:endParaRPr lang="en-US" sz="2400"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1D63B082-3E87-468E-B772-99C93C31D85C}"/>
              </a:ext>
            </a:extLst>
          </p:cNvPr>
          <p:cNvPicPr>
            <a:picLocks noChangeAspect="1"/>
          </p:cNvPicPr>
          <p:nvPr/>
        </p:nvPicPr>
        <p:blipFill>
          <a:blip r:embed="rId6"/>
          <a:stretch>
            <a:fillRect/>
          </a:stretch>
        </p:blipFill>
        <p:spPr>
          <a:xfrm>
            <a:off x="6903495" y="902679"/>
            <a:ext cx="4013232" cy="2937916"/>
          </a:xfrm>
          <a:prstGeom prst="rect">
            <a:avLst/>
          </a:prstGeom>
        </p:spPr>
      </p:pic>
      <p:pic>
        <p:nvPicPr>
          <p:cNvPr id="13" name="Picture 12">
            <a:extLst>
              <a:ext uri="{FF2B5EF4-FFF2-40B4-BE49-F238E27FC236}">
                <a16:creationId xmlns:a16="http://schemas.microsoft.com/office/drawing/2014/main" id="{690899F9-8A95-414B-B5E9-1F4ED2CE27C9}"/>
              </a:ext>
            </a:extLst>
          </p:cNvPr>
          <p:cNvPicPr>
            <a:picLocks noChangeAspect="1"/>
          </p:cNvPicPr>
          <p:nvPr/>
        </p:nvPicPr>
        <p:blipFill rotWithShape="1">
          <a:blip r:embed="rId7"/>
          <a:srcRect l="2997" r="2324"/>
          <a:stretch/>
        </p:blipFill>
        <p:spPr>
          <a:xfrm>
            <a:off x="8954467" y="3902814"/>
            <a:ext cx="1944806" cy="2505670"/>
          </a:xfrm>
          <a:prstGeom prst="rect">
            <a:avLst/>
          </a:prstGeom>
        </p:spPr>
      </p:pic>
      <p:grpSp>
        <p:nvGrpSpPr>
          <p:cNvPr id="16" name="Group 15">
            <a:extLst>
              <a:ext uri="{FF2B5EF4-FFF2-40B4-BE49-F238E27FC236}">
                <a16:creationId xmlns:a16="http://schemas.microsoft.com/office/drawing/2014/main" id="{6C720CDE-7933-406C-8EF0-14F3FC62316C}"/>
              </a:ext>
            </a:extLst>
          </p:cNvPr>
          <p:cNvGrpSpPr/>
          <p:nvPr/>
        </p:nvGrpSpPr>
        <p:grpSpPr>
          <a:xfrm>
            <a:off x="6096000" y="3955320"/>
            <a:ext cx="2745989" cy="1200329"/>
            <a:chOff x="6084112" y="4421875"/>
            <a:chExt cx="2745989" cy="1200329"/>
          </a:xfrm>
        </p:grpSpPr>
        <p:sp>
          <p:nvSpPr>
            <p:cNvPr id="15" name="Arrow: Right 14">
              <a:extLst>
                <a:ext uri="{FF2B5EF4-FFF2-40B4-BE49-F238E27FC236}">
                  <a16:creationId xmlns:a16="http://schemas.microsoft.com/office/drawing/2014/main" id="{096B36B3-506D-4CB6-BCEB-962D898AEAD5}"/>
                </a:ext>
              </a:extLst>
            </p:cNvPr>
            <p:cNvSpPr/>
            <p:nvPr/>
          </p:nvSpPr>
          <p:spPr>
            <a:xfrm>
              <a:off x="7492621" y="4421875"/>
              <a:ext cx="1337480" cy="1200329"/>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7D745FC-DB9A-48DD-BB8F-E40890A2E459}"/>
                </a:ext>
              </a:extLst>
            </p:cNvPr>
            <p:cNvSpPr txBox="1"/>
            <p:nvPr/>
          </p:nvSpPr>
          <p:spPr>
            <a:xfrm>
              <a:off x="6084112" y="4544985"/>
              <a:ext cx="1297791" cy="954107"/>
            </a:xfrm>
            <a:prstGeom prst="rect">
              <a:avLst/>
            </a:prstGeom>
            <a:noFill/>
          </p:spPr>
          <p:txBody>
            <a:bodyPr wrap="none" rtlCol="0">
              <a:spAutoFit/>
            </a:bodyPr>
            <a:lstStyle/>
            <a:p>
              <a:pPr algn="ctr"/>
              <a:r>
                <a:rPr lang="en-US" sz="2800" dirty="0">
                  <a:latin typeface="Calibri" panose="020F0502020204030204" pitchFamily="34" charset="0"/>
                  <a:cs typeface="Calibri" panose="020F0502020204030204" pitchFamily="34" charset="0"/>
                </a:rPr>
                <a:t>Project </a:t>
              </a:r>
            </a:p>
            <a:p>
              <a:pPr algn="ctr"/>
              <a:r>
                <a:rPr lang="en-US" sz="2800" dirty="0">
                  <a:latin typeface="Calibri" panose="020F0502020204030204" pitchFamily="34" charset="0"/>
                  <a:cs typeface="Calibri" panose="020F0502020204030204" pitchFamily="34" charset="0"/>
                </a:rPr>
                <a:t>Page</a:t>
              </a:r>
            </a:p>
          </p:txBody>
        </p:sp>
      </p:grpSp>
      <p:sp>
        <p:nvSpPr>
          <p:cNvPr id="17" name="TextBox 16">
            <a:extLst>
              <a:ext uri="{FF2B5EF4-FFF2-40B4-BE49-F238E27FC236}">
                <a16:creationId xmlns:a16="http://schemas.microsoft.com/office/drawing/2014/main" id="{CB5898F3-0D70-4FE1-9F13-826BA5B9DB09}"/>
              </a:ext>
            </a:extLst>
          </p:cNvPr>
          <p:cNvSpPr txBox="1"/>
          <p:nvPr/>
        </p:nvSpPr>
        <p:spPr>
          <a:xfrm>
            <a:off x="3751974" y="5393484"/>
            <a:ext cx="4264379" cy="830997"/>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latin typeface="Calibri" panose="020F0502020204030204" pitchFamily="34" charset="0"/>
                <a:cs typeface="Calibri" panose="020F0502020204030204" pitchFamily="34" charset="0"/>
              </a:rPr>
              <a:t>Code available on </a:t>
            </a:r>
            <a:r>
              <a:rPr lang="en-US" sz="2400" b="1" dirty="0" err="1">
                <a:latin typeface="Calibri" panose="020F0502020204030204" pitchFamily="34" charset="0"/>
                <a:cs typeface="Calibri" panose="020F0502020204030204" pitchFamily="34" charset="0"/>
              </a:rPr>
              <a:t>redner</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Code </a:t>
            </a:r>
            <a:r>
              <a:rPr lang="en-US" sz="2400" i="1" dirty="0">
                <a:latin typeface="Calibri" panose="020F0502020204030204" pitchFamily="34" charset="0"/>
                <a:cs typeface="Calibri" panose="020F0502020204030204" pitchFamily="34" charset="0"/>
              </a:rPr>
              <a:t>coming soon </a:t>
            </a:r>
            <a:r>
              <a:rPr lang="en-US" sz="2400" dirty="0">
                <a:latin typeface="Calibri" panose="020F0502020204030204" pitchFamily="34" charset="0"/>
                <a:cs typeface="Calibri" panose="020F0502020204030204" pitchFamily="34" charset="0"/>
              </a:rPr>
              <a:t>on </a:t>
            </a:r>
            <a:r>
              <a:rPr lang="en-US" sz="2400" b="1" dirty="0">
                <a:latin typeface="Calibri" panose="020F0502020204030204" pitchFamily="34" charset="0"/>
                <a:cs typeface="Calibri" panose="020F0502020204030204" pitchFamily="34" charset="0"/>
              </a:rPr>
              <a:t>mitsuba-2</a:t>
            </a:r>
            <a:endParaRPr lang="en-US" sz="2400"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1449451"/>
      </p:ext>
    </p:extLst>
  </p:cSld>
  <p:clrMapOvr>
    <a:masterClrMapping/>
  </p:clrMapOvr>
  <mc:AlternateContent xmlns:mc="http://schemas.openxmlformats.org/markup-compatibility/2006" xmlns:p14="http://schemas.microsoft.com/office/powerpoint/2010/main">
    <mc:Choice Requires="p14">
      <p:transition spd="slow" p14:dur="2000" advTm="12300"/>
    </mc:Choice>
    <mc:Fallback xmlns="">
      <p:transition spd="slow" advTm="123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CD6E0-9EDA-420D-A917-B1A72E95AB15}"/>
              </a:ext>
            </a:extLst>
          </p:cNvPr>
          <p:cNvSpPr>
            <a:spLocks noGrp="1"/>
          </p:cNvSpPr>
          <p:nvPr>
            <p:ph type="title"/>
          </p:nvPr>
        </p:nvSpPr>
        <p:spPr/>
        <p:txBody>
          <a:bodyPr/>
          <a:lstStyle/>
          <a:p>
            <a:r>
              <a:rPr lang="en-US" dirty="0"/>
              <a:t>Why Differentiable Rendering?</a:t>
            </a:r>
            <a:endParaRPr lang="en-US" dirty="0">
              <a:latin typeface="+mn-lt"/>
            </a:endParaRPr>
          </a:p>
        </p:txBody>
      </p:sp>
      <p:sp>
        <p:nvSpPr>
          <p:cNvPr id="4" name="TextBox 3">
            <a:extLst>
              <a:ext uri="{FF2B5EF4-FFF2-40B4-BE49-F238E27FC236}">
                <a16:creationId xmlns:a16="http://schemas.microsoft.com/office/drawing/2014/main" id="{1616A862-39F3-43C6-B16C-F015D0DE1BCC}"/>
              </a:ext>
            </a:extLst>
          </p:cNvPr>
          <p:cNvSpPr txBox="1"/>
          <p:nvPr/>
        </p:nvSpPr>
        <p:spPr>
          <a:xfrm>
            <a:off x="980586" y="2084832"/>
            <a:ext cx="1852430"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Motivation 2 </a:t>
            </a:r>
          </a:p>
        </p:txBody>
      </p:sp>
      <p:sp>
        <p:nvSpPr>
          <p:cNvPr id="6" name="Arrow: Right 5">
            <a:extLst>
              <a:ext uri="{FF2B5EF4-FFF2-40B4-BE49-F238E27FC236}">
                <a16:creationId xmlns:a16="http://schemas.microsoft.com/office/drawing/2014/main" id="{2D37CC86-1D2D-4B11-90B7-03899DE41580}"/>
              </a:ext>
            </a:extLst>
          </p:cNvPr>
          <p:cNvSpPr/>
          <p:nvPr/>
        </p:nvSpPr>
        <p:spPr>
          <a:xfrm>
            <a:off x="2790982" y="2252268"/>
            <a:ext cx="667562" cy="131396"/>
          </a:xfrm>
          <a:prstGeom prst="rightArrow">
            <a:avLst>
              <a:gd name="adj1" fmla="val 50000"/>
              <a:gd name="adj2" fmla="val 85915"/>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A6BC3722-0E1D-4EDB-A5DE-BB0611D3B649}"/>
              </a:ext>
            </a:extLst>
          </p:cNvPr>
          <p:cNvSpPr txBox="1"/>
          <p:nvPr/>
        </p:nvSpPr>
        <p:spPr>
          <a:xfrm>
            <a:off x="3609764" y="2084831"/>
            <a:ext cx="5822748"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Deep Learning (adversarial robustness, etc..) </a:t>
            </a:r>
            <a:endParaRPr lang="en-US" sz="2400" dirty="0"/>
          </a:p>
        </p:txBody>
      </p:sp>
      <p:sp>
        <p:nvSpPr>
          <p:cNvPr id="62" name="Arrow: Right 61">
            <a:extLst>
              <a:ext uri="{FF2B5EF4-FFF2-40B4-BE49-F238E27FC236}">
                <a16:creationId xmlns:a16="http://schemas.microsoft.com/office/drawing/2014/main" id="{370B0C20-FDF4-4C96-A2B0-0B427BB226B9}"/>
              </a:ext>
            </a:extLst>
          </p:cNvPr>
          <p:cNvSpPr/>
          <p:nvPr/>
        </p:nvSpPr>
        <p:spPr>
          <a:xfrm>
            <a:off x="3344736" y="3947831"/>
            <a:ext cx="578559"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4" name="Arrow: Right 73">
            <a:extLst>
              <a:ext uri="{FF2B5EF4-FFF2-40B4-BE49-F238E27FC236}">
                <a16:creationId xmlns:a16="http://schemas.microsoft.com/office/drawing/2014/main" id="{5019C69E-EFC3-4521-AE64-C94A083BFE74}"/>
              </a:ext>
            </a:extLst>
          </p:cNvPr>
          <p:cNvSpPr/>
          <p:nvPr/>
        </p:nvSpPr>
        <p:spPr>
          <a:xfrm>
            <a:off x="5626692" y="3947830"/>
            <a:ext cx="578559"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8" name="Group 117">
            <a:extLst>
              <a:ext uri="{FF2B5EF4-FFF2-40B4-BE49-F238E27FC236}">
                <a16:creationId xmlns:a16="http://schemas.microsoft.com/office/drawing/2014/main" id="{3FF9F432-7D27-4AD6-BBDB-2A6EEE3465B6}"/>
              </a:ext>
            </a:extLst>
          </p:cNvPr>
          <p:cNvGrpSpPr/>
          <p:nvPr/>
        </p:nvGrpSpPr>
        <p:grpSpPr>
          <a:xfrm>
            <a:off x="8873976" y="3528297"/>
            <a:ext cx="2325453" cy="1127040"/>
            <a:chOff x="7757382" y="3295670"/>
            <a:chExt cx="2325453" cy="1127040"/>
          </a:xfrm>
        </p:grpSpPr>
        <p:cxnSp>
          <p:nvCxnSpPr>
            <p:cNvPr id="109" name="Straight Connector 108">
              <a:extLst>
                <a:ext uri="{FF2B5EF4-FFF2-40B4-BE49-F238E27FC236}">
                  <a16:creationId xmlns:a16="http://schemas.microsoft.com/office/drawing/2014/main" id="{F9E2ECF1-6629-4A3D-BE8E-F2CE30023B1E}"/>
                </a:ext>
              </a:extLst>
            </p:cNvPr>
            <p:cNvCxnSpPr>
              <a:cxnSpLocks/>
            </p:cNvCxnSpPr>
            <p:nvPr/>
          </p:nvCxnSpPr>
          <p:spPr>
            <a:xfrm>
              <a:off x="9380373" y="3987306"/>
              <a:ext cx="199054" cy="165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27790BE-C385-4BF1-BC3A-074C4EE809E9}"/>
                </a:ext>
              </a:extLst>
            </p:cNvPr>
            <p:cNvCxnSpPr>
              <a:cxnSpLocks/>
            </p:cNvCxnSpPr>
            <p:nvPr/>
          </p:nvCxnSpPr>
          <p:spPr>
            <a:xfrm>
              <a:off x="8456107" y="4144554"/>
              <a:ext cx="299652" cy="891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B0B7CB2-C7AE-4CA6-98D2-89CFAE0F3626}"/>
                </a:ext>
              </a:extLst>
            </p:cNvPr>
            <p:cNvCxnSpPr>
              <a:cxnSpLocks/>
            </p:cNvCxnSpPr>
            <p:nvPr/>
          </p:nvCxnSpPr>
          <p:spPr>
            <a:xfrm flipV="1">
              <a:off x="8758333" y="3981061"/>
              <a:ext cx="628261" cy="16795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725DE9E7-291E-4364-9D66-FD03A81E4EEF}"/>
                </a:ext>
              </a:extLst>
            </p:cNvPr>
            <p:cNvGrpSpPr/>
            <p:nvPr/>
          </p:nvGrpSpPr>
          <p:grpSpPr>
            <a:xfrm>
              <a:off x="7757382" y="3416555"/>
              <a:ext cx="1275184" cy="894188"/>
              <a:chOff x="7359278" y="3416555"/>
              <a:chExt cx="1275184" cy="894188"/>
            </a:xfrm>
          </p:grpSpPr>
          <p:sp>
            <p:nvSpPr>
              <p:cNvPr id="75" name="Rectangle 74">
                <a:extLst>
                  <a:ext uri="{FF2B5EF4-FFF2-40B4-BE49-F238E27FC236}">
                    <a16:creationId xmlns:a16="http://schemas.microsoft.com/office/drawing/2014/main" id="{F1A3FD2F-4927-476F-9C9C-F9C4081C425F}"/>
                  </a:ext>
                </a:extLst>
              </p:cNvPr>
              <p:cNvSpPr/>
              <p:nvPr/>
            </p:nvSpPr>
            <p:spPr>
              <a:xfrm>
                <a:off x="7359278" y="3416555"/>
                <a:ext cx="970384" cy="881743"/>
              </a:xfrm>
              <a:prstGeom prst="rect">
                <a:avLst/>
              </a:prstGeom>
              <a:solidFill>
                <a:schemeClr val="bg2">
                  <a:alpha val="48000"/>
                </a:schemeClr>
              </a:solidFill>
              <a:ln>
                <a:solidFill>
                  <a:schemeClr val="tx1">
                    <a:lumMod val="85000"/>
                    <a:lumOff val="1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729F137-CF1E-468F-8F70-2D66E8650D71}"/>
                  </a:ext>
                </a:extLst>
              </p:cNvPr>
              <p:cNvSpPr/>
              <p:nvPr/>
            </p:nvSpPr>
            <p:spPr>
              <a:xfrm>
                <a:off x="7511678" y="3419669"/>
                <a:ext cx="970384" cy="881743"/>
              </a:xfrm>
              <a:prstGeom prst="rect">
                <a:avLst/>
              </a:prstGeom>
              <a:solidFill>
                <a:schemeClr val="bg2">
                  <a:alpha val="48000"/>
                </a:schemeClr>
              </a:solidFill>
              <a:ln>
                <a:solidFill>
                  <a:schemeClr val="tx1">
                    <a:lumMod val="85000"/>
                    <a:lumOff val="1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B092F93-AC46-43CC-BFF4-39404DCF8FA5}"/>
                  </a:ext>
                </a:extLst>
              </p:cNvPr>
              <p:cNvSpPr/>
              <p:nvPr/>
            </p:nvSpPr>
            <p:spPr>
              <a:xfrm>
                <a:off x="7664078" y="3429000"/>
                <a:ext cx="970384" cy="881743"/>
              </a:xfrm>
              <a:prstGeom prst="rect">
                <a:avLst/>
              </a:prstGeom>
              <a:solidFill>
                <a:schemeClr val="bg2">
                  <a:alpha val="48000"/>
                </a:schemeClr>
              </a:solidFill>
              <a:ln>
                <a:solidFill>
                  <a:schemeClr val="tx1">
                    <a:lumMod val="85000"/>
                    <a:lumOff val="1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39CC1328-4D51-44BE-A456-8FCE7E30A6C6}"/>
                </a:ext>
              </a:extLst>
            </p:cNvPr>
            <p:cNvGrpSpPr/>
            <p:nvPr/>
          </p:nvGrpSpPr>
          <p:grpSpPr>
            <a:xfrm>
              <a:off x="8914087" y="3503949"/>
              <a:ext cx="846557" cy="593625"/>
              <a:chOff x="7359278" y="3416555"/>
              <a:chExt cx="1275184" cy="894188"/>
            </a:xfrm>
          </p:grpSpPr>
          <p:sp>
            <p:nvSpPr>
              <p:cNvPr id="80" name="Rectangle 79">
                <a:extLst>
                  <a:ext uri="{FF2B5EF4-FFF2-40B4-BE49-F238E27FC236}">
                    <a16:creationId xmlns:a16="http://schemas.microsoft.com/office/drawing/2014/main" id="{5A12E1E9-68A1-4017-A14B-177EA786539B}"/>
                  </a:ext>
                </a:extLst>
              </p:cNvPr>
              <p:cNvSpPr/>
              <p:nvPr/>
            </p:nvSpPr>
            <p:spPr>
              <a:xfrm>
                <a:off x="7359278" y="3416555"/>
                <a:ext cx="970384" cy="881743"/>
              </a:xfrm>
              <a:prstGeom prst="rect">
                <a:avLst/>
              </a:prstGeom>
              <a:solidFill>
                <a:schemeClr val="bg2">
                  <a:alpha val="48000"/>
                </a:schemeClr>
              </a:solidFill>
              <a:ln>
                <a:solidFill>
                  <a:schemeClr val="tx1">
                    <a:lumMod val="85000"/>
                    <a:lumOff val="1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BBE7DDE2-CFE7-4EE1-BA00-11F8F61FF81A}"/>
                  </a:ext>
                </a:extLst>
              </p:cNvPr>
              <p:cNvSpPr/>
              <p:nvPr/>
            </p:nvSpPr>
            <p:spPr>
              <a:xfrm>
                <a:off x="7511678" y="3419669"/>
                <a:ext cx="970384" cy="881743"/>
              </a:xfrm>
              <a:prstGeom prst="rect">
                <a:avLst/>
              </a:prstGeom>
              <a:solidFill>
                <a:schemeClr val="bg2">
                  <a:alpha val="48000"/>
                </a:schemeClr>
              </a:solidFill>
              <a:ln>
                <a:solidFill>
                  <a:schemeClr val="tx1">
                    <a:lumMod val="85000"/>
                    <a:lumOff val="1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CF80BD5-04FA-4AC4-90BE-B095D1676A95}"/>
                  </a:ext>
                </a:extLst>
              </p:cNvPr>
              <p:cNvSpPr/>
              <p:nvPr/>
            </p:nvSpPr>
            <p:spPr>
              <a:xfrm>
                <a:off x="7664078" y="3429000"/>
                <a:ext cx="970384" cy="881743"/>
              </a:xfrm>
              <a:prstGeom prst="rect">
                <a:avLst/>
              </a:prstGeom>
              <a:solidFill>
                <a:schemeClr val="bg2">
                  <a:alpha val="48000"/>
                </a:schemeClr>
              </a:solidFill>
              <a:ln>
                <a:solidFill>
                  <a:schemeClr val="tx1">
                    <a:lumMod val="85000"/>
                    <a:lumOff val="15000"/>
                  </a:schemeClr>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4" name="Straight Connector 83">
              <a:extLst>
                <a:ext uri="{FF2B5EF4-FFF2-40B4-BE49-F238E27FC236}">
                  <a16:creationId xmlns:a16="http://schemas.microsoft.com/office/drawing/2014/main" id="{31F0352F-8029-45C7-B55D-0C4C692F98F6}"/>
                </a:ext>
              </a:extLst>
            </p:cNvPr>
            <p:cNvCxnSpPr>
              <a:cxnSpLocks/>
            </p:cNvCxnSpPr>
            <p:nvPr/>
          </p:nvCxnSpPr>
          <p:spPr>
            <a:xfrm>
              <a:off x="8758333" y="3321698"/>
              <a:ext cx="622040" cy="9952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81D147A-2B2B-4189-B4C0-79D627E9880C}"/>
                </a:ext>
              </a:extLst>
            </p:cNvPr>
            <p:cNvCxnSpPr>
              <a:cxnSpLocks/>
            </p:cNvCxnSpPr>
            <p:nvPr/>
          </p:nvCxnSpPr>
          <p:spPr>
            <a:xfrm>
              <a:off x="8335345" y="3582955"/>
              <a:ext cx="758890" cy="1866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4C273C-7453-45B0-8BE3-3118BF2CCDD4}"/>
                </a:ext>
              </a:extLst>
            </p:cNvPr>
            <p:cNvCxnSpPr>
              <a:cxnSpLocks/>
            </p:cNvCxnSpPr>
            <p:nvPr/>
          </p:nvCxnSpPr>
          <p:spPr>
            <a:xfrm flipV="1">
              <a:off x="8335345" y="4167673"/>
              <a:ext cx="758890" cy="25503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EA68C65-8AEF-4537-9CDD-61F5D278B248}"/>
                </a:ext>
              </a:extLst>
            </p:cNvPr>
            <p:cNvCxnSpPr>
              <a:cxnSpLocks/>
            </p:cNvCxnSpPr>
            <p:nvPr/>
          </p:nvCxnSpPr>
          <p:spPr>
            <a:xfrm>
              <a:off x="8458681" y="3295670"/>
              <a:ext cx="299652" cy="891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A54619-4896-4EC9-92F8-2ECA84C316A4}"/>
                </a:ext>
              </a:extLst>
            </p:cNvPr>
            <p:cNvCxnSpPr>
              <a:cxnSpLocks/>
            </p:cNvCxnSpPr>
            <p:nvPr/>
          </p:nvCxnSpPr>
          <p:spPr>
            <a:xfrm>
              <a:off x="8033119" y="3572485"/>
              <a:ext cx="299652" cy="891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9133044-95BE-42E6-B2F9-A7732A423AAE}"/>
                </a:ext>
              </a:extLst>
            </p:cNvPr>
            <p:cNvCxnSpPr>
              <a:cxnSpLocks/>
            </p:cNvCxnSpPr>
            <p:nvPr/>
          </p:nvCxnSpPr>
          <p:spPr>
            <a:xfrm>
              <a:off x="8030545" y="4409541"/>
              <a:ext cx="299652" cy="891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E69911F-51F1-4D59-976B-557F7AF96322}"/>
                </a:ext>
              </a:extLst>
            </p:cNvPr>
            <p:cNvCxnSpPr>
              <a:cxnSpLocks/>
            </p:cNvCxnSpPr>
            <p:nvPr/>
          </p:nvCxnSpPr>
          <p:spPr>
            <a:xfrm>
              <a:off x="9106675" y="4170385"/>
              <a:ext cx="199054" cy="165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22425FE-2C60-44AD-93FF-27314989E9E7}"/>
                </a:ext>
              </a:extLst>
            </p:cNvPr>
            <p:cNvCxnSpPr>
              <a:cxnSpLocks/>
            </p:cNvCxnSpPr>
            <p:nvPr/>
          </p:nvCxnSpPr>
          <p:spPr>
            <a:xfrm>
              <a:off x="9383483" y="3421124"/>
              <a:ext cx="199054" cy="165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C698293-5A42-43A6-98DE-03B29769F355}"/>
                </a:ext>
              </a:extLst>
            </p:cNvPr>
            <p:cNvCxnSpPr>
              <a:cxnSpLocks/>
            </p:cNvCxnSpPr>
            <p:nvPr/>
          </p:nvCxnSpPr>
          <p:spPr>
            <a:xfrm>
              <a:off x="9102102" y="3601615"/>
              <a:ext cx="199054" cy="165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91557D34-923D-40EB-9D4F-BC5D3C4ADD9A}"/>
                </a:ext>
              </a:extLst>
            </p:cNvPr>
            <p:cNvSpPr txBox="1"/>
            <p:nvPr/>
          </p:nvSpPr>
          <p:spPr>
            <a:xfrm>
              <a:off x="9667337" y="3503773"/>
              <a:ext cx="415498" cy="369332"/>
            </a:xfrm>
            <a:prstGeom prst="rect">
              <a:avLst/>
            </a:prstGeom>
            <a:noFill/>
          </p:spPr>
          <p:txBody>
            <a:bodyPr wrap="none" rtlCol="0">
              <a:spAutoFit/>
            </a:bodyPr>
            <a:lstStyle/>
            <a:p>
              <a:r>
                <a:rPr lang="en-US" dirty="0"/>
                <a:t>…</a:t>
              </a:r>
            </a:p>
          </p:txBody>
        </p:sp>
      </p:grpSp>
      <p:sp>
        <p:nvSpPr>
          <p:cNvPr id="119" name="Arrow: Right 118">
            <a:extLst>
              <a:ext uri="{FF2B5EF4-FFF2-40B4-BE49-F238E27FC236}">
                <a16:creationId xmlns:a16="http://schemas.microsoft.com/office/drawing/2014/main" id="{5CF80067-708B-47C1-BF20-4C751D94A6C8}"/>
              </a:ext>
            </a:extLst>
          </p:cNvPr>
          <p:cNvSpPr/>
          <p:nvPr/>
        </p:nvSpPr>
        <p:spPr>
          <a:xfrm>
            <a:off x="8313198" y="3962173"/>
            <a:ext cx="578559"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2" name="TextBox 121">
            <a:extLst>
              <a:ext uri="{FF2B5EF4-FFF2-40B4-BE49-F238E27FC236}">
                <a16:creationId xmlns:a16="http://schemas.microsoft.com/office/drawing/2014/main" id="{E6A8808B-E12A-4C74-8549-12FB40BE61B7}"/>
              </a:ext>
            </a:extLst>
          </p:cNvPr>
          <p:cNvSpPr txBox="1"/>
          <p:nvPr/>
        </p:nvSpPr>
        <p:spPr>
          <a:xfrm>
            <a:off x="5456978" y="5738447"/>
            <a:ext cx="1767022" cy="369332"/>
          </a:xfrm>
          <a:prstGeom prst="rect">
            <a:avLst/>
          </a:prstGeom>
          <a:noFill/>
        </p:spPr>
        <p:txBody>
          <a:bodyPr wrap="none" rtlCol="0">
            <a:spAutoFit/>
          </a:bodyPr>
          <a:lstStyle/>
          <a:p>
            <a:r>
              <a:rPr lang="en-US" dirty="0">
                <a:solidFill>
                  <a:schemeClr val="accent5"/>
                </a:solidFill>
                <a:latin typeface="Calibri" panose="020F0502020204030204" pitchFamily="34" charset="0"/>
                <a:cs typeface="Calibri" panose="020F0502020204030204" pitchFamily="34" charset="0"/>
              </a:rPr>
              <a:t>Backpropagation</a:t>
            </a:r>
          </a:p>
        </p:txBody>
      </p:sp>
      <p:sp>
        <p:nvSpPr>
          <p:cNvPr id="3" name="Slide Number Placeholder 2">
            <a:extLst>
              <a:ext uri="{FF2B5EF4-FFF2-40B4-BE49-F238E27FC236}">
                <a16:creationId xmlns:a16="http://schemas.microsoft.com/office/drawing/2014/main" id="{D793F0A4-EF01-49AC-9381-2F1E0C3324AF}"/>
              </a:ext>
            </a:extLst>
          </p:cNvPr>
          <p:cNvSpPr>
            <a:spLocks noGrp="1"/>
          </p:cNvSpPr>
          <p:nvPr>
            <p:ph type="sldNum" sz="quarter" idx="12"/>
          </p:nvPr>
        </p:nvSpPr>
        <p:spPr/>
        <p:txBody>
          <a:bodyPr/>
          <a:lstStyle/>
          <a:p>
            <a:fld id="{0C554033-6015-43E8-A0C2-4A11C3BD7F39}" type="slidenum">
              <a:rPr lang="en-US" smtClean="0"/>
              <a:t>5</a:t>
            </a:fld>
            <a:endParaRPr lang="en-US"/>
          </a:p>
        </p:txBody>
      </p:sp>
      <p:sp>
        <p:nvSpPr>
          <p:cNvPr id="37" name="TextBox 36">
            <a:extLst>
              <a:ext uri="{FF2B5EF4-FFF2-40B4-BE49-F238E27FC236}">
                <a16:creationId xmlns:a16="http://schemas.microsoft.com/office/drawing/2014/main" id="{3504D12D-935F-46B9-8A39-FBB81CA7BF2E}"/>
              </a:ext>
            </a:extLst>
          </p:cNvPr>
          <p:cNvSpPr txBox="1"/>
          <p:nvPr/>
        </p:nvSpPr>
        <p:spPr>
          <a:xfrm>
            <a:off x="3988192" y="3828100"/>
            <a:ext cx="1560812" cy="523220"/>
          </a:xfrm>
          <a:prstGeom prst="rect">
            <a:avLst/>
          </a:prstGeom>
          <a:noFill/>
        </p:spPr>
        <p:txBody>
          <a:bodyPr wrap="square" rtlCol="0">
            <a:spAutoFit/>
          </a:bodyPr>
          <a:lstStyle/>
          <a:p>
            <a:r>
              <a:rPr lang="en-US" sz="2800" b="1" dirty="0"/>
              <a:t>render(</a:t>
            </a:r>
            <a:r>
              <a:rPr lang="el-GR" sz="2800" b="1" dirty="0"/>
              <a:t>θ</a:t>
            </a:r>
            <a:r>
              <a:rPr lang="en-US" sz="2800" b="1" dirty="0"/>
              <a:t>)</a:t>
            </a:r>
          </a:p>
        </p:txBody>
      </p:sp>
      <p:grpSp>
        <p:nvGrpSpPr>
          <p:cNvPr id="9" name="Group 8">
            <a:extLst>
              <a:ext uri="{FF2B5EF4-FFF2-40B4-BE49-F238E27FC236}">
                <a16:creationId xmlns:a16="http://schemas.microsoft.com/office/drawing/2014/main" id="{7E1E73EA-9A14-45F2-ABB3-DFD14ACB5D0C}"/>
              </a:ext>
            </a:extLst>
          </p:cNvPr>
          <p:cNvGrpSpPr/>
          <p:nvPr/>
        </p:nvGrpSpPr>
        <p:grpSpPr>
          <a:xfrm>
            <a:off x="1137788" y="2782456"/>
            <a:ext cx="2097907" cy="2359433"/>
            <a:chOff x="1203811" y="2771540"/>
            <a:chExt cx="2097907" cy="2359433"/>
          </a:xfrm>
        </p:grpSpPr>
        <p:sp>
          <p:nvSpPr>
            <p:cNvPr id="5" name="Rectangle: Rounded Corners 4">
              <a:extLst>
                <a:ext uri="{FF2B5EF4-FFF2-40B4-BE49-F238E27FC236}">
                  <a16:creationId xmlns:a16="http://schemas.microsoft.com/office/drawing/2014/main" id="{2080FCD3-9933-43B7-BC43-2032105580A7}"/>
                </a:ext>
              </a:extLst>
            </p:cNvPr>
            <p:cNvSpPr/>
            <p:nvPr/>
          </p:nvSpPr>
          <p:spPr>
            <a:xfrm>
              <a:off x="1203811" y="2793373"/>
              <a:ext cx="2097907" cy="2337600"/>
            </a:xfrm>
            <a:prstGeom prst="roundRect">
              <a:avLst>
                <a:gd name="adj" fmla="val 8020"/>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C625E10B-882A-49F3-BA5A-73F24D58C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002" y="3136963"/>
              <a:ext cx="1861043" cy="1976251"/>
            </a:xfrm>
            <a:prstGeom prst="rect">
              <a:avLst/>
            </a:prstGeom>
          </p:spPr>
        </p:pic>
        <p:sp>
          <p:nvSpPr>
            <p:cNvPr id="39" name="TextBox 38">
              <a:extLst>
                <a:ext uri="{FF2B5EF4-FFF2-40B4-BE49-F238E27FC236}">
                  <a16:creationId xmlns:a16="http://schemas.microsoft.com/office/drawing/2014/main" id="{43E45AC8-62D1-4CC4-B287-817A5824FDA8}"/>
                </a:ext>
              </a:extLst>
            </p:cNvPr>
            <p:cNvSpPr txBox="1"/>
            <p:nvPr/>
          </p:nvSpPr>
          <p:spPr>
            <a:xfrm>
              <a:off x="1729541" y="2771540"/>
              <a:ext cx="1560812"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3D Scene</a:t>
              </a:r>
            </a:p>
          </p:txBody>
        </p:sp>
      </p:grpSp>
      <p:grpSp>
        <p:nvGrpSpPr>
          <p:cNvPr id="8" name="Group 7">
            <a:extLst>
              <a:ext uri="{FF2B5EF4-FFF2-40B4-BE49-F238E27FC236}">
                <a16:creationId xmlns:a16="http://schemas.microsoft.com/office/drawing/2014/main" id="{B0010F70-68FB-427F-A5BC-E4CAD82450E3}"/>
              </a:ext>
            </a:extLst>
          </p:cNvPr>
          <p:cNvGrpSpPr/>
          <p:nvPr/>
        </p:nvGrpSpPr>
        <p:grpSpPr>
          <a:xfrm>
            <a:off x="6374385" y="2808760"/>
            <a:ext cx="1813117" cy="2291636"/>
            <a:chOff x="6203667" y="2773399"/>
            <a:chExt cx="1813117" cy="2291636"/>
          </a:xfrm>
        </p:grpSpPr>
        <p:sp>
          <p:nvSpPr>
            <p:cNvPr id="40" name="Rectangle: Rounded Corners 39">
              <a:extLst>
                <a:ext uri="{FF2B5EF4-FFF2-40B4-BE49-F238E27FC236}">
                  <a16:creationId xmlns:a16="http://schemas.microsoft.com/office/drawing/2014/main" id="{D6F04C5B-7136-40E3-A12E-432C5EA7451A}"/>
                </a:ext>
              </a:extLst>
            </p:cNvPr>
            <p:cNvSpPr/>
            <p:nvPr/>
          </p:nvSpPr>
          <p:spPr>
            <a:xfrm>
              <a:off x="6203667" y="2789864"/>
              <a:ext cx="1813117" cy="2275171"/>
            </a:xfrm>
            <a:prstGeom prst="roundRect">
              <a:avLst>
                <a:gd name="adj" fmla="val 8020"/>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E4E309F-E22E-44C0-9D4D-F8565345C519}"/>
                </a:ext>
              </a:extLst>
            </p:cNvPr>
            <p:cNvGrpSpPr/>
            <p:nvPr/>
          </p:nvGrpSpPr>
          <p:grpSpPr>
            <a:xfrm>
              <a:off x="6330636" y="2773399"/>
              <a:ext cx="1560812" cy="2092302"/>
              <a:chOff x="6330636" y="2773399"/>
              <a:chExt cx="1560812" cy="2092302"/>
            </a:xfrm>
          </p:grpSpPr>
          <p:pic>
            <p:nvPicPr>
              <p:cNvPr id="65" name="Picture 64">
                <a:extLst>
                  <a:ext uri="{FF2B5EF4-FFF2-40B4-BE49-F238E27FC236}">
                    <a16:creationId xmlns:a16="http://schemas.microsoft.com/office/drawing/2014/main" id="{C92477B7-C9E3-4A40-B9EA-152DE013E23D}"/>
                  </a:ext>
                </a:extLst>
              </p:cNvPr>
              <p:cNvPicPr>
                <a:picLocks noChangeAspect="1"/>
              </p:cNvPicPr>
              <p:nvPr/>
            </p:nvPicPr>
            <p:blipFill rotWithShape="1">
              <a:blip r:embed="rId4">
                <a:extLst>
                  <a:ext uri="{28A0092B-C50C-407E-A947-70E740481C1C}">
                    <a14:useLocalDpi xmlns:a14="http://schemas.microsoft.com/office/drawing/2010/main" val="0"/>
                  </a:ext>
                </a:extLst>
              </a:blip>
              <a:srcRect l="17391" t="6927" r="17336" b="7250"/>
              <a:stretch/>
            </p:blipFill>
            <p:spPr>
              <a:xfrm>
                <a:off x="6349444" y="3366085"/>
                <a:ext cx="1520738" cy="1499616"/>
              </a:xfrm>
              <a:prstGeom prst="rect">
                <a:avLst/>
              </a:prstGeom>
            </p:spPr>
          </p:pic>
          <p:sp>
            <p:nvSpPr>
              <p:cNvPr id="41" name="TextBox 40">
                <a:extLst>
                  <a:ext uri="{FF2B5EF4-FFF2-40B4-BE49-F238E27FC236}">
                    <a16:creationId xmlns:a16="http://schemas.microsoft.com/office/drawing/2014/main" id="{B76CD38B-02A2-4434-AEA4-BE6D91646D99}"/>
                  </a:ext>
                </a:extLst>
              </p:cNvPr>
              <p:cNvSpPr txBox="1"/>
              <p:nvPr/>
            </p:nvSpPr>
            <p:spPr>
              <a:xfrm>
                <a:off x="6330636" y="2773399"/>
                <a:ext cx="1560812"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2D Image</a:t>
                </a:r>
              </a:p>
            </p:txBody>
          </p:sp>
        </p:grpSp>
      </p:grpSp>
      <p:sp>
        <p:nvSpPr>
          <p:cNvPr id="10" name="Arrow: Right 9">
            <a:extLst>
              <a:ext uri="{FF2B5EF4-FFF2-40B4-BE49-F238E27FC236}">
                <a16:creationId xmlns:a16="http://schemas.microsoft.com/office/drawing/2014/main" id="{15D7226F-163F-404A-950A-0CAC991E1F86}"/>
              </a:ext>
            </a:extLst>
          </p:cNvPr>
          <p:cNvSpPr/>
          <p:nvPr/>
        </p:nvSpPr>
        <p:spPr>
          <a:xfrm rot="10800000">
            <a:off x="2462282" y="5267675"/>
            <a:ext cx="7756414" cy="390210"/>
          </a:xfrm>
          <a:prstGeom prst="rightArrow">
            <a:avLst/>
          </a:prstGeom>
          <a:solidFill>
            <a:srgbClr val="3E8853"/>
          </a:solidFill>
          <a:ln>
            <a:solidFill>
              <a:srgbClr val="3E88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56693"/>
      </p:ext>
    </p:extLst>
  </p:cSld>
  <p:clrMapOvr>
    <a:masterClrMapping/>
  </p:clrMapOvr>
  <mc:AlternateContent xmlns:mc="http://schemas.openxmlformats.org/markup-compatibility/2006" xmlns:p14="http://schemas.microsoft.com/office/powerpoint/2010/main">
    <mc:Choice Requires="p14">
      <p:transition spd="slow" p14:dur="2000" advTm="15039"/>
    </mc:Choice>
    <mc:Fallback xmlns="">
      <p:transition spd="slow" advTm="15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2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90979-0F41-4C22-AF47-7ADD0E1EA7B9}"/>
              </a:ext>
            </a:extLst>
          </p:cNvPr>
          <p:cNvSpPr>
            <a:spLocks noGrp="1"/>
          </p:cNvSpPr>
          <p:nvPr>
            <p:ph type="title"/>
          </p:nvPr>
        </p:nvSpPr>
        <p:spPr/>
        <p:txBody>
          <a:bodyPr/>
          <a:lstStyle/>
          <a:p>
            <a:r>
              <a:rPr lang="en-US" dirty="0">
                <a:latin typeface="+mn-lt"/>
              </a:rPr>
              <a:t>SCENE Parameter Derivatives</a:t>
            </a:r>
          </a:p>
        </p:txBody>
      </p:sp>
      <p:pic>
        <p:nvPicPr>
          <p:cNvPr id="5" name="Picture 4">
            <a:extLst>
              <a:ext uri="{FF2B5EF4-FFF2-40B4-BE49-F238E27FC236}">
                <a16:creationId xmlns:a16="http://schemas.microsoft.com/office/drawing/2014/main" id="{F0E5BD87-1707-4ED2-A25F-943D1079BBE4}"/>
              </a:ext>
            </a:extLst>
          </p:cNvPr>
          <p:cNvPicPr>
            <a:picLocks noChangeAspect="1"/>
          </p:cNvPicPr>
          <p:nvPr/>
        </p:nvPicPr>
        <p:blipFill rotWithShape="1">
          <a:blip r:embed="rId10">
            <a:extLst>
              <a:ext uri="{28A0092B-C50C-407E-A947-70E740481C1C}">
                <a14:useLocalDpi xmlns:a14="http://schemas.microsoft.com/office/drawing/2010/main" val="0"/>
              </a:ext>
            </a:extLst>
          </a:blip>
          <a:srcRect l="17412" t="5127" r="17479" b="6854"/>
          <a:stretch/>
        </p:blipFill>
        <p:spPr>
          <a:xfrm>
            <a:off x="2251664" y="4408755"/>
            <a:ext cx="2028357" cy="2029942"/>
          </a:xfrm>
          <a:prstGeom prst="rect">
            <a:avLst/>
          </a:prstGeom>
        </p:spPr>
      </p:pic>
      <p:pic>
        <p:nvPicPr>
          <p:cNvPr id="9" name="Cbox-Animation">
            <a:hlinkClick r:id="" action="ppaction://media"/>
            <a:extLst>
              <a:ext uri="{FF2B5EF4-FFF2-40B4-BE49-F238E27FC236}">
                <a16:creationId xmlns:a16="http://schemas.microsoft.com/office/drawing/2014/main" id="{D557F551-ED74-4909-A764-3F7CE3EB703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5579" t="6703" r="25986" b="7192"/>
          <a:stretch/>
        </p:blipFill>
        <p:spPr>
          <a:xfrm>
            <a:off x="2255736" y="1850400"/>
            <a:ext cx="2024285" cy="2024285"/>
          </a:xfrm>
          <a:prstGeom prst="rect">
            <a:avLst/>
          </a:prstGeom>
        </p:spPr>
      </p:pic>
      <p:cxnSp>
        <p:nvCxnSpPr>
          <p:cNvPr id="10" name="Straight Connector 9">
            <a:extLst>
              <a:ext uri="{FF2B5EF4-FFF2-40B4-BE49-F238E27FC236}">
                <a16:creationId xmlns:a16="http://schemas.microsoft.com/office/drawing/2014/main" id="{E276D657-0DE7-4445-9A82-47650E6053B6}"/>
              </a:ext>
            </a:extLst>
          </p:cNvPr>
          <p:cNvCxnSpPr>
            <a:cxnSpLocks/>
          </p:cNvCxnSpPr>
          <p:nvPr/>
        </p:nvCxnSpPr>
        <p:spPr>
          <a:xfrm>
            <a:off x="1097280" y="4237770"/>
            <a:ext cx="10071012" cy="0"/>
          </a:xfrm>
          <a:prstGeom prst="line">
            <a:avLst/>
          </a:prstGeom>
          <a:ln w="19050" cmpd="sng">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8B82698-78C3-4BBA-9D74-939DD05984B5}"/>
              </a:ext>
            </a:extLst>
          </p:cNvPr>
          <p:cNvSpPr txBox="1"/>
          <p:nvPr/>
        </p:nvSpPr>
        <p:spPr>
          <a:xfrm>
            <a:off x="2022247" y="3871562"/>
            <a:ext cx="2547824" cy="369332"/>
          </a:xfrm>
          <a:prstGeom prst="rect">
            <a:avLst/>
          </a:prstGeom>
          <a:noFill/>
        </p:spPr>
        <p:txBody>
          <a:bodyPr wrap="square" rtlCol="0">
            <a:spAutoFit/>
          </a:bodyPr>
          <a:lstStyle/>
          <a:p>
            <a:pPr algn="ctr"/>
            <a:r>
              <a:rPr lang="el-GR" dirty="0">
                <a:latin typeface="Calibri" panose="020F0502020204030204" pitchFamily="34" charset="0"/>
                <a:cs typeface="Calibri" panose="020F0502020204030204" pitchFamily="34" charset="0"/>
              </a:rPr>
              <a:t>θ</a:t>
            </a:r>
            <a:r>
              <a:rPr lang="en-US" dirty="0">
                <a:latin typeface="Calibri" panose="020F0502020204030204" pitchFamily="34" charset="0"/>
                <a:cs typeface="Calibri" panose="020F0502020204030204" pitchFamily="34" charset="0"/>
              </a:rPr>
              <a:t>: Object Translation</a:t>
            </a:r>
            <a:endParaRPr lang="en-US" dirty="0"/>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5FCA857E-92AC-4D3B-8692-DD863E714438}"/>
                  </a:ext>
                </a:extLst>
              </p:cNvPr>
              <p:cNvSpPr/>
              <p:nvPr/>
            </p:nvSpPr>
            <p:spPr>
              <a:xfrm>
                <a:off x="1717543" y="5114186"/>
                <a:ext cx="534121" cy="6190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1" i="1" dirty="0">
                              <a:latin typeface="Cambria Math" panose="02040503050406030204" pitchFamily="18" charset="0"/>
                            </a:rPr>
                          </m:ctrlPr>
                        </m:fPr>
                        <m:num>
                          <m:r>
                            <a:rPr lang="en-US" b="1" i="1" dirty="0">
                              <a:latin typeface="Cambria Math" panose="02040503050406030204" pitchFamily="18" charset="0"/>
                              <a:ea typeface="Cambria Math" panose="02040503050406030204" pitchFamily="18" charset="0"/>
                            </a:rPr>
                            <m:t>𝝏</m:t>
                          </m:r>
                          <m:r>
                            <a:rPr lang="en-US" b="1" i="1" dirty="0">
                              <a:latin typeface="Cambria Math" panose="02040503050406030204" pitchFamily="18" charset="0"/>
                              <a:ea typeface="Cambria Math" panose="02040503050406030204" pitchFamily="18" charset="0"/>
                            </a:rPr>
                            <m:t>𝑰</m:t>
                          </m:r>
                        </m:num>
                        <m:den>
                          <m:r>
                            <a:rPr lang="en-US" b="1" i="1" dirty="0">
                              <a:latin typeface="Cambria Math" panose="02040503050406030204" pitchFamily="18" charset="0"/>
                              <a:ea typeface="Cambria Math" panose="02040503050406030204" pitchFamily="18" charset="0"/>
                            </a:rPr>
                            <m:t>𝝏𝜽</m:t>
                          </m:r>
                        </m:den>
                      </m:f>
                    </m:oMath>
                  </m:oMathPara>
                </a14:m>
                <a:endParaRPr lang="en-US" dirty="0"/>
              </a:p>
            </p:txBody>
          </p:sp>
        </mc:Choice>
        <mc:Fallback xmlns="">
          <p:sp>
            <p:nvSpPr>
              <p:cNvPr id="19" name="Rectangle 18">
                <a:extLst>
                  <a:ext uri="{FF2B5EF4-FFF2-40B4-BE49-F238E27FC236}">
                    <a16:creationId xmlns:a16="http://schemas.microsoft.com/office/drawing/2014/main" id="{5FCA857E-92AC-4D3B-8692-DD863E714438}"/>
                  </a:ext>
                </a:extLst>
              </p:cNvPr>
              <p:cNvSpPr>
                <a:spLocks noRot="1" noChangeAspect="1" noMove="1" noResize="1" noEditPoints="1" noAdjustHandles="1" noChangeArrowheads="1" noChangeShapeType="1" noTextEdit="1"/>
              </p:cNvSpPr>
              <p:nvPr/>
            </p:nvSpPr>
            <p:spPr>
              <a:xfrm>
                <a:off x="1717543" y="5114186"/>
                <a:ext cx="534121" cy="619080"/>
              </a:xfrm>
              <a:prstGeom prst="rect">
                <a:avLst/>
              </a:prstGeom>
              <a:blipFill>
                <a:blip r:embed="rId12"/>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E5A55E6C-AB1E-48C7-8658-BE1FF360FAF6}"/>
              </a:ext>
            </a:extLst>
          </p:cNvPr>
          <p:cNvSpPr txBox="1"/>
          <p:nvPr/>
        </p:nvSpPr>
        <p:spPr>
          <a:xfrm>
            <a:off x="5152178" y="3871562"/>
            <a:ext cx="2024291" cy="369332"/>
          </a:xfrm>
          <a:prstGeom prst="rect">
            <a:avLst/>
          </a:prstGeom>
          <a:noFill/>
        </p:spPr>
        <p:txBody>
          <a:bodyPr wrap="square" rtlCol="0">
            <a:spAutoFit/>
          </a:bodyPr>
          <a:lstStyle/>
          <a:p>
            <a:pPr algn="ctr"/>
            <a:r>
              <a:rPr lang="el-GR" dirty="0">
                <a:latin typeface="Calibri" panose="020F0502020204030204" pitchFamily="34" charset="0"/>
                <a:cs typeface="Calibri" panose="020F0502020204030204" pitchFamily="34" charset="0"/>
              </a:rPr>
              <a:t>θ</a:t>
            </a:r>
            <a:r>
              <a:rPr lang="en-US" dirty="0">
                <a:latin typeface="Calibri" panose="020F0502020204030204" pitchFamily="34" charset="0"/>
                <a:cs typeface="Calibri" panose="020F0502020204030204" pitchFamily="34" charset="0"/>
              </a:rPr>
              <a:t>: Vertex position</a:t>
            </a:r>
            <a:endParaRPr lang="en-US" dirty="0"/>
          </a:p>
        </p:txBody>
      </p:sp>
      <p:sp>
        <p:nvSpPr>
          <p:cNvPr id="21" name="TextBox 20">
            <a:extLst>
              <a:ext uri="{FF2B5EF4-FFF2-40B4-BE49-F238E27FC236}">
                <a16:creationId xmlns:a16="http://schemas.microsoft.com/office/drawing/2014/main" id="{5A5DB6EB-F9E4-437D-A2C3-F8FDD428E853}"/>
              </a:ext>
            </a:extLst>
          </p:cNvPr>
          <p:cNvSpPr txBox="1"/>
          <p:nvPr/>
        </p:nvSpPr>
        <p:spPr>
          <a:xfrm>
            <a:off x="8048630" y="3879154"/>
            <a:ext cx="2024291" cy="369332"/>
          </a:xfrm>
          <a:prstGeom prst="rect">
            <a:avLst/>
          </a:prstGeom>
          <a:noFill/>
        </p:spPr>
        <p:txBody>
          <a:bodyPr wrap="square" rtlCol="0">
            <a:spAutoFit/>
          </a:bodyPr>
          <a:lstStyle/>
          <a:p>
            <a:pPr algn="ctr"/>
            <a:r>
              <a:rPr lang="el-GR" dirty="0">
                <a:latin typeface="Calibri" panose="020F0502020204030204" pitchFamily="34" charset="0"/>
                <a:cs typeface="Calibri" panose="020F0502020204030204" pitchFamily="34" charset="0"/>
              </a:rPr>
              <a:t>θ</a:t>
            </a:r>
            <a:r>
              <a:rPr lang="en-US" dirty="0">
                <a:latin typeface="Calibri" panose="020F0502020204030204" pitchFamily="34" charset="0"/>
                <a:cs typeface="Calibri" panose="020F0502020204030204" pitchFamily="34" charset="0"/>
              </a:rPr>
              <a:t>: Camera Rotation</a:t>
            </a:r>
            <a:endParaRPr lang="en-US" dirty="0"/>
          </a:p>
        </p:txBody>
      </p:sp>
      <p:sp>
        <p:nvSpPr>
          <p:cNvPr id="3" name="Slide Number Placeholder 2">
            <a:extLst>
              <a:ext uri="{FF2B5EF4-FFF2-40B4-BE49-F238E27FC236}">
                <a16:creationId xmlns:a16="http://schemas.microsoft.com/office/drawing/2014/main" id="{CE3A3CEB-95C8-41DC-8D6E-E0F8231E37AD}"/>
              </a:ext>
            </a:extLst>
          </p:cNvPr>
          <p:cNvSpPr>
            <a:spLocks noGrp="1"/>
          </p:cNvSpPr>
          <p:nvPr>
            <p:ph type="sldNum" sz="quarter" idx="12"/>
          </p:nvPr>
        </p:nvSpPr>
        <p:spPr/>
        <p:txBody>
          <a:bodyPr/>
          <a:lstStyle/>
          <a:p>
            <a:fld id="{0C554033-6015-43E8-A0C2-4A11C3BD7F39}" type="slidenum">
              <a:rPr lang="en-US" smtClean="0"/>
              <a:t>6</a:t>
            </a:fld>
            <a:endParaRPr lang="en-US"/>
          </a:p>
        </p:txBody>
      </p:sp>
      <p:pic>
        <p:nvPicPr>
          <p:cNvPr id="4" name="cbox-pyramid-animation">
            <a:hlinkClick r:id="" action="ppaction://media"/>
            <a:extLst>
              <a:ext uri="{FF2B5EF4-FFF2-40B4-BE49-F238E27FC236}">
                <a16:creationId xmlns:a16="http://schemas.microsoft.com/office/drawing/2014/main" id="{7E5DE83F-FB95-4C14-B602-EDE2C3ADAEE6}"/>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1"/>
          <a:srcRect l="25708" t="7096" r="25635" b="6919"/>
          <a:stretch/>
        </p:blipFill>
        <p:spPr>
          <a:xfrm>
            <a:off x="5136116" y="1854869"/>
            <a:ext cx="2036427" cy="2024285"/>
          </a:xfrm>
          <a:prstGeom prst="rect">
            <a:avLst/>
          </a:prstGeom>
        </p:spPr>
      </p:pic>
      <p:pic>
        <p:nvPicPr>
          <p:cNvPr id="7" name="cbox-camera-rotation">
            <a:hlinkClick r:id="" action="ppaction://media"/>
            <a:extLst>
              <a:ext uri="{FF2B5EF4-FFF2-40B4-BE49-F238E27FC236}">
                <a16:creationId xmlns:a16="http://schemas.microsoft.com/office/drawing/2014/main" id="{B932D97E-AD99-421A-8DD8-CB133C973F24}"/>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1"/>
          <a:srcRect l="25587" t="6613" r="25742" b="6957"/>
          <a:stretch/>
        </p:blipFill>
        <p:spPr>
          <a:xfrm>
            <a:off x="8028638" y="1854872"/>
            <a:ext cx="2026496" cy="2024282"/>
          </a:xfrm>
          <a:prstGeom prst="rect">
            <a:avLst/>
          </a:prstGeom>
        </p:spPr>
      </p:pic>
      <p:pic>
        <p:nvPicPr>
          <p:cNvPr id="12" name="Picture 11">
            <a:extLst>
              <a:ext uri="{FF2B5EF4-FFF2-40B4-BE49-F238E27FC236}">
                <a16:creationId xmlns:a16="http://schemas.microsoft.com/office/drawing/2014/main" id="{155A9B1C-0B28-46CC-BCA0-2EC8B3F07390}"/>
              </a:ext>
            </a:extLst>
          </p:cNvPr>
          <p:cNvPicPr>
            <a:picLocks noChangeAspect="1"/>
          </p:cNvPicPr>
          <p:nvPr/>
        </p:nvPicPr>
        <p:blipFill rotWithShape="1">
          <a:blip r:embed="rId13">
            <a:extLst>
              <a:ext uri="{28A0092B-C50C-407E-A947-70E740481C1C}">
                <a14:useLocalDpi xmlns:a14="http://schemas.microsoft.com/office/drawing/2010/main" val="0"/>
              </a:ext>
            </a:extLst>
          </a:blip>
          <a:srcRect l="17265" t="6355" r="17344" b="6250"/>
          <a:stretch/>
        </p:blipFill>
        <p:spPr>
          <a:xfrm>
            <a:off x="5152178" y="4403084"/>
            <a:ext cx="2020365" cy="2025193"/>
          </a:xfrm>
          <a:prstGeom prst="rect">
            <a:avLst/>
          </a:prstGeom>
        </p:spPr>
      </p:pic>
      <p:pic>
        <p:nvPicPr>
          <p:cNvPr id="14" name="Picture 13">
            <a:extLst>
              <a:ext uri="{FF2B5EF4-FFF2-40B4-BE49-F238E27FC236}">
                <a16:creationId xmlns:a16="http://schemas.microsoft.com/office/drawing/2014/main" id="{56CB6132-EA54-4EA2-A8CC-D1E5D1EF43FF}"/>
              </a:ext>
            </a:extLst>
          </p:cNvPr>
          <p:cNvPicPr>
            <a:picLocks noChangeAspect="1"/>
          </p:cNvPicPr>
          <p:nvPr/>
        </p:nvPicPr>
        <p:blipFill rotWithShape="1">
          <a:blip r:embed="rId14">
            <a:extLst>
              <a:ext uri="{28A0092B-C50C-407E-A947-70E740481C1C}">
                <a14:useLocalDpi xmlns:a14="http://schemas.microsoft.com/office/drawing/2010/main" val="0"/>
              </a:ext>
            </a:extLst>
          </a:blip>
          <a:srcRect l="17265" t="6250" r="17344" b="6355"/>
          <a:stretch/>
        </p:blipFill>
        <p:spPr>
          <a:xfrm>
            <a:off x="8042160" y="4403084"/>
            <a:ext cx="2030761" cy="2035613"/>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90EB540-2118-4558-A58F-25A3138DD7EF}"/>
                  </a:ext>
                </a:extLst>
              </p:cNvPr>
              <p:cNvSpPr/>
              <p:nvPr/>
            </p:nvSpPr>
            <p:spPr>
              <a:xfrm>
                <a:off x="1717543" y="2677876"/>
                <a:ext cx="3497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a:latin typeface="Cambria Math" panose="02040503050406030204" pitchFamily="18" charset="0"/>
                          <a:ea typeface="Cambria Math" panose="02040503050406030204" pitchFamily="18" charset="0"/>
                        </a:rPr>
                        <m:t>𝑰</m:t>
                      </m:r>
                    </m:oMath>
                  </m:oMathPara>
                </a14:m>
                <a:endParaRPr lang="en-US" dirty="0"/>
              </a:p>
            </p:txBody>
          </p:sp>
        </mc:Choice>
        <mc:Fallback xmlns="">
          <p:sp>
            <p:nvSpPr>
              <p:cNvPr id="6" name="Rectangle 5">
                <a:extLst>
                  <a:ext uri="{FF2B5EF4-FFF2-40B4-BE49-F238E27FC236}">
                    <a16:creationId xmlns:a16="http://schemas.microsoft.com/office/drawing/2014/main" id="{D90EB540-2118-4558-A58F-25A3138DD7EF}"/>
                  </a:ext>
                </a:extLst>
              </p:cNvPr>
              <p:cNvSpPr>
                <a:spLocks noRot="1" noChangeAspect="1" noMove="1" noResize="1" noEditPoints="1" noAdjustHandles="1" noChangeArrowheads="1" noChangeShapeType="1" noTextEdit="1"/>
              </p:cNvSpPr>
              <p:nvPr/>
            </p:nvSpPr>
            <p:spPr>
              <a:xfrm>
                <a:off x="1717543" y="2677876"/>
                <a:ext cx="349776" cy="369332"/>
              </a:xfrm>
              <a:prstGeom prst="rect">
                <a:avLst/>
              </a:prstGeom>
              <a:blipFill>
                <a:blip r:embed="rId15"/>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5D3C375-BA43-4008-B128-5B9EB9403578}"/>
              </a:ext>
            </a:extLst>
          </p:cNvPr>
          <p:cNvSpPr txBox="1"/>
          <p:nvPr/>
        </p:nvSpPr>
        <p:spPr>
          <a:xfrm>
            <a:off x="1074387" y="2679767"/>
            <a:ext cx="81804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Image</a:t>
            </a:r>
            <a:r>
              <a:rPr lang="en-US" dirty="0"/>
              <a:t> </a:t>
            </a:r>
          </a:p>
        </p:txBody>
      </p:sp>
      <p:sp>
        <p:nvSpPr>
          <p:cNvPr id="22" name="TextBox 21">
            <a:extLst>
              <a:ext uri="{FF2B5EF4-FFF2-40B4-BE49-F238E27FC236}">
                <a16:creationId xmlns:a16="http://schemas.microsoft.com/office/drawing/2014/main" id="{B2B31DAD-052E-4924-A954-B04B932CE44F}"/>
              </a:ext>
            </a:extLst>
          </p:cNvPr>
          <p:cNvSpPr txBox="1"/>
          <p:nvPr/>
        </p:nvSpPr>
        <p:spPr>
          <a:xfrm>
            <a:off x="593999" y="5239060"/>
            <a:ext cx="1298432"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Differential</a:t>
            </a:r>
            <a:r>
              <a:rPr lang="en-US" dirty="0"/>
              <a:t> </a:t>
            </a:r>
          </a:p>
        </p:txBody>
      </p:sp>
    </p:spTree>
    <p:custDataLst>
      <p:tags r:id="rId1"/>
    </p:custDataLst>
    <p:extLst>
      <p:ext uri="{BB962C8B-B14F-4D97-AF65-F5344CB8AC3E}">
        <p14:creationId xmlns:p14="http://schemas.microsoft.com/office/powerpoint/2010/main" val="1556023703"/>
      </p:ext>
    </p:extLst>
  </p:cSld>
  <p:clrMapOvr>
    <a:masterClrMapping/>
  </p:clrMapOvr>
  <mc:AlternateContent xmlns:mc="http://schemas.openxmlformats.org/markup-compatibility/2006" xmlns:p14="http://schemas.microsoft.com/office/powerpoint/2010/main">
    <mc:Choice Requires="p14">
      <p:transition spd="slow" p14:dur="2000" advTm="33084"/>
    </mc:Choice>
    <mc:Fallback xmlns="">
      <p:transition spd="slow" advTm="330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2048" fill="hold"/>
                                        <p:tgtEl>
                                          <p:spTgt spid="9"/>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0"/>
                            </p:stCondLst>
                            <p:childTnLst>
                              <p:par>
                                <p:cTn id="30" presetID="1" presetClass="mediacall" presetSubtype="0" fill="hold" nodeType="afterEffect">
                                  <p:stCondLst>
                                    <p:cond delay="0"/>
                                  </p:stCondLst>
                                  <p:childTnLst>
                                    <p:cmd type="call" cmd="playFrom(0.0)">
                                      <p:cBhvr>
                                        <p:cTn id="31" dur="2048" fill="hold"/>
                                        <p:tgtEl>
                                          <p:spTgt spid="4"/>
                                        </p:tgtEl>
                                      </p:cBhvr>
                                    </p:cmd>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par>
                                <p:cTn id="40" presetID="1" presetClass="mediacall" presetSubtype="0" fill="hold" nodeType="withEffect">
                                  <p:stCondLst>
                                    <p:cond delay="0"/>
                                  </p:stCondLst>
                                  <p:childTnLst>
                                    <p:cmd type="call" cmd="playFrom(0.0)">
                                      <p:cBhvr>
                                        <p:cTn id="41" dur="2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repeatCount="indefinite" fill="hold" display="0">
                  <p:stCondLst>
                    <p:cond delay="indefinite"/>
                  </p:stCondLst>
                </p:cTn>
                <p:tgtEl>
                  <p:spTgt spid="4"/>
                </p:tgtEl>
              </p:cMediaNode>
            </p:video>
            <p:video>
              <p:cMediaNode vol="80000">
                <p:cTn id="43" repeatCount="indefinite" fill="hold" display="0">
                  <p:stCondLst>
                    <p:cond delay="indefinite"/>
                  </p:stCondLst>
                </p:cTn>
                <p:tgtEl>
                  <p:spTgt spid="9"/>
                </p:tgtEl>
              </p:cMediaNode>
            </p:video>
            <p:video>
              <p:cMediaNode vol="80000">
                <p:cTn id="44" repeatCount="indefinite" fill="hold" display="0">
                  <p:stCondLst>
                    <p:cond delay="indefinite"/>
                  </p:stCondLst>
                </p:cTn>
                <p:tgtEl>
                  <p:spTgt spid="7"/>
                </p:tgtEl>
              </p:cMediaNode>
            </p:video>
          </p:childTnLst>
        </p:cTn>
      </p:par>
    </p:tnLst>
    <p:bldLst>
      <p:bldP spid="18" grpId="0"/>
      <p:bldP spid="19" grpId="0"/>
      <p:bldP spid="20" grpId="0"/>
      <p:bldP spid="21" grpId="0"/>
      <p:bldP spid="6" grpId="0"/>
      <p:bldP spid="11" grpId="0"/>
      <p:bldP spid="22" grpId="0"/>
    </p:bldLst>
  </p:timing>
  <p:extLst>
    <p:ext uri="{E180D4A7-C9FB-4DFB-919C-405C955672EB}">
      <p14:showEvtLst xmlns:p14="http://schemas.microsoft.com/office/powerpoint/2010/main">
        <p14:playEvt time="6011" objId="9"/>
        <p14:playEvt time="8169" objId="9"/>
        <p14:playEvt time="8330" objId="4"/>
        <p14:playEvt time="10312" objId="9"/>
        <p14:playEvt time="10480" objId="4"/>
        <p14:playEvt time="10679" objId="7"/>
        <p14:playEvt time="12457" objId="9"/>
        <p14:playEvt time="12623" objId="4"/>
        <p14:playEvt time="12841" objId="7"/>
        <p14:playEvt time="14609" objId="9"/>
        <p14:playEvt time="14760" objId="4"/>
        <p14:playEvt time="14971" objId="7"/>
        <p14:playEvt time="16754" objId="9"/>
        <p14:playEvt time="16904" objId="4"/>
        <p14:playEvt time="17120" objId="7"/>
        <p14:playEvt time="18903" objId="9"/>
        <p14:playEvt time="19060" objId="4"/>
        <p14:playEvt time="19250" objId="7"/>
        <p14:playEvt time="21041" objId="9"/>
        <p14:playEvt time="21212" objId="4"/>
        <p14:playEvt time="21400" objId="7"/>
        <p14:playEvt time="23183" objId="9"/>
        <p14:playEvt time="23351" objId="4"/>
        <p14:playEvt time="23551" objId="7"/>
        <p14:playEvt time="25320" objId="9"/>
        <p14:playEvt time="25489" objId="4"/>
        <p14:playEvt time="25690" objId="7"/>
        <p14:playEvt time="27460" objId="9"/>
        <p14:playEvt time="27630" objId="4"/>
        <p14:playEvt time="27830" objId="7"/>
        <p14:playEvt time="29610" objId="9"/>
        <p14:playEvt time="29780" objId="4"/>
        <p14:playEvt time="29980" objId="7"/>
        <p14:playEvt time="31760" objId="9"/>
        <p14:playEvt time="31934" objId="4"/>
        <p14:playEvt time="32131" objId="7"/>
        <p14:stopEvt time="33084" objId="4"/>
        <p14:stopEvt time="33084" objId="9"/>
        <p14:stopEvt time="33084" objId="7"/>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4E7A28C-0151-4B28-991D-AA8A7D69779E}"/>
              </a:ext>
            </a:extLst>
          </p:cNvPr>
          <p:cNvSpPr/>
          <p:nvPr/>
        </p:nvSpPr>
        <p:spPr>
          <a:xfrm>
            <a:off x="5371305" y="4709894"/>
            <a:ext cx="6219202" cy="549403"/>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5510C5B9-A3F8-4B1C-B555-571ACD03F45A}"/>
              </a:ext>
            </a:extLst>
          </p:cNvPr>
          <p:cNvSpPr/>
          <p:nvPr/>
        </p:nvSpPr>
        <p:spPr>
          <a:xfrm>
            <a:off x="5371304" y="2842303"/>
            <a:ext cx="5632119" cy="549403"/>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A7CC3-8C88-4AA0-B40F-9BE02636F41C}"/>
              </a:ext>
            </a:extLst>
          </p:cNvPr>
          <p:cNvSpPr>
            <a:spLocks noGrp="1"/>
          </p:cNvSpPr>
          <p:nvPr>
            <p:ph type="title"/>
          </p:nvPr>
        </p:nvSpPr>
        <p:spPr/>
        <p:txBody>
          <a:bodyPr/>
          <a:lstStyle/>
          <a:p>
            <a:r>
              <a:rPr lang="en-US" dirty="0">
                <a:latin typeface="+mn-lt"/>
              </a:rPr>
              <a:t>Auto-Diff Has a Visibility Problem</a:t>
            </a:r>
          </a:p>
        </p:txBody>
      </p:sp>
      <p:sp>
        <p:nvSpPr>
          <p:cNvPr id="4" name="Slide Number Placeholder 3">
            <a:extLst>
              <a:ext uri="{FF2B5EF4-FFF2-40B4-BE49-F238E27FC236}">
                <a16:creationId xmlns:a16="http://schemas.microsoft.com/office/drawing/2014/main" id="{9C8715CA-DCB8-4FD6-8EA3-935A6E586EED}"/>
              </a:ext>
            </a:extLst>
          </p:cNvPr>
          <p:cNvSpPr>
            <a:spLocks noGrp="1"/>
          </p:cNvSpPr>
          <p:nvPr>
            <p:ph type="sldNum" sz="quarter" idx="12"/>
          </p:nvPr>
        </p:nvSpPr>
        <p:spPr/>
        <p:txBody>
          <a:bodyPr/>
          <a:lstStyle/>
          <a:p>
            <a:fld id="{0C554033-6015-43E8-A0C2-4A11C3BD7F39}" type="slidenum">
              <a:rPr lang="en-US" smtClean="0"/>
              <a:t>7</a:t>
            </a:fld>
            <a:endParaRPr lang="en-US"/>
          </a:p>
        </p:txBody>
      </p:sp>
      <p:pic>
        <p:nvPicPr>
          <p:cNvPr id="5" name="Cbox-Animation">
            <a:hlinkClick r:id="" action="ppaction://media"/>
            <a:extLst>
              <a:ext uri="{FF2B5EF4-FFF2-40B4-BE49-F238E27FC236}">
                <a16:creationId xmlns:a16="http://schemas.microsoft.com/office/drawing/2014/main" id="{509BD38A-FD7E-4E93-B98A-AC1C6CEC622F}"/>
              </a:ext>
            </a:extLst>
          </p:cNvPr>
          <p:cNvPicPr>
            <a:picLocks noChangeAspect="1"/>
          </p:cNvPicPr>
          <p:nvPr>
            <a:videoFile r:link="rId2"/>
            <p:extLst>
              <p:ext uri="{DAA4B4D4-6D71-4841-9C94-3DE7FCFB9230}">
                <p14:media xmlns:p14="http://schemas.microsoft.com/office/powerpoint/2010/main" r:embed="rId3">
                  <p14:trim end="1684"/>
                </p14:media>
              </p:ext>
            </p:extLst>
          </p:nvPr>
        </p:nvPicPr>
        <p:blipFill rotWithShape="1">
          <a:blip r:embed="rId6"/>
          <a:srcRect l="25579" t="6703" r="25986" b="7192"/>
          <a:stretch>
            <a:fillRect/>
          </a:stretch>
        </p:blipFill>
        <p:spPr>
          <a:xfrm>
            <a:off x="1641876" y="2368346"/>
            <a:ext cx="2955705" cy="2955705"/>
          </a:xfrm>
          <a:prstGeom prst="rect">
            <a:avLst/>
          </a:prstGeom>
        </p:spPr>
      </p:pic>
      <p:cxnSp>
        <p:nvCxnSpPr>
          <p:cNvPr id="7" name="Straight Arrow Connector 6">
            <a:extLst>
              <a:ext uri="{FF2B5EF4-FFF2-40B4-BE49-F238E27FC236}">
                <a16:creationId xmlns:a16="http://schemas.microsoft.com/office/drawing/2014/main" id="{DA9FCF14-F4E8-481E-8E3B-6F2B986DB65D}"/>
              </a:ext>
            </a:extLst>
          </p:cNvPr>
          <p:cNvCxnSpPr>
            <a:cxnSpLocks/>
            <a:stCxn id="10" idx="3"/>
          </p:cNvCxnSpPr>
          <p:nvPr/>
        </p:nvCxnSpPr>
        <p:spPr>
          <a:xfrm>
            <a:off x="2813759" y="4342298"/>
            <a:ext cx="2557545" cy="573885"/>
          </a:xfrm>
          <a:prstGeom prst="straightConnector1">
            <a:avLst/>
          </a:prstGeom>
          <a:ln w="19050">
            <a:solidFill>
              <a:schemeClr val="bg1">
                <a:lumMod val="75000"/>
              </a:schemeClr>
            </a:solidFill>
            <a:tailEnd type="triangle"/>
          </a:ln>
        </p:spPr>
        <p:style>
          <a:lnRef idx="2">
            <a:schemeClr val="dk1"/>
          </a:lnRef>
          <a:fillRef idx="0">
            <a:schemeClr val="dk1"/>
          </a:fillRef>
          <a:effectRef idx="1">
            <a:schemeClr val="dk1"/>
          </a:effectRef>
          <a:fontRef idx="minor">
            <a:schemeClr val="tx1"/>
          </a:fontRef>
        </p:style>
      </p:cxnSp>
      <p:sp>
        <p:nvSpPr>
          <p:cNvPr id="10" name="Rectangle 9">
            <a:extLst>
              <a:ext uri="{FF2B5EF4-FFF2-40B4-BE49-F238E27FC236}">
                <a16:creationId xmlns:a16="http://schemas.microsoft.com/office/drawing/2014/main" id="{4581DA45-A3D8-41F1-805C-4161D8980450}"/>
              </a:ext>
            </a:extLst>
          </p:cNvPr>
          <p:cNvSpPr/>
          <p:nvPr/>
        </p:nvSpPr>
        <p:spPr>
          <a:xfrm>
            <a:off x="2635956" y="4253396"/>
            <a:ext cx="177803" cy="17780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C4354D2E-415F-4CD6-8207-A1346436C63D}"/>
              </a:ext>
            </a:extLst>
          </p:cNvPr>
          <p:cNvCxnSpPr>
            <a:cxnSpLocks/>
          </p:cNvCxnSpPr>
          <p:nvPr/>
        </p:nvCxnSpPr>
        <p:spPr>
          <a:xfrm flipV="1">
            <a:off x="2605838" y="3114077"/>
            <a:ext cx="2765466" cy="919745"/>
          </a:xfrm>
          <a:prstGeom prst="straightConnector1">
            <a:avLst/>
          </a:prstGeom>
          <a:ln w="19050">
            <a:solidFill>
              <a:schemeClr val="bg1">
                <a:lumMod val="75000"/>
              </a:schemeClr>
            </a:solidFill>
            <a:tailEnd type="triangle"/>
          </a:ln>
        </p:spPr>
        <p:style>
          <a:lnRef idx="2">
            <a:schemeClr val="dk1"/>
          </a:lnRef>
          <a:fillRef idx="0">
            <a:schemeClr val="dk1"/>
          </a:fillRef>
          <a:effectRef idx="1">
            <a:schemeClr val="dk1"/>
          </a:effectRef>
          <a:fontRef idx="minor">
            <a:schemeClr val="tx1"/>
          </a:fontRef>
        </p:style>
      </p:cxnSp>
      <p:sp>
        <p:nvSpPr>
          <p:cNvPr id="19" name="Rectangle 18">
            <a:extLst>
              <a:ext uri="{FF2B5EF4-FFF2-40B4-BE49-F238E27FC236}">
                <a16:creationId xmlns:a16="http://schemas.microsoft.com/office/drawing/2014/main" id="{6D8AF70E-340D-4359-8AD0-5658C92FFCF0}"/>
              </a:ext>
            </a:extLst>
          </p:cNvPr>
          <p:cNvSpPr/>
          <p:nvPr/>
        </p:nvSpPr>
        <p:spPr>
          <a:xfrm>
            <a:off x="2430850" y="3943010"/>
            <a:ext cx="174988" cy="17498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1D65B45-39CB-4AB8-8F83-BF49C8C4ED97}"/>
              </a:ext>
            </a:extLst>
          </p:cNvPr>
          <p:cNvSpPr txBox="1"/>
          <p:nvPr/>
        </p:nvSpPr>
        <p:spPr>
          <a:xfrm>
            <a:off x="5371304" y="4807198"/>
            <a:ext cx="6219203"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Smooth function                 </a:t>
            </a:r>
            <a:r>
              <a:rPr lang="en-US" dirty="0">
                <a:solidFill>
                  <a:schemeClr val="accent5"/>
                </a:solidFill>
                <a:latin typeface="Calibri" panose="020F0502020204030204" pitchFamily="34" charset="0"/>
                <a:cs typeface="Calibri" panose="020F0502020204030204" pitchFamily="34" charset="0"/>
              </a:rPr>
              <a:t> Auto-diff computes correct derivative</a:t>
            </a:r>
          </a:p>
        </p:txBody>
      </p:sp>
      <p:sp>
        <p:nvSpPr>
          <p:cNvPr id="26" name="TextBox 25">
            <a:extLst>
              <a:ext uri="{FF2B5EF4-FFF2-40B4-BE49-F238E27FC236}">
                <a16:creationId xmlns:a16="http://schemas.microsoft.com/office/drawing/2014/main" id="{072368F0-83CA-44DC-A86C-CD7E1234190E}"/>
              </a:ext>
            </a:extLst>
          </p:cNvPr>
          <p:cNvSpPr txBox="1"/>
          <p:nvPr/>
        </p:nvSpPr>
        <p:spPr>
          <a:xfrm>
            <a:off x="5371304" y="2929410"/>
            <a:ext cx="5632119"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Sudden discontinuity                  </a:t>
            </a:r>
            <a:r>
              <a:rPr lang="en-US" dirty="0">
                <a:solidFill>
                  <a:srgbClr val="D4270A"/>
                </a:solidFill>
                <a:latin typeface="Calibri" panose="020F0502020204030204" pitchFamily="34" charset="0"/>
                <a:cs typeface="Calibri" panose="020F0502020204030204" pitchFamily="34" charset="0"/>
              </a:rPr>
              <a:t>Auto-diff fails due to edges</a:t>
            </a:r>
          </a:p>
        </p:txBody>
      </p:sp>
      <p:sp>
        <p:nvSpPr>
          <p:cNvPr id="27" name="Arrow: Right 26">
            <a:extLst>
              <a:ext uri="{FF2B5EF4-FFF2-40B4-BE49-F238E27FC236}">
                <a16:creationId xmlns:a16="http://schemas.microsoft.com/office/drawing/2014/main" id="{55BBA9F2-2FDB-4B1F-B865-C0568C7E4900}"/>
              </a:ext>
            </a:extLst>
          </p:cNvPr>
          <p:cNvSpPr/>
          <p:nvPr/>
        </p:nvSpPr>
        <p:spPr>
          <a:xfrm>
            <a:off x="7619992" y="2936819"/>
            <a:ext cx="578559"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Arrow: Right 27">
            <a:extLst>
              <a:ext uri="{FF2B5EF4-FFF2-40B4-BE49-F238E27FC236}">
                <a16:creationId xmlns:a16="http://schemas.microsoft.com/office/drawing/2014/main" id="{C4DC6408-4B57-4698-A19E-0B9B5616382C}"/>
              </a:ext>
            </a:extLst>
          </p:cNvPr>
          <p:cNvSpPr/>
          <p:nvPr/>
        </p:nvSpPr>
        <p:spPr>
          <a:xfrm>
            <a:off x="7266018" y="4799788"/>
            <a:ext cx="578559" cy="35451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34595699"/>
      </p:ext>
    </p:extLst>
  </p:cSld>
  <p:clrMapOvr>
    <a:masterClrMapping/>
  </p:clrMapOvr>
  <mc:AlternateContent xmlns:mc="http://schemas.openxmlformats.org/markup-compatibility/2006" xmlns:p14="http://schemas.microsoft.com/office/powerpoint/2010/main">
    <mc:Choice Requires="p14">
      <p:transition spd="slow" p14:dur="2000" advTm="21226"/>
    </mc:Choice>
    <mc:Fallback xmlns="">
      <p:transition spd="slow" advTm="21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2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2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2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repeatCount="indefinite" fill="hold" display="0">
                  <p:stCondLst>
                    <p:cond delay="indefinite"/>
                  </p:stCondLst>
                </p:cTn>
                <p:tgtEl>
                  <p:spTgt spid="5"/>
                </p:tgtEl>
              </p:cMediaNode>
            </p:video>
          </p:childTnLst>
        </p:cTn>
      </p:par>
    </p:tnLst>
    <p:bldLst>
      <p:bldP spid="30" grpId="0" animBg="1"/>
      <p:bldP spid="29" grpId="0" animBg="1"/>
      <p:bldP spid="10" grpId="0" animBg="1"/>
      <p:bldP spid="19" grpId="0" animBg="1"/>
      <p:bldP spid="25" grpId="0"/>
      <p:bldP spid="26" grpId="0"/>
      <p:bldP spid="27" grpId="0" animBg="1"/>
      <p:bldP spid="28" grpId="0" animBg="1"/>
    </p:bldLst>
  </p:timing>
  <p:extLst>
    <p:ext uri="{E180D4A7-C9FB-4DFB-919C-405C955672EB}">
      <p14:showEvtLst xmlns:p14="http://schemas.microsoft.com/office/powerpoint/2010/main">
        <p14:playEvt time="5" objId="5"/>
        <p14:playEvt time="470" objId="5"/>
        <p14:playEvt time="930" objId="5"/>
        <p14:playEvt time="1390" objId="5"/>
        <p14:playEvt time="1852" objId="5"/>
        <p14:playEvt time="2328" objId="5"/>
        <p14:playEvt time="2780" objId="5"/>
        <p14:playEvt time="3240" objId="5"/>
        <p14:playEvt time="3701" objId="5"/>
        <p14:playEvt time="4177" objId="5"/>
        <p14:playEvt time="4641" objId="5"/>
        <p14:playEvt time="5100" objId="5"/>
        <p14:playEvt time="5551" objId="5"/>
        <p14:playEvt time="6001" objId="5"/>
        <p14:playEvt time="6461" objId="5"/>
        <p14:playEvt time="6921" objId="5"/>
        <p14:playEvt time="7370" objId="5"/>
        <p14:playEvt time="7830" objId="5"/>
        <p14:playEvt time="8292" objId="5"/>
        <p14:playEvt time="8767" objId="5"/>
        <p14:playEvt time="9231" objId="5"/>
        <p14:playEvt time="9692" objId="5"/>
        <p14:playEvt time="10140" objId="5"/>
        <p14:playEvt time="10601" objId="5"/>
        <p14:playEvt time="11051" objId="5"/>
        <p14:playEvt time="11511" objId="5"/>
        <p14:playEvt time="11960" objId="5"/>
        <p14:playEvt time="12420" objId="5"/>
        <p14:playEvt time="12881" objId="5"/>
        <p14:playEvt time="13331" objId="5"/>
        <p14:playEvt time="13792" objId="5"/>
        <p14:playEvt time="14241" objId="5"/>
        <p14:playEvt time="14700" objId="5"/>
        <p14:playEvt time="15177" objId="5"/>
        <p14:playEvt time="15641" objId="5"/>
        <p14:playEvt time="16091" objId="5"/>
        <p14:playEvt time="16551" objId="5"/>
        <p14:playEvt time="17012" objId="5"/>
        <p14:playEvt time="17485" objId="5"/>
        <p14:playEvt time="17951" objId="5"/>
        <p14:playEvt time="18401" objId="5"/>
        <p14:playEvt time="18861" objId="5"/>
        <p14:playEvt time="19330" objId="5"/>
        <p14:playEvt time="19791" objId="5"/>
        <p14:playEvt time="20251" objId="5"/>
        <p14:playEvt time="20710" objId="5"/>
        <p14:playEvt time="21170" objId="5"/>
        <p14:stopEvt time="21226"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7538B-D1AB-4E38-8DCA-BE5AF2BB6340}"/>
              </a:ext>
            </a:extLst>
          </p:cNvPr>
          <p:cNvSpPr>
            <a:spLocks noGrp="1"/>
          </p:cNvSpPr>
          <p:nvPr>
            <p:ph type="title"/>
          </p:nvPr>
        </p:nvSpPr>
        <p:spPr/>
        <p:txBody>
          <a:bodyPr/>
          <a:lstStyle/>
          <a:p>
            <a:r>
              <a:rPr lang="en-US" dirty="0">
                <a:latin typeface="+mn-lt"/>
              </a:rPr>
              <a:t>Rasterization APPROACHES ARE LIMITED</a:t>
            </a:r>
          </a:p>
        </p:txBody>
      </p:sp>
      <p:sp>
        <p:nvSpPr>
          <p:cNvPr id="10" name="Rectangle 9" hidden="1">
            <a:extLst>
              <a:ext uri="{FF2B5EF4-FFF2-40B4-BE49-F238E27FC236}">
                <a16:creationId xmlns:a16="http://schemas.microsoft.com/office/drawing/2014/main" id="{191BBF66-281D-47E3-A9B7-B4D48F859A49}"/>
              </a:ext>
            </a:extLst>
          </p:cNvPr>
          <p:cNvSpPr/>
          <p:nvPr/>
        </p:nvSpPr>
        <p:spPr>
          <a:xfrm>
            <a:off x="2407325" y="2269498"/>
            <a:ext cx="7377349" cy="419877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hidden="1">
            <a:extLst>
              <a:ext uri="{FF2B5EF4-FFF2-40B4-BE49-F238E27FC236}">
                <a16:creationId xmlns:a16="http://schemas.microsoft.com/office/drawing/2014/main" id="{583E706B-21ED-4E60-83F9-78FE88F2A1A6}"/>
              </a:ext>
            </a:extLst>
          </p:cNvPr>
          <p:cNvSpPr txBox="1"/>
          <p:nvPr/>
        </p:nvSpPr>
        <p:spPr>
          <a:xfrm>
            <a:off x="4811530" y="2332278"/>
            <a:ext cx="2855077" cy="369332"/>
          </a:xfrm>
          <a:prstGeom prst="rect">
            <a:avLst/>
          </a:prstGeom>
          <a:noFill/>
        </p:spPr>
        <p:txBody>
          <a:bodyPr wrap="none" rtlCol="0">
            <a:spAutoFit/>
          </a:bodyPr>
          <a:lstStyle/>
          <a:p>
            <a:r>
              <a:rPr lang="en-US" u="sng" dirty="0">
                <a:latin typeface="Calibri" panose="020F0502020204030204" pitchFamily="34" charset="0"/>
                <a:cs typeface="Calibri" panose="020F0502020204030204" pitchFamily="34" charset="0"/>
              </a:rPr>
              <a:t>Challenges for Rasterization</a:t>
            </a:r>
          </a:p>
        </p:txBody>
      </p:sp>
      <p:sp>
        <p:nvSpPr>
          <p:cNvPr id="3" name="Slide Number Placeholder 2">
            <a:extLst>
              <a:ext uri="{FF2B5EF4-FFF2-40B4-BE49-F238E27FC236}">
                <a16:creationId xmlns:a16="http://schemas.microsoft.com/office/drawing/2014/main" id="{D882AAB1-02C5-4739-9875-CE86576B71F9}"/>
              </a:ext>
            </a:extLst>
          </p:cNvPr>
          <p:cNvSpPr>
            <a:spLocks noGrp="1"/>
          </p:cNvSpPr>
          <p:nvPr>
            <p:ph type="sldNum" sz="quarter" idx="12"/>
          </p:nvPr>
        </p:nvSpPr>
        <p:spPr/>
        <p:txBody>
          <a:bodyPr/>
          <a:lstStyle/>
          <a:p>
            <a:fld id="{0C554033-6015-43E8-A0C2-4A11C3BD7F39}" type="slidenum">
              <a:rPr lang="en-US" smtClean="0"/>
              <a:t>8</a:t>
            </a:fld>
            <a:endParaRPr lang="en-US"/>
          </a:p>
        </p:txBody>
      </p:sp>
      <p:grpSp>
        <p:nvGrpSpPr>
          <p:cNvPr id="9" name="Group 8">
            <a:extLst>
              <a:ext uri="{FF2B5EF4-FFF2-40B4-BE49-F238E27FC236}">
                <a16:creationId xmlns:a16="http://schemas.microsoft.com/office/drawing/2014/main" id="{E82341DA-83D2-422F-83DD-47BB733D20A7}"/>
              </a:ext>
            </a:extLst>
          </p:cNvPr>
          <p:cNvGrpSpPr/>
          <p:nvPr/>
        </p:nvGrpSpPr>
        <p:grpSpPr>
          <a:xfrm>
            <a:off x="6573451" y="1720094"/>
            <a:ext cx="4638834" cy="4610367"/>
            <a:chOff x="6573451" y="1720094"/>
            <a:chExt cx="4638834" cy="4610367"/>
          </a:xfrm>
        </p:grpSpPr>
        <p:sp>
          <p:nvSpPr>
            <p:cNvPr id="18" name="Rectangle: Rounded Corners 17">
              <a:extLst>
                <a:ext uri="{FF2B5EF4-FFF2-40B4-BE49-F238E27FC236}">
                  <a16:creationId xmlns:a16="http://schemas.microsoft.com/office/drawing/2014/main" id="{5F4D7313-46DA-4BC6-A112-69E73B65A1C3}"/>
                </a:ext>
              </a:extLst>
            </p:cNvPr>
            <p:cNvSpPr/>
            <p:nvPr/>
          </p:nvSpPr>
          <p:spPr>
            <a:xfrm>
              <a:off x="6573451" y="1720094"/>
              <a:ext cx="4638834" cy="4610367"/>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07369FC-4BC6-4221-A993-A031F843E106}"/>
                </a:ext>
              </a:extLst>
            </p:cNvPr>
            <p:cNvPicPr>
              <a:picLocks noChangeAspect="1"/>
            </p:cNvPicPr>
            <p:nvPr/>
          </p:nvPicPr>
          <p:blipFill>
            <a:blip r:embed="rId3"/>
            <a:stretch>
              <a:fillRect/>
            </a:stretch>
          </p:blipFill>
          <p:spPr>
            <a:xfrm>
              <a:off x="7046810" y="2878082"/>
              <a:ext cx="3869637" cy="1122760"/>
            </a:xfrm>
            <a:prstGeom prst="rect">
              <a:avLst/>
            </a:prstGeom>
          </p:spPr>
        </p:pic>
        <p:sp>
          <p:nvSpPr>
            <p:cNvPr id="5" name="TextBox 4">
              <a:extLst>
                <a:ext uri="{FF2B5EF4-FFF2-40B4-BE49-F238E27FC236}">
                  <a16:creationId xmlns:a16="http://schemas.microsoft.com/office/drawing/2014/main" id="{730C8D50-6C80-4BA0-B60D-0816C87E26E5}"/>
                </a:ext>
              </a:extLst>
            </p:cNvPr>
            <p:cNvSpPr txBox="1"/>
            <p:nvPr/>
          </p:nvSpPr>
          <p:spPr>
            <a:xfrm>
              <a:off x="7418146" y="1903533"/>
              <a:ext cx="3310715"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Key Idea: </a:t>
              </a:r>
              <a:r>
                <a:rPr lang="en-US" i="1" dirty="0">
                  <a:latin typeface="Calibri" panose="020F0502020204030204" pitchFamily="34" charset="0"/>
                  <a:cs typeface="Calibri" panose="020F0502020204030204" pitchFamily="34" charset="0"/>
                </a:rPr>
                <a:t>Approximating</a:t>
              </a:r>
              <a:r>
                <a:rPr lang="en-US" dirty="0">
                  <a:latin typeface="Calibri" panose="020F0502020204030204" pitchFamily="34" charset="0"/>
                  <a:cs typeface="Calibri" panose="020F0502020204030204" pitchFamily="34" charset="0"/>
                </a:rPr>
                <a:t> visibility</a:t>
              </a:r>
              <a:endParaRPr lang="en-US"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868CB83-EA85-4222-B0EC-06039D28451F}"/>
                </a:ext>
              </a:extLst>
            </p:cNvPr>
            <p:cNvSpPr txBox="1"/>
            <p:nvPr/>
          </p:nvSpPr>
          <p:spPr>
            <a:xfrm>
              <a:off x="7717823" y="2508750"/>
              <a:ext cx="2527615" cy="369332"/>
            </a:xfrm>
            <a:prstGeom prst="rect">
              <a:avLst/>
            </a:prstGeom>
            <a:noFill/>
          </p:spPr>
          <p:txBody>
            <a:bodyPr wrap="none" rtlCol="0">
              <a:spAutoFit/>
            </a:bodyPr>
            <a:lstStyle/>
            <a:p>
              <a:pPr algn="ctr"/>
              <a:r>
                <a:rPr lang="en-US" i="1" dirty="0">
                  <a:latin typeface="Calibri" panose="020F0502020204030204" pitchFamily="34" charset="0"/>
                  <a:cs typeface="Calibri" panose="020F0502020204030204" pitchFamily="34" charset="0"/>
                </a:rPr>
                <a:t>Soft Rasterizer</a:t>
              </a:r>
              <a:r>
                <a:rPr lang="en-US" dirty="0">
                  <a:latin typeface="Calibri" panose="020F0502020204030204" pitchFamily="34" charset="0"/>
                  <a:cs typeface="Calibri" panose="020F0502020204030204" pitchFamily="34" charset="0"/>
                </a:rPr>
                <a:t> [Liu 2019]</a:t>
              </a:r>
            </a:p>
          </p:txBody>
        </p:sp>
        <p:sp>
          <p:nvSpPr>
            <p:cNvPr id="8" name="TextBox 7">
              <a:extLst>
                <a:ext uri="{FF2B5EF4-FFF2-40B4-BE49-F238E27FC236}">
                  <a16:creationId xmlns:a16="http://schemas.microsoft.com/office/drawing/2014/main" id="{30D9C7E3-5CA2-4EEC-BE0F-BCBAF8905BB9}"/>
                </a:ext>
              </a:extLst>
            </p:cNvPr>
            <p:cNvSpPr txBox="1"/>
            <p:nvPr/>
          </p:nvSpPr>
          <p:spPr>
            <a:xfrm>
              <a:off x="7046810" y="4251894"/>
              <a:ext cx="3731086" cy="369332"/>
            </a:xfrm>
            <a:prstGeom prst="rect">
              <a:avLst/>
            </a:prstGeom>
            <a:noFill/>
          </p:spPr>
          <p:txBody>
            <a:bodyPr wrap="none" rtlCol="0">
              <a:spAutoFit/>
            </a:bodyPr>
            <a:lstStyle/>
            <a:p>
              <a:pPr algn="ctr"/>
              <a:r>
                <a:rPr lang="en-US" i="1" dirty="0">
                  <a:latin typeface="Calibri" panose="020F0502020204030204" pitchFamily="34" charset="0"/>
                  <a:cs typeface="Calibri" panose="020F0502020204030204" pitchFamily="34" charset="0"/>
                </a:rPr>
                <a:t>Neural 3D Mesh Renderer </a:t>
              </a:r>
              <a:r>
                <a:rPr lang="en-US" dirty="0">
                  <a:latin typeface="Calibri" panose="020F0502020204030204" pitchFamily="34" charset="0"/>
                  <a:cs typeface="Calibri" panose="020F0502020204030204" pitchFamily="34" charset="0"/>
                </a:rPr>
                <a:t>[Kato 2017]</a:t>
              </a:r>
            </a:p>
          </p:txBody>
        </p:sp>
        <p:pic>
          <p:nvPicPr>
            <p:cNvPr id="13" name="Picture 12">
              <a:extLst>
                <a:ext uri="{FF2B5EF4-FFF2-40B4-BE49-F238E27FC236}">
                  <a16:creationId xmlns:a16="http://schemas.microsoft.com/office/drawing/2014/main" id="{19BB8F9E-C608-4CC6-AD03-29DF933CA441}"/>
                </a:ext>
              </a:extLst>
            </p:cNvPr>
            <p:cNvPicPr>
              <a:picLocks noChangeAspect="1"/>
            </p:cNvPicPr>
            <p:nvPr/>
          </p:nvPicPr>
          <p:blipFill>
            <a:blip r:embed="rId4"/>
            <a:stretch>
              <a:fillRect/>
            </a:stretch>
          </p:blipFill>
          <p:spPr>
            <a:xfrm>
              <a:off x="7461842" y="4621226"/>
              <a:ext cx="2901017" cy="1048725"/>
            </a:xfrm>
            <a:prstGeom prst="rect">
              <a:avLst/>
            </a:prstGeom>
          </p:spPr>
        </p:pic>
      </p:grpSp>
      <p:grpSp>
        <p:nvGrpSpPr>
          <p:cNvPr id="7" name="Group 6">
            <a:extLst>
              <a:ext uri="{FF2B5EF4-FFF2-40B4-BE49-F238E27FC236}">
                <a16:creationId xmlns:a16="http://schemas.microsoft.com/office/drawing/2014/main" id="{8A0FDB56-FB43-4130-86FB-C506843BDB60}"/>
              </a:ext>
            </a:extLst>
          </p:cNvPr>
          <p:cNvGrpSpPr/>
          <p:nvPr/>
        </p:nvGrpSpPr>
        <p:grpSpPr>
          <a:xfrm>
            <a:off x="1234891" y="1720094"/>
            <a:ext cx="4638834" cy="4610367"/>
            <a:chOff x="1234891" y="1720094"/>
            <a:chExt cx="4638834" cy="4610367"/>
          </a:xfrm>
        </p:grpSpPr>
        <p:sp>
          <p:nvSpPr>
            <p:cNvPr id="29" name="Rectangle: Rounded Corners 28">
              <a:extLst>
                <a:ext uri="{FF2B5EF4-FFF2-40B4-BE49-F238E27FC236}">
                  <a16:creationId xmlns:a16="http://schemas.microsoft.com/office/drawing/2014/main" id="{2778778B-994A-4BA5-8DF8-137C7F952B31}"/>
                </a:ext>
              </a:extLst>
            </p:cNvPr>
            <p:cNvSpPr/>
            <p:nvPr/>
          </p:nvSpPr>
          <p:spPr>
            <a:xfrm>
              <a:off x="1234891" y="1720094"/>
              <a:ext cx="4638834" cy="4610367"/>
            </a:xfrm>
            <a:prstGeom prst="roundRect">
              <a:avLst>
                <a:gd name="adj" fmla="val 6725"/>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29F1315-170B-4497-B444-5DA20DA4A926}"/>
                </a:ext>
              </a:extLst>
            </p:cNvPr>
            <p:cNvSpPr txBox="1"/>
            <p:nvPr/>
          </p:nvSpPr>
          <p:spPr>
            <a:xfrm>
              <a:off x="2018188" y="1895122"/>
              <a:ext cx="3084306"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Key Idea: </a:t>
              </a:r>
              <a:r>
                <a:rPr lang="en-US" i="1" dirty="0">
                  <a:latin typeface="Calibri" panose="020F0502020204030204" pitchFamily="34" charset="0"/>
                  <a:cs typeface="Calibri" panose="020F0502020204030204" pitchFamily="34" charset="0"/>
                </a:rPr>
                <a:t>Analytical</a:t>
              </a:r>
              <a:r>
                <a:rPr lang="en-US" dirty="0">
                  <a:latin typeface="Calibri" panose="020F0502020204030204" pitchFamily="34" charset="0"/>
                  <a:cs typeface="Calibri" panose="020F0502020204030204" pitchFamily="34" charset="0"/>
                </a:rPr>
                <a:t> occupancy</a:t>
              </a:r>
              <a:endParaRPr lang="en-US" b="1"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7079CF8F-CCF9-4288-93A5-E77013EE3D1B}"/>
                </a:ext>
              </a:extLst>
            </p:cNvPr>
            <p:cNvSpPr txBox="1"/>
            <p:nvPr/>
          </p:nvSpPr>
          <p:spPr>
            <a:xfrm>
              <a:off x="2655662" y="2360391"/>
              <a:ext cx="1797288"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Jalobeanu</a:t>
              </a:r>
              <a:r>
                <a:rPr lang="en-US" dirty="0">
                  <a:latin typeface="Calibri" panose="020F0502020204030204" pitchFamily="34" charset="0"/>
                  <a:cs typeface="Calibri" panose="020F0502020204030204" pitchFamily="34" charset="0"/>
                </a:rPr>
                <a:t> 2004]</a:t>
              </a:r>
            </a:p>
          </p:txBody>
        </p:sp>
        <p:pic>
          <p:nvPicPr>
            <p:cNvPr id="19" name="Picture 18">
              <a:extLst>
                <a:ext uri="{FF2B5EF4-FFF2-40B4-BE49-F238E27FC236}">
                  <a16:creationId xmlns:a16="http://schemas.microsoft.com/office/drawing/2014/main" id="{19740BAD-7579-4EE4-9287-897922B85F78}"/>
                </a:ext>
              </a:extLst>
            </p:cNvPr>
            <p:cNvPicPr>
              <a:picLocks noChangeAspect="1"/>
            </p:cNvPicPr>
            <p:nvPr/>
          </p:nvPicPr>
          <p:blipFill>
            <a:blip r:embed="rId5"/>
            <a:stretch>
              <a:fillRect/>
            </a:stretch>
          </p:blipFill>
          <p:spPr>
            <a:xfrm>
              <a:off x="2418695" y="2732683"/>
              <a:ext cx="2225167" cy="1428226"/>
            </a:xfrm>
            <a:prstGeom prst="rect">
              <a:avLst/>
            </a:prstGeom>
          </p:spPr>
        </p:pic>
        <p:sp>
          <p:nvSpPr>
            <p:cNvPr id="21" name="TextBox 20">
              <a:extLst>
                <a:ext uri="{FF2B5EF4-FFF2-40B4-BE49-F238E27FC236}">
                  <a16:creationId xmlns:a16="http://schemas.microsoft.com/office/drawing/2014/main" id="{08953D61-8677-4753-B3D2-41865A248D85}"/>
                </a:ext>
              </a:extLst>
            </p:cNvPr>
            <p:cNvSpPr txBox="1"/>
            <p:nvPr/>
          </p:nvSpPr>
          <p:spPr>
            <a:xfrm>
              <a:off x="2553384" y="4251894"/>
              <a:ext cx="1955793"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[de La </a:t>
              </a:r>
              <a:r>
                <a:rPr lang="en-US" dirty="0" err="1">
                  <a:latin typeface="Calibri" panose="020F0502020204030204" pitchFamily="34" charset="0"/>
                  <a:cs typeface="Calibri" panose="020F0502020204030204" pitchFamily="34" charset="0"/>
                </a:rPr>
                <a:t>Gorce</a:t>
              </a:r>
              <a:r>
                <a:rPr lang="en-US" dirty="0">
                  <a:latin typeface="Calibri" panose="020F0502020204030204" pitchFamily="34" charset="0"/>
                  <a:cs typeface="Calibri" panose="020F0502020204030204" pitchFamily="34" charset="0"/>
                </a:rPr>
                <a:t> 2008]</a:t>
              </a:r>
            </a:p>
          </p:txBody>
        </p:sp>
        <p:pic>
          <p:nvPicPr>
            <p:cNvPr id="11" name="Picture 10">
              <a:extLst>
                <a:ext uri="{FF2B5EF4-FFF2-40B4-BE49-F238E27FC236}">
                  <a16:creationId xmlns:a16="http://schemas.microsoft.com/office/drawing/2014/main" id="{F12216E3-EE3C-46BB-92E1-5124C4005EDD}"/>
                </a:ext>
              </a:extLst>
            </p:cNvPr>
            <p:cNvPicPr>
              <a:picLocks noChangeAspect="1"/>
            </p:cNvPicPr>
            <p:nvPr/>
          </p:nvPicPr>
          <p:blipFill>
            <a:blip r:embed="rId6"/>
            <a:stretch>
              <a:fillRect/>
            </a:stretch>
          </p:blipFill>
          <p:spPr>
            <a:xfrm>
              <a:off x="2471222" y="4603575"/>
              <a:ext cx="2120111" cy="1384426"/>
            </a:xfrm>
            <a:prstGeom prst="rect">
              <a:avLst/>
            </a:prstGeom>
          </p:spPr>
        </p:pic>
      </p:grpSp>
    </p:spTree>
    <p:extLst>
      <p:ext uri="{BB962C8B-B14F-4D97-AF65-F5344CB8AC3E}">
        <p14:creationId xmlns:p14="http://schemas.microsoft.com/office/powerpoint/2010/main" val="1710963487"/>
      </p:ext>
    </p:extLst>
  </p:cSld>
  <p:clrMapOvr>
    <a:masterClrMapping/>
  </p:clrMapOvr>
  <mc:AlternateContent xmlns:mc="http://schemas.openxmlformats.org/markup-compatibility/2006" xmlns:p14="http://schemas.microsoft.com/office/powerpoint/2010/main">
    <mc:Choice Requires="p14">
      <p:transition spd="slow" p14:dur="2000" advTm="12656"/>
    </mc:Choice>
    <mc:Fallback xmlns="">
      <p:transition spd="slow" advTm="126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loseup-animation">
            <a:hlinkClick r:id="" action="ppaction://media"/>
            <a:extLst>
              <a:ext uri="{FF2B5EF4-FFF2-40B4-BE49-F238E27FC236}">
                <a16:creationId xmlns:a16="http://schemas.microsoft.com/office/drawing/2014/main" id="{15AF36AA-DEEB-4074-BF3E-0812D9A082F2}"/>
              </a:ext>
            </a:extLst>
          </p:cNvPr>
          <p:cNvPicPr>
            <a:picLocks noGrp="1" noChangeAspect="1"/>
          </p:cNvPicPr>
          <p:nvPr>
            <p:ph idx="1"/>
            <a:videoFile r:link="rId3"/>
            <p:extLst>
              <p:ext uri="{DAA4B4D4-6D71-4841-9C94-3DE7FCFB9230}">
                <p14:media xmlns:p14="http://schemas.microsoft.com/office/powerpoint/2010/main" r:embed="rId2"/>
              </p:ext>
            </p:extLst>
          </p:nvPr>
        </p:nvPicPr>
        <p:blipFill rotWithShape="1">
          <a:blip r:embed="rId8"/>
          <a:srcRect l="22153" r="21909"/>
          <a:stretch/>
        </p:blipFill>
        <p:spPr>
          <a:xfrm>
            <a:off x="7988307" y="2483848"/>
            <a:ext cx="2449886" cy="2463497"/>
          </a:xfrm>
          <a:ln w="19050">
            <a:solidFill>
              <a:schemeClr val="tx1"/>
            </a:solidFill>
          </a:ln>
        </p:spPr>
      </p:pic>
      <p:pic>
        <p:nvPicPr>
          <p:cNvPr id="6" name="cbox-secondary">
            <a:hlinkClick r:id="" action="ppaction://media"/>
            <a:extLst>
              <a:ext uri="{FF2B5EF4-FFF2-40B4-BE49-F238E27FC236}">
                <a16:creationId xmlns:a16="http://schemas.microsoft.com/office/drawing/2014/main" id="{AD5F889A-FDB2-4C45-B699-B31B3FC88795}"/>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9"/>
          <a:srcRect l="22942" r="20854"/>
          <a:stretch/>
        </p:blipFill>
        <p:spPr>
          <a:xfrm>
            <a:off x="1297904" y="2488441"/>
            <a:ext cx="2478100" cy="2480062"/>
          </a:xfrm>
          <a:prstGeom prst="rect">
            <a:avLst/>
          </a:prstGeom>
          <a:ln w="19050">
            <a:solidFill>
              <a:schemeClr val="tx1"/>
            </a:solidFill>
          </a:ln>
        </p:spPr>
      </p:pic>
      <p:sp>
        <p:nvSpPr>
          <p:cNvPr id="2" name="Title 1">
            <a:extLst>
              <a:ext uri="{FF2B5EF4-FFF2-40B4-BE49-F238E27FC236}">
                <a16:creationId xmlns:a16="http://schemas.microsoft.com/office/drawing/2014/main" id="{6BCC6FE1-1E4E-4D98-B359-3665CD46DA4F}"/>
              </a:ext>
            </a:extLst>
          </p:cNvPr>
          <p:cNvSpPr>
            <a:spLocks noGrp="1"/>
          </p:cNvSpPr>
          <p:nvPr>
            <p:ph type="title"/>
          </p:nvPr>
        </p:nvSpPr>
        <p:spPr/>
        <p:txBody>
          <a:bodyPr/>
          <a:lstStyle/>
          <a:p>
            <a:r>
              <a:rPr lang="en-US" dirty="0">
                <a:latin typeface="+mn-lt"/>
              </a:rPr>
              <a:t>Rendering As an Integral</a:t>
            </a:r>
          </a:p>
        </p:txBody>
      </p:sp>
      <p:pic>
        <p:nvPicPr>
          <p:cNvPr id="5" name="Picture 4">
            <a:extLst>
              <a:ext uri="{FF2B5EF4-FFF2-40B4-BE49-F238E27FC236}">
                <a16:creationId xmlns:a16="http://schemas.microsoft.com/office/drawing/2014/main" id="{B88E0CEC-FBB7-40A0-AC14-FD9B11734451}"/>
              </a:ext>
            </a:extLst>
          </p:cNvPr>
          <p:cNvPicPr>
            <a:picLocks noChangeAspect="1"/>
          </p:cNvPicPr>
          <p:nvPr/>
        </p:nvPicPr>
        <p:blipFill rotWithShape="1">
          <a:blip r:embed="rId10">
            <a:extLst>
              <a:ext uri="{28A0092B-C50C-407E-A947-70E740481C1C}">
                <a14:useLocalDpi xmlns:a14="http://schemas.microsoft.com/office/drawing/2010/main" val="0"/>
              </a:ext>
            </a:extLst>
          </a:blip>
          <a:srcRect l="17391" t="6927" r="17336" b="7250"/>
          <a:stretch/>
        </p:blipFill>
        <p:spPr>
          <a:xfrm>
            <a:off x="4814806" y="2455630"/>
            <a:ext cx="2555429" cy="2519936"/>
          </a:xfrm>
          <a:prstGeom prst="rect">
            <a:avLst/>
          </a:prstGeom>
        </p:spPr>
      </p:pic>
      <p:sp>
        <p:nvSpPr>
          <p:cNvPr id="7" name="Rectangle 6">
            <a:extLst>
              <a:ext uri="{FF2B5EF4-FFF2-40B4-BE49-F238E27FC236}">
                <a16:creationId xmlns:a16="http://schemas.microsoft.com/office/drawing/2014/main" id="{8820C914-9FB9-414A-944D-9FDFB013B81E}"/>
              </a:ext>
            </a:extLst>
          </p:cNvPr>
          <p:cNvSpPr/>
          <p:nvPr/>
        </p:nvSpPr>
        <p:spPr>
          <a:xfrm>
            <a:off x="6003100" y="4009463"/>
            <a:ext cx="228600" cy="246185"/>
          </a:xfrm>
          <a:prstGeom prst="rect">
            <a:avLst/>
          </a:prstGeom>
          <a:noFill/>
          <a:ln w="19050">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2054362-168A-48B6-AB06-974AA010C32E}"/>
              </a:ext>
            </a:extLst>
          </p:cNvPr>
          <p:cNvCxnSpPr>
            <a:cxnSpLocks/>
          </p:cNvCxnSpPr>
          <p:nvPr/>
        </p:nvCxnSpPr>
        <p:spPr>
          <a:xfrm>
            <a:off x="6226175" y="4256142"/>
            <a:ext cx="1753394" cy="704002"/>
          </a:xfrm>
          <a:prstGeom prst="line">
            <a:avLst/>
          </a:prstGeom>
          <a:ln w="190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2E3F834-38D9-452D-9DC3-47B166FC71A0}"/>
              </a:ext>
            </a:extLst>
          </p:cNvPr>
          <p:cNvCxnSpPr>
            <a:cxnSpLocks/>
          </p:cNvCxnSpPr>
          <p:nvPr/>
        </p:nvCxnSpPr>
        <p:spPr>
          <a:xfrm flipV="1">
            <a:off x="6226175" y="2467494"/>
            <a:ext cx="1752245" cy="1543379"/>
          </a:xfrm>
          <a:prstGeom prst="line">
            <a:avLst/>
          </a:prstGeom>
          <a:ln w="190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9" hidden="1">
            <a:extLst>
              <a:ext uri="{FF2B5EF4-FFF2-40B4-BE49-F238E27FC236}">
                <a16:creationId xmlns:a16="http://schemas.microsoft.com/office/drawing/2014/main" id="{BF21997A-0675-4EFA-9075-38EA67BD08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78420" y="2480767"/>
            <a:ext cx="2469661" cy="2469661"/>
          </a:xfrm>
          <a:prstGeom prst="rect">
            <a:avLst/>
          </a:prstGeom>
          <a:ln w="19050">
            <a:solidFill>
              <a:schemeClr val="tx1">
                <a:lumMod val="95000"/>
              </a:schemeClr>
            </a:solidFill>
          </a:ln>
        </p:spPr>
      </p:pic>
      <p:pic>
        <p:nvPicPr>
          <p:cNvPr id="51" name="Picture 50" hidden="1">
            <a:extLst>
              <a:ext uri="{FF2B5EF4-FFF2-40B4-BE49-F238E27FC236}">
                <a16:creationId xmlns:a16="http://schemas.microsoft.com/office/drawing/2014/main" id="{A1165266-682D-4B10-86BD-612B11131A14}"/>
              </a:ext>
            </a:extLst>
          </p:cNvPr>
          <p:cNvPicPr>
            <a:picLocks noChangeAspect="1"/>
          </p:cNvPicPr>
          <p:nvPr/>
        </p:nvPicPr>
        <p:blipFill rotWithShape="1">
          <a:blip r:embed="rId12">
            <a:extLst>
              <a:ext uri="{28A0092B-C50C-407E-A947-70E740481C1C}">
                <a14:useLocalDpi xmlns:a14="http://schemas.microsoft.com/office/drawing/2010/main" val="0"/>
              </a:ext>
            </a:extLst>
          </a:blip>
          <a:srcRect l="12703" r="12703"/>
          <a:stretch/>
        </p:blipFill>
        <p:spPr>
          <a:xfrm>
            <a:off x="1311984" y="2494363"/>
            <a:ext cx="2461480" cy="2474851"/>
          </a:xfrm>
          <a:prstGeom prst="rect">
            <a:avLst/>
          </a:prstGeom>
          <a:ln w="19050">
            <a:solidFill>
              <a:schemeClr val="tx1"/>
            </a:solidFill>
          </a:ln>
        </p:spPr>
      </p:pic>
      <p:cxnSp>
        <p:nvCxnSpPr>
          <p:cNvPr id="55" name="Straight Arrow Connector 54">
            <a:extLst>
              <a:ext uri="{FF2B5EF4-FFF2-40B4-BE49-F238E27FC236}">
                <a16:creationId xmlns:a16="http://schemas.microsoft.com/office/drawing/2014/main" id="{3204E058-4B4E-4AF8-A596-7559D29D3C50}"/>
              </a:ext>
            </a:extLst>
          </p:cNvPr>
          <p:cNvCxnSpPr>
            <a:cxnSpLocks/>
          </p:cNvCxnSpPr>
          <p:nvPr/>
        </p:nvCxnSpPr>
        <p:spPr>
          <a:xfrm flipV="1">
            <a:off x="5245376" y="4310965"/>
            <a:ext cx="217972" cy="32934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65A69F7-F770-40C4-8717-852F31943EF4}"/>
              </a:ext>
            </a:extLst>
          </p:cNvPr>
          <p:cNvCxnSpPr>
            <a:cxnSpLocks/>
          </p:cNvCxnSpPr>
          <p:nvPr/>
        </p:nvCxnSpPr>
        <p:spPr>
          <a:xfrm flipH="1" flipV="1">
            <a:off x="5245100" y="4232242"/>
            <a:ext cx="2762" cy="41055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2F33350-669E-4207-A0BF-D368B4878895}"/>
              </a:ext>
            </a:extLst>
          </p:cNvPr>
          <p:cNvCxnSpPr>
            <a:cxnSpLocks/>
          </p:cNvCxnSpPr>
          <p:nvPr/>
        </p:nvCxnSpPr>
        <p:spPr>
          <a:xfrm flipH="1" flipV="1">
            <a:off x="5034209" y="4308479"/>
            <a:ext cx="218623" cy="331828"/>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10D56B2-FE52-483F-8125-8AAD6824F434}"/>
              </a:ext>
            </a:extLst>
          </p:cNvPr>
          <p:cNvCxnSpPr>
            <a:cxnSpLocks/>
          </p:cNvCxnSpPr>
          <p:nvPr/>
        </p:nvCxnSpPr>
        <p:spPr>
          <a:xfrm flipV="1">
            <a:off x="5245376" y="4473826"/>
            <a:ext cx="352839" cy="168966"/>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2C424C61-4C47-46A7-B11F-4BA35A660D0C}"/>
              </a:ext>
            </a:extLst>
          </p:cNvPr>
          <p:cNvCxnSpPr>
            <a:cxnSpLocks/>
          </p:cNvCxnSpPr>
          <p:nvPr/>
        </p:nvCxnSpPr>
        <p:spPr>
          <a:xfrm flipH="1" flipV="1">
            <a:off x="4912415" y="4451463"/>
            <a:ext cx="330476" cy="18884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6" name="Chord 85">
            <a:extLst>
              <a:ext uri="{FF2B5EF4-FFF2-40B4-BE49-F238E27FC236}">
                <a16:creationId xmlns:a16="http://schemas.microsoft.com/office/drawing/2014/main" id="{17CE10F6-F3A1-4008-988A-1FA75A5DBC36}"/>
              </a:ext>
            </a:extLst>
          </p:cNvPr>
          <p:cNvSpPr/>
          <p:nvPr/>
        </p:nvSpPr>
        <p:spPr>
          <a:xfrm rot="5400000">
            <a:off x="5024932" y="4396327"/>
            <a:ext cx="448254" cy="487960"/>
          </a:xfrm>
          <a:prstGeom prst="chord">
            <a:avLst>
              <a:gd name="adj1" fmla="val 5422463"/>
              <a:gd name="adj2" fmla="val 16200000"/>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71C4E0F4-F1C0-4D30-BFB4-B3B366A44273}"/>
              </a:ext>
            </a:extLst>
          </p:cNvPr>
          <p:cNvCxnSpPr>
            <a:cxnSpLocks/>
            <a:endCxn id="52" idx="0"/>
          </p:cNvCxnSpPr>
          <p:nvPr/>
        </p:nvCxnSpPr>
        <p:spPr>
          <a:xfrm>
            <a:off x="3783853" y="2480766"/>
            <a:ext cx="1461247" cy="2122519"/>
          </a:xfrm>
          <a:prstGeom prst="line">
            <a:avLst/>
          </a:prstGeom>
          <a:ln w="190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C1CADE1-3D07-4902-900C-C46312C997A8}"/>
              </a:ext>
            </a:extLst>
          </p:cNvPr>
          <p:cNvCxnSpPr>
            <a:cxnSpLocks/>
          </p:cNvCxnSpPr>
          <p:nvPr/>
        </p:nvCxnSpPr>
        <p:spPr>
          <a:xfrm flipH="1">
            <a:off x="3781645" y="4675590"/>
            <a:ext cx="1459231" cy="300470"/>
          </a:xfrm>
          <a:prstGeom prst="line">
            <a:avLst/>
          </a:prstGeom>
          <a:ln w="1905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7A2B382F-753E-4D85-9D5E-99DD2A70ED0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06047" y="2494836"/>
            <a:ext cx="2458904" cy="2458904"/>
          </a:xfrm>
          <a:prstGeom prst="rect">
            <a:avLst/>
          </a:prstGeom>
        </p:spPr>
      </p:pic>
      <p:sp>
        <p:nvSpPr>
          <p:cNvPr id="52" name="Oval 51">
            <a:extLst>
              <a:ext uri="{FF2B5EF4-FFF2-40B4-BE49-F238E27FC236}">
                <a16:creationId xmlns:a16="http://schemas.microsoft.com/office/drawing/2014/main" id="{2034B512-9E38-41DF-BBE8-3904643AB222}"/>
              </a:ext>
            </a:extLst>
          </p:cNvPr>
          <p:cNvSpPr/>
          <p:nvPr/>
        </p:nvSpPr>
        <p:spPr>
          <a:xfrm>
            <a:off x="5207000" y="4603285"/>
            <a:ext cx="76200" cy="762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ACDF972C-5CEC-41C1-9551-CB07CB809326}"/>
              </a:ext>
            </a:extLst>
          </p:cNvPr>
          <p:cNvSpPr txBox="1"/>
          <p:nvPr/>
        </p:nvSpPr>
        <p:spPr>
          <a:xfrm>
            <a:off x="1557047" y="5036063"/>
            <a:ext cx="1931426"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Secondary Integral</a:t>
            </a:r>
          </a:p>
        </p:txBody>
      </p:sp>
      <p:sp>
        <p:nvSpPr>
          <p:cNvPr id="104" name="TextBox 103">
            <a:extLst>
              <a:ext uri="{FF2B5EF4-FFF2-40B4-BE49-F238E27FC236}">
                <a16:creationId xmlns:a16="http://schemas.microsoft.com/office/drawing/2014/main" id="{8F6D4115-9455-4453-8DCD-10B885B45184}"/>
              </a:ext>
            </a:extLst>
          </p:cNvPr>
          <p:cNvSpPr txBox="1"/>
          <p:nvPr/>
        </p:nvSpPr>
        <p:spPr>
          <a:xfrm>
            <a:off x="8370807" y="5035308"/>
            <a:ext cx="1684885"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Primary Integral</a:t>
            </a:r>
          </a:p>
        </p:txBody>
      </p:sp>
      <p:grpSp>
        <p:nvGrpSpPr>
          <p:cNvPr id="18" name="Group 17">
            <a:extLst>
              <a:ext uri="{FF2B5EF4-FFF2-40B4-BE49-F238E27FC236}">
                <a16:creationId xmlns:a16="http://schemas.microsoft.com/office/drawing/2014/main" id="{24988B04-FB81-4102-A1C6-7B265CCFB0DB}"/>
              </a:ext>
            </a:extLst>
          </p:cNvPr>
          <p:cNvGrpSpPr/>
          <p:nvPr/>
        </p:nvGrpSpPr>
        <p:grpSpPr>
          <a:xfrm>
            <a:off x="4424700" y="5471228"/>
            <a:ext cx="3602950" cy="549403"/>
            <a:chOff x="4511126" y="5462806"/>
            <a:chExt cx="3411063" cy="549403"/>
          </a:xfrm>
        </p:grpSpPr>
        <p:sp>
          <p:nvSpPr>
            <p:cNvPr id="39" name="Rectangle: Rounded Corners 38">
              <a:extLst>
                <a:ext uri="{FF2B5EF4-FFF2-40B4-BE49-F238E27FC236}">
                  <a16:creationId xmlns:a16="http://schemas.microsoft.com/office/drawing/2014/main" id="{FAD6EFF3-F41B-4215-9648-AF3C7E48EF22}"/>
                </a:ext>
              </a:extLst>
            </p:cNvPr>
            <p:cNvSpPr/>
            <p:nvPr/>
          </p:nvSpPr>
          <p:spPr>
            <a:xfrm>
              <a:off x="4511126" y="5462806"/>
              <a:ext cx="3212547" cy="549403"/>
            </a:xfrm>
            <a:prstGeom prst="roundRect">
              <a:avLst>
                <a:gd name="adj" fmla="val 6725"/>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7E78A7B5-C388-4CB7-8802-C5243554E2C9}"/>
                </a:ext>
              </a:extLst>
            </p:cNvPr>
            <p:cNvSpPr txBox="1"/>
            <p:nvPr/>
          </p:nvSpPr>
          <p:spPr>
            <a:xfrm>
              <a:off x="4581082" y="5552842"/>
              <a:ext cx="3341107"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Goal: Differentiate these integrals</a:t>
              </a:r>
            </a:p>
          </p:txBody>
        </p:sp>
      </p:grpSp>
      <p:sp>
        <p:nvSpPr>
          <p:cNvPr id="3" name="Slide Number Placeholder 2">
            <a:extLst>
              <a:ext uri="{FF2B5EF4-FFF2-40B4-BE49-F238E27FC236}">
                <a16:creationId xmlns:a16="http://schemas.microsoft.com/office/drawing/2014/main" id="{FE286C28-DD4E-4B0C-963C-00BD1F0B71E9}"/>
              </a:ext>
            </a:extLst>
          </p:cNvPr>
          <p:cNvSpPr>
            <a:spLocks noGrp="1"/>
          </p:cNvSpPr>
          <p:nvPr>
            <p:ph type="sldNum" sz="quarter" idx="12"/>
          </p:nvPr>
        </p:nvSpPr>
        <p:spPr/>
        <p:txBody>
          <a:bodyPr/>
          <a:lstStyle/>
          <a:p>
            <a:fld id="{0C554033-6015-43E8-A0C2-4A11C3BD7F39}" type="slidenum">
              <a:rPr lang="en-US" smtClean="0"/>
              <a:t>9</a:t>
            </a:fld>
            <a:endParaRPr lang="en-US"/>
          </a:p>
        </p:txBody>
      </p:sp>
      <p:sp>
        <p:nvSpPr>
          <p:cNvPr id="43" name="Rectangle: Rounded Corners 42">
            <a:extLst>
              <a:ext uri="{FF2B5EF4-FFF2-40B4-BE49-F238E27FC236}">
                <a16:creationId xmlns:a16="http://schemas.microsoft.com/office/drawing/2014/main" id="{C29605A7-87F8-4D1F-B969-20686E004D7A}"/>
              </a:ext>
            </a:extLst>
          </p:cNvPr>
          <p:cNvSpPr/>
          <p:nvPr/>
        </p:nvSpPr>
        <p:spPr>
          <a:xfrm>
            <a:off x="1730411" y="5441584"/>
            <a:ext cx="1778000" cy="63500"/>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TextBox 43">
            <a:extLst>
              <a:ext uri="{FF2B5EF4-FFF2-40B4-BE49-F238E27FC236}">
                <a16:creationId xmlns:a16="http://schemas.microsoft.com/office/drawing/2014/main" id="{3CE04F82-8901-436D-A0A4-6C669B12350A}"/>
              </a:ext>
            </a:extLst>
          </p:cNvPr>
          <p:cNvSpPr txBox="1"/>
          <p:nvPr/>
        </p:nvSpPr>
        <p:spPr>
          <a:xfrm>
            <a:off x="1414437" y="5253462"/>
            <a:ext cx="348172" cy="461665"/>
          </a:xfrm>
          <a:prstGeom prst="rect">
            <a:avLst/>
          </a:prstGeom>
          <a:noFill/>
        </p:spPr>
        <p:txBody>
          <a:bodyPr wrap="none" rtlCol="0">
            <a:spAutoFit/>
          </a:bodyPr>
          <a:lstStyle/>
          <a:p>
            <a:r>
              <a:rPr lang="el-GR" sz="2400" dirty="0">
                <a:latin typeface="Calibri" panose="020F0502020204030204" pitchFamily="34" charset="0"/>
                <a:cs typeface="Calibri" panose="020F0502020204030204" pitchFamily="34" charset="0"/>
              </a:rPr>
              <a:t>θ</a:t>
            </a:r>
            <a:endParaRPr lang="en-US" sz="2400" dirty="0"/>
          </a:p>
        </p:txBody>
      </p:sp>
      <p:sp>
        <p:nvSpPr>
          <p:cNvPr id="45" name="Oval 44">
            <a:extLst>
              <a:ext uri="{FF2B5EF4-FFF2-40B4-BE49-F238E27FC236}">
                <a16:creationId xmlns:a16="http://schemas.microsoft.com/office/drawing/2014/main" id="{219F4CEA-05FA-49BC-98E8-EC235F4A328D}"/>
              </a:ext>
            </a:extLst>
          </p:cNvPr>
          <p:cNvSpPr/>
          <p:nvPr/>
        </p:nvSpPr>
        <p:spPr>
          <a:xfrm>
            <a:off x="1870111" y="5403484"/>
            <a:ext cx="139700" cy="1397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8B026124-9782-4031-9808-0D06F16EA679}"/>
              </a:ext>
            </a:extLst>
          </p:cNvPr>
          <p:cNvSpPr/>
          <p:nvPr/>
        </p:nvSpPr>
        <p:spPr>
          <a:xfrm>
            <a:off x="8446988" y="5409834"/>
            <a:ext cx="1778000" cy="63500"/>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TextBox 46">
            <a:extLst>
              <a:ext uri="{FF2B5EF4-FFF2-40B4-BE49-F238E27FC236}">
                <a16:creationId xmlns:a16="http://schemas.microsoft.com/office/drawing/2014/main" id="{C6174A1C-0DFF-4A75-8895-E6F7C1844D0C}"/>
              </a:ext>
            </a:extLst>
          </p:cNvPr>
          <p:cNvSpPr txBox="1"/>
          <p:nvPr/>
        </p:nvSpPr>
        <p:spPr>
          <a:xfrm>
            <a:off x="8131014" y="5221712"/>
            <a:ext cx="348172" cy="461665"/>
          </a:xfrm>
          <a:prstGeom prst="rect">
            <a:avLst/>
          </a:prstGeom>
          <a:noFill/>
        </p:spPr>
        <p:txBody>
          <a:bodyPr wrap="none" rtlCol="0">
            <a:spAutoFit/>
          </a:bodyPr>
          <a:lstStyle/>
          <a:p>
            <a:r>
              <a:rPr lang="el-GR" sz="2400" dirty="0">
                <a:latin typeface="Calibri" panose="020F0502020204030204" pitchFamily="34" charset="0"/>
                <a:cs typeface="Calibri" panose="020F0502020204030204" pitchFamily="34" charset="0"/>
              </a:rPr>
              <a:t>θ</a:t>
            </a:r>
            <a:endParaRPr lang="en-US" sz="2400" dirty="0"/>
          </a:p>
        </p:txBody>
      </p:sp>
      <p:sp>
        <p:nvSpPr>
          <p:cNvPr id="48" name="Oval 47">
            <a:extLst>
              <a:ext uri="{FF2B5EF4-FFF2-40B4-BE49-F238E27FC236}">
                <a16:creationId xmlns:a16="http://schemas.microsoft.com/office/drawing/2014/main" id="{6C80B3A3-1035-40A9-AC33-128E818CB9C5}"/>
              </a:ext>
            </a:extLst>
          </p:cNvPr>
          <p:cNvSpPr/>
          <p:nvPr/>
        </p:nvSpPr>
        <p:spPr>
          <a:xfrm>
            <a:off x="8586688" y="5371734"/>
            <a:ext cx="139700" cy="1397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54244586"/>
      </p:ext>
    </p:extLst>
  </p:cSld>
  <p:clrMapOvr>
    <a:masterClrMapping/>
  </p:clrMapOvr>
  <mc:AlternateContent xmlns:mc="http://schemas.openxmlformats.org/markup-compatibility/2006" xmlns:p14="http://schemas.microsoft.com/office/powerpoint/2010/main">
    <mc:Choice Requires="p14">
      <p:transition spd="slow" p14:dur="2000" advTm="25473"/>
    </mc:Choice>
    <mc:Fallback xmlns="">
      <p:transition spd="slow" advTm="254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048" fill="hold"/>
                                        <p:tgtEl>
                                          <p:spTgt spid="6"/>
                                        </p:tgtEl>
                                      </p:cBhvr>
                                    </p:cmd>
                                  </p:childTnLst>
                                </p:cTn>
                              </p:par>
                              <p:par>
                                <p:cTn id="47" presetID="1" presetClass="mediacall" presetSubtype="0" fill="hold" nodeType="withEffect">
                                  <p:stCondLst>
                                    <p:cond delay="0"/>
                                  </p:stCondLst>
                                  <p:childTnLst>
                                    <p:cmd type="call" cmd="playFrom(0.0)">
                                      <p:cBhvr>
                                        <p:cTn id="48" dur="2048" fill="hold"/>
                                        <p:tgtEl>
                                          <p:spTgt spid="38"/>
                                        </p:tgtEl>
                                      </p:cBhvr>
                                    </p:cmd>
                                  </p:childTnLst>
                                </p:cTn>
                              </p:par>
                              <p:par>
                                <p:cTn id="49" presetID="1" presetClass="entr" presetSubtype="0" fill="hold" grpId="3"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3"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42" presetClass="path" presetSubtype="0" accel="50746" decel="49254" fill="hold" grpId="0" nodeType="withEffect">
                                  <p:stCondLst>
                                    <p:cond delay="0"/>
                                  </p:stCondLst>
                                  <p:childTnLst>
                                    <p:animMotion origin="layout" path="M -4.58333E-6 1.85185E-6 L 0.1125 1.85185E-6 " pathEditMode="relative" rAng="0" ptsTypes="AA">
                                      <p:cBhvr>
                                        <p:cTn id="62" dur="670" fill="hold"/>
                                        <p:tgtEl>
                                          <p:spTgt spid="45"/>
                                        </p:tgtEl>
                                        <p:attrNameLst>
                                          <p:attrName>ppt_x</p:attrName>
                                          <p:attrName>ppt_y</p:attrName>
                                        </p:attrNameLst>
                                      </p:cBhvr>
                                      <p:rCtr x="5625" y="0"/>
                                    </p:animMotion>
                                  </p:childTnLst>
                                </p:cTn>
                              </p:par>
                              <p:par>
                                <p:cTn id="63" presetID="42" presetClass="path" presetSubtype="0" accel="50746" decel="49254" fill="hold" grpId="1" nodeType="withEffect">
                                  <p:stCondLst>
                                    <p:cond delay="670"/>
                                  </p:stCondLst>
                                  <p:childTnLst>
                                    <p:animMotion origin="layout" path="M -4.58333E-6 1.85185E-6 L 0.11094 1.85185E-6 " pathEditMode="relative" rAng="0" ptsTypes="AA">
                                      <p:cBhvr>
                                        <p:cTn id="64" dur="670" fill="hold"/>
                                        <p:tgtEl>
                                          <p:spTgt spid="45"/>
                                        </p:tgtEl>
                                        <p:attrNameLst>
                                          <p:attrName>ppt_x</p:attrName>
                                          <p:attrName>ppt_y</p:attrName>
                                        </p:attrNameLst>
                                      </p:cBhvr>
                                      <p:rCtr x="5547" y="0"/>
                                    </p:animMotion>
                                  </p:childTnLst>
                                </p:cTn>
                              </p:par>
                              <p:par>
                                <p:cTn id="65" presetID="42" presetClass="path" presetSubtype="0" accel="50746" decel="49254" fill="hold" grpId="2" nodeType="withEffect">
                                  <p:stCondLst>
                                    <p:cond delay="1330"/>
                                  </p:stCondLst>
                                  <p:childTnLst>
                                    <p:animMotion origin="layout" path="M -4.58333E-6 1.85185E-6 L 0.10938 1.85185E-6 " pathEditMode="relative" rAng="0" ptsTypes="AA">
                                      <p:cBhvr>
                                        <p:cTn id="66" dur="670" fill="hold"/>
                                        <p:tgtEl>
                                          <p:spTgt spid="45"/>
                                        </p:tgtEl>
                                        <p:attrNameLst>
                                          <p:attrName>ppt_x</p:attrName>
                                          <p:attrName>ppt_y</p:attrName>
                                        </p:attrNameLst>
                                      </p:cBhvr>
                                      <p:rCtr x="5469" y="0"/>
                                    </p:animMotion>
                                  </p:childTnLst>
                                </p:cTn>
                              </p:par>
                              <p:par>
                                <p:cTn id="67" presetID="42" presetClass="path" presetSubtype="0" accel="50746" decel="49254" fill="hold" grpId="0" nodeType="withEffect">
                                  <p:stCondLst>
                                    <p:cond delay="0"/>
                                  </p:stCondLst>
                                  <p:childTnLst>
                                    <p:animMotion origin="layout" path="M 3.95833E-6 1.48148E-6 L 0.1125 1.48148E-6 " pathEditMode="relative" rAng="0" ptsTypes="AA">
                                      <p:cBhvr>
                                        <p:cTn id="68" dur="670" fill="hold"/>
                                        <p:tgtEl>
                                          <p:spTgt spid="48"/>
                                        </p:tgtEl>
                                        <p:attrNameLst>
                                          <p:attrName>ppt_x</p:attrName>
                                          <p:attrName>ppt_y</p:attrName>
                                        </p:attrNameLst>
                                      </p:cBhvr>
                                      <p:rCtr x="5625" y="0"/>
                                    </p:animMotion>
                                  </p:childTnLst>
                                </p:cTn>
                              </p:par>
                              <p:par>
                                <p:cTn id="69" presetID="42" presetClass="path" presetSubtype="0" accel="50746" decel="49254" fill="hold" grpId="1" nodeType="withEffect">
                                  <p:stCondLst>
                                    <p:cond delay="670"/>
                                  </p:stCondLst>
                                  <p:childTnLst>
                                    <p:animMotion origin="layout" path="M 3.95833E-6 1.48148E-6 L 0.11093 1.48148E-6 " pathEditMode="relative" rAng="0" ptsTypes="AA">
                                      <p:cBhvr>
                                        <p:cTn id="70" dur="670" fill="hold"/>
                                        <p:tgtEl>
                                          <p:spTgt spid="48"/>
                                        </p:tgtEl>
                                        <p:attrNameLst>
                                          <p:attrName>ppt_x</p:attrName>
                                          <p:attrName>ppt_y</p:attrName>
                                        </p:attrNameLst>
                                      </p:cBhvr>
                                      <p:rCtr x="5547" y="0"/>
                                    </p:animMotion>
                                  </p:childTnLst>
                                </p:cTn>
                              </p:par>
                              <p:par>
                                <p:cTn id="71" presetID="42" presetClass="path" presetSubtype="0" accel="50746" decel="49254" fill="hold" grpId="2" nodeType="withEffect">
                                  <p:stCondLst>
                                    <p:cond delay="1330"/>
                                  </p:stCondLst>
                                  <p:childTnLst>
                                    <p:animMotion origin="layout" path="M 3.95833E-6 1.48148E-6 L 0.10937 1.48148E-6 " pathEditMode="relative" rAng="0" ptsTypes="AA">
                                      <p:cBhvr>
                                        <p:cTn id="72" dur="670" fill="hold"/>
                                        <p:tgtEl>
                                          <p:spTgt spid="48"/>
                                        </p:tgtEl>
                                        <p:attrNameLst>
                                          <p:attrName>ppt_x</p:attrName>
                                          <p:attrName>ppt_y</p:attrName>
                                        </p:attrNameLst>
                                      </p:cBhvr>
                                      <p:rCtr x="5469" y="0"/>
                                    </p:animMotion>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7" fill="hold" display="0">
                  <p:stCondLst>
                    <p:cond delay="indefinite"/>
                  </p:stCondLst>
                </p:cTn>
                <p:tgtEl>
                  <p:spTgt spid="6"/>
                </p:tgtEl>
              </p:cMediaNode>
            </p:video>
            <p:video>
              <p:cMediaNode vol="80000">
                <p:cTn id="78" fill="hold" display="0">
                  <p:stCondLst>
                    <p:cond delay="indefinite"/>
                  </p:stCondLst>
                </p:cTn>
                <p:tgtEl>
                  <p:spTgt spid="38"/>
                </p:tgtEl>
              </p:cMediaNode>
            </p:video>
          </p:childTnLst>
        </p:cTn>
      </p:par>
    </p:tnLst>
    <p:bldLst>
      <p:bldP spid="7" grpId="0" animBg="1"/>
      <p:bldP spid="86" grpId="0" animBg="1"/>
      <p:bldP spid="52" grpId="0" animBg="1"/>
      <p:bldP spid="103" grpId="0"/>
      <p:bldP spid="104" grpId="0"/>
      <p:bldP spid="43" grpId="0" animBg="1"/>
      <p:bldP spid="44" grpId="0"/>
      <p:bldP spid="45" grpId="0" animBg="1"/>
      <p:bldP spid="45" grpId="1" animBg="1"/>
      <p:bldP spid="45" grpId="2" animBg="1"/>
      <p:bldP spid="45" grpId="3" animBg="1"/>
      <p:bldP spid="46" grpId="0" animBg="1"/>
      <p:bldP spid="47" grpId="0"/>
      <p:bldP spid="48" grpId="0" animBg="1"/>
      <p:bldP spid="48" grpId="1" animBg="1"/>
      <p:bldP spid="48" grpId="2" animBg="1"/>
      <p:bldP spid="48" grpId="3" animBg="1"/>
    </p:bldLst>
  </p:timing>
  <p:extLst>
    <p:ext uri="{E180D4A7-C9FB-4DFB-919C-405C955672EB}">
      <p14:showEvtLst xmlns:p14="http://schemas.microsoft.com/office/powerpoint/2010/main">
        <p14:playEvt time="18305" objId="6"/>
        <p14:playEvt time="18305" objId="38"/>
        <p14:stopEvt time="20477" objId="6"/>
        <p14:stopEvt time="20477" objId="38"/>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5.8"/>
</p:tagLst>
</file>

<file path=ppt/tags/tag10.xml><?xml version="1.0" encoding="utf-8"?>
<p:tagLst xmlns:a="http://schemas.openxmlformats.org/drawingml/2006/main" xmlns:r="http://schemas.openxmlformats.org/officeDocument/2006/relationships" xmlns:p="http://schemas.openxmlformats.org/presentationml/2006/main">
  <p:tag name="TIMING" val="|9.9|4.9|3.3|8.3"/>
</p:tagLst>
</file>

<file path=ppt/tags/tag11.xml><?xml version="1.0" encoding="utf-8"?>
<p:tagLst xmlns:a="http://schemas.openxmlformats.org/drawingml/2006/main" xmlns:r="http://schemas.openxmlformats.org/officeDocument/2006/relationships" xmlns:p="http://schemas.openxmlformats.org/presentationml/2006/main">
  <p:tag name="TIMING" val="|4.5|0.8|0.8|2.5|2.4|7.8"/>
</p:tagLst>
</file>

<file path=ppt/tags/tag12.xml><?xml version="1.0" encoding="utf-8"?>
<p:tagLst xmlns:a="http://schemas.openxmlformats.org/drawingml/2006/main" xmlns:r="http://schemas.openxmlformats.org/officeDocument/2006/relationships" xmlns:p="http://schemas.openxmlformats.org/presentationml/2006/main">
  <p:tag name="TIMING" val="|8|6.7|3.1|0.3|3.2|0.2|0.3|0.6|0.7"/>
</p:tagLst>
</file>

<file path=ppt/tags/tag13.xml><?xml version="1.0" encoding="utf-8"?>
<p:tagLst xmlns:a="http://schemas.openxmlformats.org/drawingml/2006/main" xmlns:r="http://schemas.openxmlformats.org/officeDocument/2006/relationships" xmlns:p="http://schemas.openxmlformats.org/presentationml/2006/main">
  <p:tag name="TIMING" val="|2.5|9.2|2.6"/>
</p:tagLst>
</file>

<file path=ppt/tags/tag14.xml><?xml version="1.0" encoding="utf-8"?>
<p:tagLst xmlns:a="http://schemas.openxmlformats.org/drawingml/2006/main" xmlns:r="http://schemas.openxmlformats.org/officeDocument/2006/relationships" xmlns:p="http://schemas.openxmlformats.org/presentationml/2006/main">
  <p:tag name="TIMING" val="|1.7|4.8|0.5"/>
</p:tagLst>
</file>

<file path=ppt/tags/tag15.xml><?xml version="1.0" encoding="utf-8"?>
<p:tagLst xmlns:a="http://schemas.openxmlformats.org/drawingml/2006/main" xmlns:r="http://schemas.openxmlformats.org/officeDocument/2006/relationships" xmlns:p="http://schemas.openxmlformats.org/presentationml/2006/main">
  <p:tag name="TIMING" val="|5.7|1|21.4|3"/>
</p:tagLst>
</file>

<file path=ppt/tags/tag16.xml><?xml version="1.0" encoding="utf-8"?>
<p:tagLst xmlns:a="http://schemas.openxmlformats.org/drawingml/2006/main" xmlns:r="http://schemas.openxmlformats.org/officeDocument/2006/relationships" xmlns:p="http://schemas.openxmlformats.org/presentationml/2006/main">
  <p:tag name="TIMING" val="|2.9|2.7|3.4"/>
</p:tagLst>
</file>

<file path=ppt/tags/tag17.xml><?xml version="1.0" encoding="utf-8"?>
<p:tagLst xmlns:a="http://schemas.openxmlformats.org/drawingml/2006/main" xmlns:r="http://schemas.openxmlformats.org/officeDocument/2006/relationships" xmlns:p="http://schemas.openxmlformats.org/presentationml/2006/main">
  <p:tag name="TIMING" val="|2.4|5.3|5.6|5.1"/>
</p:tagLst>
</file>

<file path=ppt/tags/tag18.xml><?xml version="1.0" encoding="utf-8"?>
<p:tagLst xmlns:a="http://schemas.openxmlformats.org/drawingml/2006/main" xmlns:r="http://schemas.openxmlformats.org/officeDocument/2006/relationships" xmlns:p="http://schemas.openxmlformats.org/presentationml/2006/main">
  <p:tag name="TIMING" val="|2.4|5.2|4.8"/>
</p:tagLst>
</file>

<file path=ppt/tags/tag19.xml><?xml version="1.0" encoding="utf-8"?>
<p:tagLst xmlns:a="http://schemas.openxmlformats.org/drawingml/2006/main" xmlns:r="http://schemas.openxmlformats.org/officeDocument/2006/relationships" xmlns:p="http://schemas.openxmlformats.org/presentationml/2006/main">
  <p:tag name="TIMING" val="|1.7|1.8|3.5"/>
</p:tagLst>
</file>

<file path=ppt/tags/tag2.xml><?xml version="1.0" encoding="utf-8"?>
<p:tagLst xmlns:a="http://schemas.openxmlformats.org/drawingml/2006/main" xmlns:r="http://schemas.openxmlformats.org/officeDocument/2006/relationships" xmlns:p="http://schemas.openxmlformats.org/presentationml/2006/main">
  <p:tag name="TIMING" val="|10"/>
</p:tagLst>
</file>

<file path=ppt/tags/tag20.xml><?xml version="1.0" encoding="utf-8"?>
<p:tagLst xmlns:a="http://schemas.openxmlformats.org/drawingml/2006/main" xmlns:r="http://schemas.openxmlformats.org/officeDocument/2006/relationships" xmlns:p="http://schemas.openxmlformats.org/presentationml/2006/main">
  <p:tag name="TIMING" val="|6.1|0.1"/>
</p:tagLst>
</file>

<file path=ppt/tags/tag21.xml><?xml version="1.0" encoding="utf-8"?>
<p:tagLst xmlns:a="http://schemas.openxmlformats.org/drawingml/2006/main" xmlns:r="http://schemas.openxmlformats.org/officeDocument/2006/relationships" xmlns:p="http://schemas.openxmlformats.org/presentationml/2006/main">
  <p:tag name="TIMING" val="|5|3.1"/>
</p:tagLst>
</file>

<file path=ppt/tags/tag22.xml><?xml version="1.0" encoding="utf-8"?>
<p:tagLst xmlns:a="http://schemas.openxmlformats.org/drawingml/2006/main" xmlns:r="http://schemas.openxmlformats.org/officeDocument/2006/relationships" xmlns:p="http://schemas.openxmlformats.org/presentationml/2006/main">
  <p:tag name="TIMING" val="|5.2|1.6|1.2|0.8|0.6|2"/>
</p:tagLst>
</file>

<file path=ppt/tags/tag23.xml><?xml version="1.0" encoding="utf-8"?>
<p:tagLst xmlns:a="http://schemas.openxmlformats.org/drawingml/2006/main" xmlns:r="http://schemas.openxmlformats.org/officeDocument/2006/relationships" xmlns:p="http://schemas.openxmlformats.org/presentationml/2006/main">
  <p:tag name="TIMING" val="|9.2|10.6|5.8|2.5|4.1"/>
</p:tagLst>
</file>

<file path=ppt/tags/tag24.xml><?xml version="1.0" encoding="utf-8"?>
<p:tagLst xmlns:a="http://schemas.openxmlformats.org/drawingml/2006/main" xmlns:r="http://schemas.openxmlformats.org/officeDocument/2006/relationships" xmlns:p="http://schemas.openxmlformats.org/presentationml/2006/main">
  <p:tag name="TIMING" val="|7.4|5.5|3.5|0.8"/>
</p:tagLst>
</file>

<file path=ppt/tags/tag25.xml><?xml version="1.0" encoding="utf-8"?>
<p:tagLst xmlns:a="http://schemas.openxmlformats.org/drawingml/2006/main" xmlns:r="http://schemas.openxmlformats.org/officeDocument/2006/relationships" xmlns:p="http://schemas.openxmlformats.org/presentationml/2006/main">
  <p:tag name="TIMING" val="|2.1|5.2|1|6.1"/>
</p:tagLst>
</file>

<file path=ppt/tags/tag26.xml><?xml version="1.0" encoding="utf-8"?>
<p:tagLst xmlns:a="http://schemas.openxmlformats.org/drawingml/2006/main" xmlns:r="http://schemas.openxmlformats.org/officeDocument/2006/relationships" xmlns:p="http://schemas.openxmlformats.org/presentationml/2006/main">
  <p:tag name="TIMING" val="|2.7|10|2.6|13.7|6.8"/>
</p:tagLst>
</file>

<file path=ppt/tags/tag27.xml><?xml version="1.0" encoding="utf-8"?>
<p:tagLst xmlns:a="http://schemas.openxmlformats.org/drawingml/2006/main" xmlns:r="http://schemas.openxmlformats.org/officeDocument/2006/relationships" xmlns:p="http://schemas.openxmlformats.org/presentationml/2006/main">
  <p:tag name="TIMING" val="|20.2|3"/>
</p:tagLst>
</file>

<file path=ppt/tags/tag28.xml><?xml version="1.0" encoding="utf-8"?>
<p:tagLst xmlns:a="http://schemas.openxmlformats.org/drawingml/2006/main" xmlns:r="http://schemas.openxmlformats.org/officeDocument/2006/relationships" xmlns:p="http://schemas.openxmlformats.org/presentationml/2006/main">
  <p:tag name="TIMING" val="|2.2|8.3|4.7|0.4|4.4|2.3"/>
</p:tagLst>
</file>

<file path=ppt/tags/tag29.xml><?xml version="1.0" encoding="utf-8"?>
<p:tagLst xmlns:a="http://schemas.openxmlformats.org/drawingml/2006/main" xmlns:r="http://schemas.openxmlformats.org/officeDocument/2006/relationships" xmlns:p="http://schemas.openxmlformats.org/presentationml/2006/main">
  <p:tag name="TIMING" val="|6.2|8.6|6.1"/>
</p:tagLst>
</file>

<file path=ppt/tags/tag3.xml><?xml version="1.0" encoding="utf-8"?>
<p:tagLst xmlns:a="http://schemas.openxmlformats.org/drawingml/2006/main" xmlns:r="http://schemas.openxmlformats.org/officeDocument/2006/relationships" xmlns:p="http://schemas.openxmlformats.org/presentationml/2006/main">
  <p:tag name="TIMING" val="|6|2.3|2.3"/>
</p:tagLst>
</file>

<file path=ppt/tags/tag30.xml><?xml version="1.0" encoding="utf-8"?>
<p:tagLst xmlns:a="http://schemas.openxmlformats.org/drawingml/2006/main" xmlns:r="http://schemas.openxmlformats.org/officeDocument/2006/relationships" xmlns:p="http://schemas.openxmlformats.org/presentationml/2006/main">
  <p:tag name="TIMING" val="|6.4|7.2"/>
</p:tagLst>
</file>

<file path=ppt/tags/tag31.xml><?xml version="1.0" encoding="utf-8"?>
<p:tagLst xmlns:a="http://schemas.openxmlformats.org/drawingml/2006/main" xmlns:r="http://schemas.openxmlformats.org/officeDocument/2006/relationships" xmlns:p="http://schemas.openxmlformats.org/presentationml/2006/main">
  <p:tag name="TIMING" val="|15.4|5.8"/>
</p:tagLst>
</file>

<file path=ppt/tags/tag32.xml><?xml version="1.0" encoding="utf-8"?>
<p:tagLst xmlns:a="http://schemas.openxmlformats.org/drawingml/2006/main" xmlns:r="http://schemas.openxmlformats.org/officeDocument/2006/relationships" xmlns:p="http://schemas.openxmlformats.org/presentationml/2006/main">
  <p:tag name="TIMING" val="|13.8|4.1"/>
</p:tagLst>
</file>

<file path=ppt/tags/tag33.xml><?xml version="1.0" encoding="utf-8"?>
<p:tagLst xmlns:a="http://schemas.openxmlformats.org/drawingml/2006/main" xmlns:r="http://schemas.openxmlformats.org/officeDocument/2006/relationships" xmlns:p="http://schemas.openxmlformats.org/presentationml/2006/main">
  <p:tag name="TIMING" val="|3.4|7|3.3"/>
</p:tagLst>
</file>

<file path=ppt/tags/tag4.xml><?xml version="1.0" encoding="utf-8"?>
<p:tagLst xmlns:a="http://schemas.openxmlformats.org/drawingml/2006/main" xmlns:r="http://schemas.openxmlformats.org/officeDocument/2006/relationships" xmlns:p="http://schemas.openxmlformats.org/presentationml/2006/main">
  <p:tag name="TIMING" val="|5.7|2.1|5.5|3.8"/>
</p:tagLst>
</file>

<file path=ppt/tags/tag5.xml><?xml version="1.0" encoding="utf-8"?>
<p:tagLst xmlns:a="http://schemas.openxmlformats.org/drawingml/2006/main" xmlns:r="http://schemas.openxmlformats.org/officeDocument/2006/relationships" xmlns:p="http://schemas.openxmlformats.org/presentationml/2006/main">
  <p:tag name="TIMING" val="|3.4|0.9|5.1|4.6|4|4.1"/>
</p:tagLst>
</file>

<file path=ppt/tags/tag6.xml><?xml version="1.0" encoding="utf-8"?>
<p:tagLst xmlns:a="http://schemas.openxmlformats.org/drawingml/2006/main" xmlns:r="http://schemas.openxmlformats.org/officeDocument/2006/relationships" xmlns:p="http://schemas.openxmlformats.org/presentationml/2006/main">
  <p:tag name="TIMING" val="|1.8|6.4|7"/>
</p:tagLst>
</file>

<file path=ppt/tags/tag7.xml><?xml version="1.0" encoding="utf-8"?>
<p:tagLst xmlns:a="http://schemas.openxmlformats.org/drawingml/2006/main" xmlns:r="http://schemas.openxmlformats.org/officeDocument/2006/relationships" xmlns:p="http://schemas.openxmlformats.org/presentationml/2006/main">
  <p:tag name="TIMING" val="|1|0.4|3.7|1.5|6|5.9"/>
</p:tagLst>
</file>

<file path=ppt/tags/tag8.xml><?xml version="1.0" encoding="utf-8"?>
<p:tagLst xmlns:a="http://schemas.openxmlformats.org/drawingml/2006/main" xmlns:r="http://schemas.openxmlformats.org/officeDocument/2006/relationships" xmlns:p="http://schemas.openxmlformats.org/presentationml/2006/main">
  <p:tag name="TIMING" val="|1.4|14.1|4|5.1|4.1|9.4|6.1"/>
</p:tagLst>
</file>

<file path=ppt/tags/tag9.xml><?xml version="1.0" encoding="utf-8"?>
<p:tagLst xmlns:a="http://schemas.openxmlformats.org/drawingml/2006/main" xmlns:r="http://schemas.openxmlformats.org/officeDocument/2006/relationships" xmlns:p="http://schemas.openxmlformats.org/presentationml/2006/main">
  <p:tag name="TIMING" val="|7.6|3.5|4.5|0.6|3.4|3.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TM02900720[[fn=Integral]]</Template>
  <TotalTime>13653</TotalTime>
  <Words>4544</Words>
  <Application>Microsoft Office PowerPoint</Application>
  <PresentationFormat>Widescreen</PresentationFormat>
  <Paragraphs>560</Paragraphs>
  <Slides>41</Slides>
  <Notes>41</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Cambria Math</vt:lpstr>
      <vt:lpstr>Gigi</vt:lpstr>
      <vt:lpstr>Jost* 800 Heavy</vt:lpstr>
      <vt:lpstr>Tw Cen MT</vt:lpstr>
      <vt:lpstr>Tw Cen MT Condensed</vt:lpstr>
      <vt:lpstr>Wingdings 3</vt:lpstr>
      <vt:lpstr>Integral</vt:lpstr>
      <vt:lpstr>Unbiased Warped-Area Sampling for Differentiable Rendering</vt:lpstr>
      <vt:lpstr>Rendering</vt:lpstr>
      <vt:lpstr>Differentiable Rendering</vt:lpstr>
      <vt:lpstr>Why Differentiable Rendering?</vt:lpstr>
      <vt:lpstr>Why Differentiable Rendering?</vt:lpstr>
      <vt:lpstr>SCENE Parameter Derivatives</vt:lpstr>
      <vt:lpstr>Auto-Diff Has a Visibility Problem</vt:lpstr>
      <vt:lpstr>Rasterization APPROACHES ARE LIMITED</vt:lpstr>
      <vt:lpstr>Rendering As an Integral</vt:lpstr>
      <vt:lpstr>MONTE CARLO ESTIMATION</vt:lpstr>
      <vt:lpstr>Discontinuous Integrands</vt:lpstr>
      <vt:lpstr>Edge-Sampling</vt:lpstr>
      <vt:lpstr>Edge-Sampling has trouble with SPECULAR REFLECTIONS</vt:lpstr>
      <vt:lpstr>AreA-Sampling</vt:lpstr>
      <vt:lpstr>Summary Of methods</vt:lpstr>
      <vt:lpstr>PowerPoint Presentation</vt:lpstr>
      <vt:lpstr>The Reynolds Transport Theorem</vt:lpstr>
      <vt:lpstr>Converting Edge-Samples to Area-SAmples</vt:lpstr>
      <vt:lpstr>The Divergence Theorem</vt:lpstr>
      <vt:lpstr>Applying the Divergence Theorem TO the Edge Integral</vt:lpstr>
      <vt:lpstr>Quick RECAP</vt:lpstr>
      <vt:lpstr>A 2D Example Scene</vt:lpstr>
      <vt:lpstr>Velocity       : the Boundary derivative</vt:lpstr>
      <vt:lpstr> Warp Field      : Extension of      to all points</vt:lpstr>
      <vt:lpstr>Validity of </vt:lpstr>
      <vt:lpstr>Validity of </vt:lpstr>
      <vt:lpstr>Interpolation without knowledge of boundaries</vt:lpstr>
      <vt:lpstr>Constructing </vt:lpstr>
      <vt:lpstr>Constructing </vt:lpstr>
      <vt:lpstr>Boundary-Aware Weighting</vt:lpstr>
      <vt:lpstr>Boundary-Aware Weighting</vt:lpstr>
      <vt:lpstr>Constructing </vt:lpstr>
      <vt:lpstr>Computing </vt:lpstr>
      <vt:lpstr>Additional DEtails</vt:lpstr>
      <vt:lpstr>PowerPoint Presentation</vt:lpstr>
      <vt:lpstr>VARIANCE Comparison with edge-sampling</vt:lpstr>
      <vt:lpstr>BIAS Comparison with Reparameterization</vt:lpstr>
      <vt:lpstr>BIAS Comparison with Reparameterization</vt:lpstr>
      <vt:lpstr>Pose Estimation Can fail with Biased Gradients</vt:lpstr>
      <vt:lpstr>Contributions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Unbiased Warped-Area Sampling for Differentiable Rendering</dc:title>
  <dc:creator>Saipraveen Bangaru</dc:creator>
  <cp:lastModifiedBy>Saipraveen Bangaru</cp:lastModifiedBy>
  <cp:revision>331</cp:revision>
  <dcterms:created xsi:type="dcterms:W3CDTF">2020-10-09T04:03:20Z</dcterms:created>
  <dcterms:modified xsi:type="dcterms:W3CDTF">2020-12-25T22:26:55Z</dcterms:modified>
</cp:coreProperties>
</file>