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>
  <p:sldMasterIdLst>
    <p:sldMasterId id="2147483703" r:id="rId1"/>
    <p:sldMasterId id="2147483714" r:id="rId2"/>
    <p:sldMasterId id="2147483726" r:id="rId3"/>
  </p:sldMasterIdLst>
  <p:notesMasterIdLst>
    <p:notesMasterId r:id="rId16"/>
  </p:notesMasterIdLst>
  <p:handoutMasterIdLst>
    <p:handoutMasterId r:id="rId17"/>
  </p:handoutMasterIdLst>
  <p:sldIdLst>
    <p:sldId id="303" r:id="rId4"/>
    <p:sldId id="304" r:id="rId5"/>
    <p:sldId id="305" r:id="rId6"/>
    <p:sldId id="313" r:id="rId7"/>
    <p:sldId id="312" r:id="rId8"/>
    <p:sldId id="317" r:id="rId9"/>
    <p:sldId id="306" r:id="rId10"/>
    <p:sldId id="314" r:id="rId11"/>
    <p:sldId id="308" r:id="rId12"/>
    <p:sldId id="315" r:id="rId13"/>
    <p:sldId id="310" r:id="rId14"/>
    <p:sldId id="311" r:id="rId15"/>
  </p:sldIdLst>
  <p:sldSz cx="9144000" cy="6858000" type="screen4x3"/>
  <p:notesSz cx="6858000" cy="9144000"/>
  <p:embeddedFontLst>
    <p:embeddedFont>
      <p:font typeface="Calibri" pitchFamily="34" charset="0"/>
      <p:regular r:id="rId18"/>
      <p:bold r:id="rId19"/>
      <p:italic r:id="rId20"/>
      <p:boldItalic r:id="rId21"/>
    </p:embeddedFont>
    <p:embeddedFont>
      <p:font typeface="Cambria Math" pitchFamily="18" charset="0"/>
      <p:regular r:id="rId22"/>
    </p:embeddedFont>
    <p:embeddedFont>
      <p:font typeface="Palatino Linotype" pitchFamily="18" charset="0"/>
      <p:regular r:id="rId23"/>
      <p:bold r:id="rId24"/>
      <p:italic r:id="rId25"/>
      <p:boldItalic r:id="rId26"/>
    </p:embeddedFont>
    <p:embeddedFont>
      <p:font typeface="Bookman Old Style" pitchFamily="18" charset="0"/>
      <p:regular r:id="rId27"/>
      <p:bold r:id="rId28"/>
      <p:italic r:id="rId29"/>
      <p:boldItalic r:id="rId30"/>
    </p:embeddedFont>
  </p:embeddedFontLst>
  <p:defaultTextStyle>
    <a:defPPr>
      <a:defRPr lang="en-US"/>
    </a:defPPr>
    <a:lvl1pPr algn="ctr" rtl="0" fontAlgn="base">
      <a:lnSpc>
        <a:spcPct val="85000"/>
      </a:lnSpc>
      <a:spcBef>
        <a:spcPct val="0"/>
      </a:spcBef>
      <a:spcAft>
        <a:spcPct val="0"/>
      </a:spcAft>
      <a:defRPr sz="2800" kern="1200">
        <a:solidFill>
          <a:srgbClr val="A42700"/>
        </a:solidFill>
        <a:latin typeface="Arial" charset="0"/>
        <a:ea typeface="+mn-ea"/>
        <a:cs typeface="+mn-cs"/>
      </a:defRPr>
    </a:lvl1pPr>
    <a:lvl2pPr marL="457200" algn="ctr" rtl="0" fontAlgn="base">
      <a:lnSpc>
        <a:spcPct val="85000"/>
      </a:lnSpc>
      <a:spcBef>
        <a:spcPct val="0"/>
      </a:spcBef>
      <a:spcAft>
        <a:spcPct val="0"/>
      </a:spcAft>
      <a:defRPr sz="2800" kern="1200">
        <a:solidFill>
          <a:srgbClr val="A42700"/>
        </a:solidFill>
        <a:latin typeface="Arial" charset="0"/>
        <a:ea typeface="+mn-ea"/>
        <a:cs typeface="+mn-cs"/>
      </a:defRPr>
    </a:lvl2pPr>
    <a:lvl3pPr marL="914400" algn="ctr" rtl="0" fontAlgn="base">
      <a:lnSpc>
        <a:spcPct val="85000"/>
      </a:lnSpc>
      <a:spcBef>
        <a:spcPct val="0"/>
      </a:spcBef>
      <a:spcAft>
        <a:spcPct val="0"/>
      </a:spcAft>
      <a:defRPr sz="2800" kern="1200">
        <a:solidFill>
          <a:srgbClr val="A42700"/>
        </a:solidFill>
        <a:latin typeface="Arial" charset="0"/>
        <a:ea typeface="+mn-ea"/>
        <a:cs typeface="+mn-cs"/>
      </a:defRPr>
    </a:lvl3pPr>
    <a:lvl4pPr marL="1371600" algn="ctr" rtl="0" fontAlgn="base">
      <a:lnSpc>
        <a:spcPct val="85000"/>
      </a:lnSpc>
      <a:spcBef>
        <a:spcPct val="0"/>
      </a:spcBef>
      <a:spcAft>
        <a:spcPct val="0"/>
      </a:spcAft>
      <a:defRPr sz="2800" kern="1200">
        <a:solidFill>
          <a:srgbClr val="A42700"/>
        </a:solidFill>
        <a:latin typeface="Arial" charset="0"/>
        <a:ea typeface="+mn-ea"/>
        <a:cs typeface="+mn-cs"/>
      </a:defRPr>
    </a:lvl4pPr>
    <a:lvl5pPr marL="1828800" algn="ctr" rtl="0" fontAlgn="base">
      <a:lnSpc>
        <a:spcPct val="85000"/>
      </a:lnSpc>
      <a:spcBef>
        <a:spcPct val="0"/>
      </a:spcBef>
      <a:spcAft>
        <a:spcPct val="0"/>
      </a:spcAft>
      <a:defRPr sz="2800" kern="1200">
        <a:solidFill>
          <a:srgbClr val="A42700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rgbClr val="A42700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rgbClr val="A42700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rgbClr val="A42700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rgbClr val="A42700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CC3300"/>
    <a:srgbClr val="FFFFFF"/>
    <a:srgbClr val="006600"/>
    <a:srgbClr val="EAEAEA"/>
    <a:srgbClr val="00FF00"/>
    <a:srgbClr val="6600FF"/>
    <a:srgbClr val="0099FF"/>
    <a:srgbClr val="C9DEFF"/>
    <a:srgbClr val="ABCB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754" autoAdjust="0"/>
    <p:restoredTop sz="95268" autoAdjust="0"/>
  </p:normalViewPr>
  <p:slideViewPr>
    <p:cSldViewPr>
      <p:cViewPr>
        <p:scale>
          <a:sx n="75" d="100"/>
          <a:sy n="75" d="100"/>
        </p:scale>
        <p:origin x="-112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4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>
        <p:scale>
          <a:sx n="125" d="100"/>
          <a:sy n="125" d="100"/>
        </p:scale>
        <p:origin x="-192" y="61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4.fntdata"/><Relationship Id="rId34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handoutMaster" Target="handoutMasters/handoutMaster1.xml"/><Relationship Id="rId25" Type="http://schemas.openxmlformats.org/officeDocument/2006/relationships/font" Target="fonts/font8.fntdata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7.fntdata"/><Relationship Id="rId32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10" Type="http://schemas.openxmlformats.org/officeDocument/2006/relationships/slide" Target="slides/slide7.xml"/><Relationship Id="rId19" Type="http://schemas.openxmlformats.org/officeDocument/2006/relationships/font" Target="fonts/font2.fntdata"/><Relationship Id="rId3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7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29" tIns="45615" rIns="91229" bIns="45615" numCol="1" anchor="t" anchorCtr="0" compatLnSpc="1">
            <a:prstTxWarp prst="textNoShape">
              <a:avLst/>
            </a:prstTxWarp>
          </a:bodyPr>
          <a:lstStyle>
            <a:lvl1pPr algn="l" defTabSz="912813" eaLnBrk="0" hangingPunct="0">
              <a:lnSpc>
                <a:spcPct val="100000"/>
              </a:lnSpc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737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29" tIns="45615" rIns="91229" bIns="45615" numCol="1" anchor="t" anchorCtr="0" compatLnSpc="1">
            <a:prstTxWarp prst="textNoShape">
              <a:avLst/>
            </a:prstTxWarp>
          </a:bodyPr>
          <a:lstStyle>
            <a:lvl1pPr algn="r" defTabSz="912813" eaLnBrk="0" hangingPunct="0">
              <a:lnSpc>
                <a:spcPct val="100000"/>
              </a:lnSpc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737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29" tIns="45615" rIns="91229" bIns="45615" numCol="1" anchor="b" anchorCtr="0" compatLnSpc="1">
            <a:prstTxWarp prst="textNoShape">
              <a:avLst/>
            </a:prstTxWarp>
          </a:bodyPr>
          <a:lstStyle>
            <a:lvl1pPr algn="l" defTabSz="912813" eaLnBrk="0" hangingPunct="0">
              <a:lnSpc>
                <a:spcPct val="100000"/>
              </a:lnSpc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737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29" tIns="45615" rIns="91229" bIns="45615" numCol="1" anchor="b" anchorCtr="0" compatLnSpc="1">
            <a:prstTxWarp prst="textNoShape">
              <a:avLst/>
            </a:prstTxWarp>
          </a:bodyPr>
          <a:lstStyle>
            <a:lvl1pPr algn="r" defTabSz="912813" eaLnBrk="0" hangingPunct="0">
              <a:lnSpc>
                <a:spcPct val="100000"/>
              </a:lnSpc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fld id="{1D621FAE-990E-4649-8B98-ED7A0DC5C84E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5235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0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5613"/>
          </a:xfrm>
          <a:prstGeom prst="rect">
            <a:avLst/>
          </a:prstGeom>
          <a:noFill/>
          <a:ln w="349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229" tIns="45615" rIns="91229" bIns="45615" numCol="1" anchor="t" anchorCtr="0" compatLnSpc="1">
            <a:prstTxWarp prst="textNoShape">
              <a:avLst/>
            </a:prstTxWarp>
          </a:bodyPr>
          <a:lstStyle>
            <a:lvl1pPr algn="l" defTabSz="912813" eaLnBrk="0" hangingPunct="0">
              <a:lnSpc>
                <a:spcPct val="100000"/>
              </a:lnSpc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280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5613"/>
          </a:xfrm>
          <a:prstGeom prst="rect">
            <a:avLst/>
          </a:prstGeom>
          <a:noFill/>
          <a:ln w="349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229" tIns="45615" rIns="91229" bIns="45615" numCol="1" anchor="t" anchorCtr="0" compatLnSpc="1">
            <a:prstTxWarp prst="textNoShape">
              <a:avLst/>
            </a:prstTxWarp>
          </a:bodyPr>
          <a:lstStyle>
            <a:lvl1pPr algn="r" defTabSz="912813" eaLnBrk="0" hangingPunct="0">
              <a:lnSpc>
                <a:spcPct val="100000"/>
              </a:lnSpc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280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2525" y="682625"/>
            <a:ext cx="4554538" cy="34163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7280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055688" y="4410075"/>
            <a:ext cx="5029200" cy="4097338"/>
          </a:xfrm>
          <a:prstGeom prst="rect">
            <a:avLst/>
          </a:prstGeom>
          <a:noFill/>
          <a:ln w="349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229" tIns="45615" rIns="91229" bIns="456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280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51875"/>
            <a:ext cx="2971800" cy="455613"/>
          </a:xfrm>
          <a:prstGeom prst="rect">
            <a:avLst/>
          </a:prstGeom>
          <a:noFill/>
          <a:ln w="349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229" tIns="45615" rIns="91229" bIns="45615" numCol="1" anchor="b" anchorCtr="0" compatLnSpc="1">
            <a:prstTxWarp prst="textNoShape">
              <a:avLst/>
            </a:prstTxWarp>
          </a:bodyPr>
          <a:lstStyle>
            <a:lvl1pPr algn="l" defTabSz="912813" eaLnBrk="0" hangingPunct="0">
              <a:lnSpc>
                <a:spcPct val="100000"/>
              </a:lnSpc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280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51875"/>
            <a:ext cx="2971800" cy="455613"/>
          </a:xfrm>
          <a:prstGeom prst="rect">
            <a:avLst/>
          </a:prstGeom>
          <a:noFill/>
          <a:ln w="349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229" tIns="45615" rIns="91229" bIns="45615" numCol="1" anchor="b" anchorCtr="0" compatLnSpc="1">
            <a:prstTxWarp prst="textNoShape">
              <a:avLst/>
            </a:prstTxWarp>
          </a:bodyPr>
          <a:lstStyle>
            <a:lvl1pPr algn="r" defTabSz="912813" eaLnBrk="0" hangingPunct="0">
              <a:lnSpc>
                <a:spcPct val="100000"/>
              </a:lnSpc>
              <a:defRPr sz="1200">
                <a:solidFill>
                  <a:schemeClr val="tx1"/>
                </a:solidFill>
              </a:defRPr>
            </a:lvl1pPr>
          </a:lstStyle>
          <a:p>
            <a:fld id="{6193F16C-CFED-4156-8EA5-26DDDB47BB32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7874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230188" algn="l" rtl="0" fontAlgn="base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460375" algn="l" rtl="0" fontAlgn="base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688975" algn="l" rtl="0" fontAlgn="base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968375" indent="-49213" algn="l" rtl="0" fontAlgn="base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7E8DF7F-AA08-4C66-913D-24F8CCF642A1}" type="slidenum">
              <a:rPr lang="he-IL" smtClean="0"/>
              <a:pPr>
                <a:defRPr/>
              </a:pPr>
              <a:t>1</a:t>
            </a:fld>
            <a:endParaRPr lang="en-US" smtClean="0">
              <a:cs typeface="Arial" charset="0"/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7388"/>
            <a:ext cx="4570413" cy="3427412"/>
          </a:xfrm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1813"/>
            <a:ext cx="5027613" cy="3992562"/>
          </a:xfrm>
          <a:noFill/>
          <a:ln w="9525"/>
        </p:spPr>
        <p:txBody>
          <a:bodyPr wrap="none" lIns="80846" tIns="40424" rIns="80846" bIns="40424" anchor="ctr"/>
          <a:lstStyle/>
          <a:p>
            <a:pPr defTabSz="457200"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93738"/>
            <a:ext cx="4572000" cy="34290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93738"/>
            <a:ext cx="4572000" cy="34290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711C2-CB3C-47A9-AD9B-8FC40F4D391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4636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93738"/>
            <a:ext cx="4572000" cy="34290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93738"/>
            <a:ext cx="4572000" cy="34290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5884" name="Rectangle 12"/>
          <p:cNvSpPr>
            <a:spLocks noChangeArrowheads="1"/>
          </p:cNvSpPr>
          <p:nvPr/>
        </p:nvSpPr>
        <p:spPr bwMode="white">
          <a:xfrm rot="10800000">
            <a:off x="0" y="1676399"/>
            <a:ext cx="9144000" cy="5181600"/>
          </a:xfrm>
          <a:prstGeom prst="rect">
            <a:avLst/>
          </a:prstGeom>
          <a:gradFill rotWithShape="1">
            <a:gsLst>
              <a:gs pos="0">
                <a:srgbClr val="C0C0C0"/>
              </a:gs>
              <a:gs pos="100000">
                <a:srgbClr val="FFFFFF"/>
              </a:gs>
            </a:gsLst>
            <a:lin ang="5400000" scaled="1"/>
          </a:gradFill>
          <a:ln w="12700" algn="ctr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noAutofit/>
          </a:bodyPr>
          <a:lstStyle/>
          <a:p>
            <a:endParaRPr lang="en-US"/>
          </a:p>
        </p:txBody>
      </p:sp>
      <p:sp>
        <p:nvSpPr>
          <p:cNvPr id="9758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667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975877" name="Text Box 5"/>
          <p:cNvSpPr txBox="1">
            <a:spLocks noChangeArrowheads="1"/>
          </p:cNvSpPr>
          <p:nvPr/>
        </p:nvSpPr>
        <p:spPr bwMode="white">
          <a:xfrm>
            <a:off x="0" y="6553200"/>
            <a:ext cx="865188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l" defTabSz="457200">
              <a:lnSpc>
                <a:spcPct val="100000"/>
              </a:lnSpc>
              <a:spcBef>
                <a:spcPct val="5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E432CAEB-9A62-4DC0-9384-49C790CA627B}" type="slidenum">
              <a:rPr lang="ar-SA" sz="1400">
                <a:solidFill>
                  <a:srgbClr val="4D4D4D"/>
                </a:solidFill>
                <a:cs typeface="Arial" charset="0"/>
              </a:rPr>
              <a:pPr algn="l" defTabSz="457200">
                <a:lnSpc>
                  <a:spcPct val="100000"/>
                </a:lnSpc>
                <a:spcBef>
                  <a:spcPct val="500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‹#›</a:t>
            </a:fld>
            <a:endParaRPr lang="en-US" sz="1400">
              <a:solidFill>
                <a:srgbClr val="4D4D4D"/>
              </a:solidFill>
            </a:endParaRPr>
          </a:p>
        </p:txBody>
      </p:sp>
      <p:sp>
        <p:nvSpPr>
          <p:cNvPr id="975883" name="Rectangle 11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gradFill rotWithShape="1">
            <a:gsLst>
              <a:gs pos="0">
                <a:srgbClr val="C0C0C0"/>
              </a:gs>
              <a:gs pos="100000">
                <a:srgbClr val="FFFFFF"/>
              </a:gs>
            </a:gsLst>
            <a:lin ang="5400000" scaled="1"/>
          </a:gradFill>
          <a:ln w="12700" algn="ctr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noAutofit/>
          </a:bodyPr>
          <a:lstStyle/>
          <a:p>
            <a:endParaRPr lang="en-US"/>
          </a:p>
        </p:txBody>
      </p:sp>
      <p:sp>
        <p:nvSpPr>
          <p:cNvPr id="7" name="Rectangle 12"/>
          <p:cNvSpPr>
            <a:spLocks noChangeArrowheads="1"/>
          </p:cNvSpPr>
          <p:nvPr/>
        </p:nvSpPr>
        <p:spPr bwMode="white">
          <a:xfrm rot="10800000">
            <a:off x="0" y="1676399"/>
            <a:ext cx="9144000" cy="5181600"/>
          </a:xfrm>
          <a:prstGeom prst="rect">
            <a:avLst/>
          </a:prstGeom>
          <a:gradFill rotWithShape="1">
            <a:gsLst>
              <a:gs pos="0">
                <a:srgbClr val="C0C0C0"/>
              </a:gs>
              <a:gs pos="100000">
                <a:srgbClr val="FFFFFF"/>
              </a:gs>
            </a:gsLst>
            <a:lin ang="5400000" scaled="1"/>
          </a:gradFill>
          <a:ln w="12700" algn="ctr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noAutofit/>
          </a:bodyPr>
          <a:lstStyle/>
          <a:p>
            <a:endParaRPr lang="en-US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white">
          <a:xfrm>
            <a:off x="0" y="6553200"/>
            <a:ext cx="865188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l" defTabSz="457200">
              <a:lnSpc>
                <a:spcPct val="100000"/>
              </a:lnSpc>
              <a:spcBef>
                <a:spcPct val="5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E432CAEB-9A62-4DC0-9384-49C790CA627B}" type="slidenum">
              <a:rPr lang="ar-SA" sz="1400">
                <a:solidFill>
                  <a:srgbClr val="4D4D4D"/>
                </a:solidFill>
                <a:cs typeface="Arial" charset="0"/>
              </a:rPr>
              <a:pPr algn="l" defTabSz="457200">
                <a:lnSpc>
                  <a:spcPct val="100000"/>
                </a:lnSpc>
                <a:spcBef>
                  <a:spcPct val="500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‹#›</a:t>
            </a:fld>
            <a:endParaRPr lang="en-US" sz="1400">
              <a:solidFill>
                <a:srgbClr val="4D4D4D"/>
              </a:solidFill>
            </a:endParaRPr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gradFill rotWithShape="1">
            <a:gsLst>
              <a:gs pos="0">
                <a:srgbClr val="C0C0C0"/>
              </a:gs>
              <a:gs pos="100000">
                <a:srgbClr val="FFFFFF"/>
              </a:gs>
            </a:gsLst>
            <a:lin ang="5400000" scaled="1"/>
          </a:gradFill>
          <a:ln w="12700" algn="ctr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noAutofit/>
          </a:bodyPr>
          <a:lstStyle/>
          <a:p>
            <a:endParaRPr lang="en-US"/>
          </a:p>
        </p:txBody>
      </p:sp>
      <p:sp>
        <p:nvSpPr>
          <p:cNvPr id="10" name="Rectangle 12"/>
          <p:cNvSpPr>
            <a:spLocks noChangeArrowheads="1"/>
          </p:cNvSpPr>
          <p:nvPr userDrawn="1"/>
        </p:nvSpPr>
        <p:spPr bwMode="white">
          <a:xfrm rot="10800000">
            <a:off x="0" y="1676399"/>
            <a:ext cx="9144000" cy="5181600"/>
          </a:xfrm>
          <a:prstGeom prst="rect">
            <a:avLst/>
          </a:prstGeom>
          <a:gradFill rotWithShape="1">
            <a:gsLst>
              <a:gs pos="0">
                <a:srgbClr val="C0C0C0"/>
              </a:gs>
              <a:gs pos="100000">
                <a:srgbClr val="FFFFFF"/>
              </a:gs>
            </a:gsLst>
            <a:lin ang="5400000" scaled="1"/>
          </a:gradFill>
          <a:ln w="12700" algn="ctr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noAutofit/>
          </a:bodyPr>
          <a:lstStyle/>
          <a:p>
            <a:endParaRPr lang="en-US"/>
          </a:p>
        </p:txBody>
      </p:sp>
      <p:sp>
        <p:nvSpPr>
          <p:cNvPr id="11" name="Text Box 5"/>
          <p:cNvSpPr txBox="1">
            <a:spLocks noChangeArrowheads="1"/>
          </p:cNvSpPr>
          <p:nvPr userDrawn="1"/>
        </p:nvSpPr>
        <p:spPr bwMode="white">
          <a:xfrm>
            <a:off x="0" y="6553200"/>
            <a:ext cx="865188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l" defTabSz="457200">
              <a:lnSpc>
                <a:spcPct val="100000"/>
              </a:lnSpc>
              <a:spcBef>
                <a:spcPct val="5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E432CAEB-9A62-4DC0-9384-49C790CA627B}" type="slidenum">
              <a:rPr lang="ar-SA" sz="1400">
                <a:solidFill>
                  <a:srgbClr val="4D4D4D"/>
                </a:solidFill>
                <a:cs typeface="Arial" charset="0"/>
              </a:rPr>
              <a:pPr algn="l" defTabSz="457200">
                <a:lnSpc>
                  <a:spcPct val="100000"/>
                </a:lnSpc>
                <a:spcBef>
                  <a:spcPct val="500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‹#›</a:t>
            </a:fld>
            <a:endParaRPr lang="en-US" sz="1400" dirty="0">
              <a:solidFill>
                <a:srgbClr val="4D4D4D"/>
              </a:solidFill>
            </a:endParaRPr>
          </a:p>
        </p:txBody>
      </p:sp>
      <p:sp>
        <p:nvSpPr>
          <p:cNvPr id="12" name="Rectangle 11"/>
          <p:cNvSpPr>
            <a:spLocks noChangeArrowheads="1"/>
          </p:cNvSpPr>
          <p:nvPr userDrawn="1"/>
        </p:nvSpPr>
        <p:spPr bwMode="white">
          <a:xfrm>
            <a:off x="0" y="0"/>
            <a:ext cx="9144000" cy="1447800"/>
          </a:xfrm>
          <a:prstGeom prst="rect">
            <a:avLst/>
          </a:prstGeom>
          <a:gradFill rotWithShape="1">
            <a:gsLst>
              <a:gs pos="0">
                <a:srgbClr val="C0C0C0"/>
              </a:gs>
              <a:gs pos="100000">
                <a:srgbClr val="FFFFFF"/>
              </a:gs>
            </a:gsLst>
            <a:lin ang="5400000" scaled="1"/>
          </a:gradFill>
          <a:ln w="12700" algn="ctr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noAutofit/>
          </a:bodyPr>
          <a:lstStyle/>
          <a:p>
            <a:endParaRPr lang="en-US"/>
          </a:p>
        </p:txBody>
      </p:sp>
      <p:sp>
        <p:nvSpPr>
          <p:cNvPr id="9758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425575"/>
            <a:ext cx="7772400" cy="1470025"/>
          </a:xfrm>
          <a:noFill/>
        </p:spPr>
        <p:txBody>
          <a:bodyPr/>
          <a:lstStyle>
            <a:lvl1pPr algn="ctr"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Bookman Old Style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>
                <a:latin typeface="Bookman Old Style" pitchFamily="18" charset="0"/>
              </a:defRPr>
            </a:lvl1pPr>
            <a:lvl2pPr>
              <a:defRPr>
                <a:latin typeface="Bookman Old Style" pitchFamily="18" charset="0"/>
              </a:defRPr>
            </a:lvl2pPr>
            <a:lvl3pPr>
              <a:defRPr>
                <a:latin typeface="Bookman Old Style" pitchFamily="18" charset="0"/>
              </a:defRPr>
            </a:lvl3pPr>
            <a:lvl4pPr>
              <a:defRPr>
                <a:latin typeface="Bookman Old Style" pitchFamily="18" charset="0"/>
              </a:defRPr>
            </a:lvl4pPr>
            <a:lvl5pPr>
              <a:defRPr>
                <a:latin typeface="Bookman Old Style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63A55-6121-4EB7-A695-7F98E814B3C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2013-08-15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D3653-FC6B-458C-BF87-0A6BC69CD76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07529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13570-A91D-4AFF-8687-71B045AC865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2013-08-15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D3653-FC6B-458C-BF87-0A6BC69CD76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6650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F635D-562F-48DD-B0FC-9670EB9F727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2013-08-15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D3653-FC6B-458C-BF87-0A6BC69CD76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55831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89974-6BD7-4CF3-B8D7-DAEB21992CF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2013-08-15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D3653-FC6B-458C-BF87-0A6BC69CD76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26386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00360-3186-4ECD-B484-C04D24C27F1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2013-08-15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D3653-FC6B-458C-BF87-0A6BC69CD76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04627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666DD-A8F1-412C-8E53-F945E153336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2013-08-15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D3653-FC6B-458C-BF87-0A6BC69CD76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06394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2A6FF-2434-4949-B52E-37F442B8F80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2013-08-15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D3653-FC6B-458C-BF87-0A6BC69CD76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38846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4FF28-F642-4D18-A886-B5123856D24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2013-08-15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D3653-FC6B-458C-BF87-0A6BC69CD76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02349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A6314-5F0E-43C6-821E-3F11B1223CF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2013-08-15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D3653-FC6B-458C-BF87-0A6BC69CD76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1760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FD5AD-1A4D-438D-8F3A-4140310BBE3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2013-08-15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D3653-FC6B-458C-BF87-0A6BC69CD76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6981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5884" name="Rectangle 12"/>
          <p:cNvSpPr>
            <a:spLocks noChangeArrowheads="1"/>
          </p:cNvSpPr>
          <p:nvPr/>
        </p:nvSpPr>
        <p:spPr bwMode="white">
          <a:xfrm rot="10800000">
            <a:off x="0" y="4581525"/>
            <a:ext cx="9144000" cy="2276475"/>
          </a:xfrm>
          <a:prstGeom prst="rect">
            <a:avLst/>
          </a:prstGeom>
          <a:gradFill rotWithShape="1">
            <a:gsLst>
              <a:gs pos="0">
                <a:srgbClr val="C0C0C0"/>
              </a:gs>
              <a:gs pos="100000">
                <a:srgbClr val="FFFFFF"/>
              </a:gs>
            </a:gsLst>
            <a:lin ang="5400000" scaled="1"/>
          </a:gradFill>
          <a:ln w="12700" algn="ctr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9758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828800"/>
            <a:ext cx="7772400" cy="1470025"/>
          </a:xfrm>
          <a:noFill/>
        </p:spPr>
        <p:txBody>
          <a:bodyPr/>
          <a:lstStyle>
            <a:lvl1pPr algn="ctr"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758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975877" name="Text Box 5"/>
          <p:cNvSpPr txBox="1">
            <a:spLocks noChangeArrowheads="1"/>
          </p:cNvSpPr>
          <p:nvPr/>
        </p:nvSpPr>
        <p:spPr bwMode="white">
          <a:xfrm>
            <a:off x="0" y="6553200"/>
            <a:ext cx="865188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l" defTabSz="457200">
              <a:lnSpc>
                <a:spcPct val="100000"/>
              </a:lnSpc>
              <a:spcBef>
                <a:spcPct val="5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E432CAEB-9A62-4DC0-9384-49C790CA627B}" type="slidenum">
              <a:rPr lang="ar-SA" sz="1400">
                <a:solidFill>
                  <a:srgbClr val="4D4D4D"/>
                </a:solidFill>
                <a:cs typeface="Arial" charset="0"/>
              </a:rPr>
              <a:pPr algn="l" defTabSz="457200">
                <a:lnSpc>
                  <a:spcPct val="100000"/>
                </a:lnSpc>
                <a:spcBef>
                  <a:spcPct val="500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‹#›</a:t>
            </a:fld>
            <a:endParaRPr lang="en-US" sz="1400">
              <a:solidFill>
                <a:srgbClr val="4D4D4D"/>
              </a:solidFill>
            </a:endParaRPr>
          </a:p>
        </p:txBody>
      </p:sp>
      <p:sp>
        <p:nvSpPr>
          <p:cNvPr id="975883" name="Rectangle 11"/>
          <p:cNvSpPr>
            <a:spLocks noChangeArrowheads="1"/>
          </p:cNvSpPr>
          <p:nvPr/>
        </p:nvSpPr>
        <p:spPr bwMode="white">
          <a:xfrm>
            <a:off x="0" y="0"/>
            <a:ext cx="9144000" cy="2133600"/>
          </a:xfrm>
          <a:prstGeom prst="rect">
            <a:avLst/>
          </a:prstGeom>
          <a:gradFill rotWithShape="1">
            <a:gsLst>
              <a:gs pos="0">
                <a:srgbClr val="C0C0C0"/>
              </a:gs>
              <a:gs pos="100000">
                <a:srgbClr val="FFFFFF"/>
              </a:gs>
            </a:gsLst>
            <a:lin ang="5400000" scaled="1"/>
          </a:gradFill>
          <a:ln w="12700" algn="ctr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7" name="Rectangle 12"/>
          <p:cNvSpPr>
            <a:spLocks noChangeArrowheads="1"/>
          </p:cNvSpPr>
          <p:nvPr/>
        </p:nvSpPr>
        <p:spPr bwMode="white">
          <a:xfrm rot="10800000">
            <a:off x="0" y="4581525"/>
            <a:ext cx="9144000" cy="2276475"/>
          </a:xfrm>
          <a:prstGeom prst="rect">
            <a:avLst/>
          </a:prstGeom>
          <a:gradFill rotWithShape="1">
            <a:gsLst>
              <a:gs pos="0">
                <a:srgbClr val="C0C0C0"/>
              </a:gs>
              <a:gs pos="100000">
                <a:srgbClr val="FFFFFF"/>
              </a:gs>
            </a:gsLst>
            <a:lin ang="5400000" scaled="1"/>
          </a:gradFill>
          <a:ln w="12700" algn="ctr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white">
          <a:xfrm>
            <a:off x="0" y="6553200"/>
            <a:ext cx="865188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l" defTabSz="457200">
              <a:lnSpc>
                <a:spcPct val="100000"/>
              </a:lnSpc>
              <a:spcBef>
                <a:spcPct val="5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E432CAEB-9A62-4DC0-9384-49C790CA627B}" type="slidenum">
              <a:rPr lang="ar-SA" sz="1400">
                <a:solidFill>
                  <a:srgbClr val="4D4D4D"/>
                </a:solidFill>
                <a:cs typeface="Arial" charset="0"/>
              </a:rPr>
              <a:pPr algn="l" defTabSz="457200">
                <a:lnSpc>
                  <a:spcPct val="100000"/>
                </a:lnSpc>
                <a:spcBef>
                  <a:spcPct val="500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‹#›</a:t>
            </a:fld>
            <a:endParaRPr lang="en-US" sz="1400">
              <a:solidFill>
                <a:srgbClr val="4D4D4D"/>
              </a:solidFill>
            </a:endParaRPr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white">
          <a:xfrm>
            <a:off x="0" y="0"/>
            <a:ext cx="9144000" cy="2133600"/>
          </a:xfrm>
          <a:prstGeom prst="rect">
            <a:avLst/>
          </a:prstGeom>
          <a:gradFill rotWithShape="1">
            <a:gsLst>
              <a:gs pos="0">
                <a:srgbClr val="C0C0C0"/>
              </a:gs>
              <a:gs pos="100000">
                <a:srgbClr val="FFFFFF"/>
              </a:gs>
            </a:gsLst>
            <a:lin ang="5400000" scaled="1"/>
          </a:gradFill>
          <a:ln w="12700" algn="ctr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10" name="Rectangle 12"/>
          <p:cNvSpPr>
            <a:spLocks noChangeArrowheads="1"/>
          </p:cNvSpPr>
          <p:nvPr userDrawn="1"/>
        </p:nvSpPr>
        <p:spPr bwMode="white">
          <a:xfrm rot="10800000">
            <a:off x="0" y="4581525"/>
            <a:ext cx="9144000" cy="2276475"/>
          </a:xfrm>
          <a:prstGeom prst="rect">
            <a:avLst/>
          </a:prstGeom>
          <a:gradFill rotWithShape="1">
            <a:gsLst>
              <a:gs pos="0">
                <a:srgbClr val="C0C0C0"/>
              </a:gs>
              <a:gs pos="100000">
                <a:srgbClr val="FFFFFF"/>
              </a:gs>
            </a:gsLst>
            <a:lin ang="5400000" scaled="1"/>
          </a:gradFill>
          <a:ln w="12700" algn="ctr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11" name="Text Box 5"/>
          <p:cNvSpPr txBox="1">
            <a:spLocks noChangeArrowheads="1"/>
          </p:cNvSpPr>
          <p:nvPr userDrawn="1"/>
        </p:nvSpPr>
        <p:spPr bwMode="white">
          <a:xfrm>
            <a:off x="0" y="6553200"/>
            <a:ext cx="865188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l" defTabSz="457200">
              <a:lnSpc>
                <a:spcPct val="100000"/>
              </a:lnSpc>
              <a:spcBef>
                <a:spcPct val="5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E432CAEB-9A62-4DC0-9384-49C790CA627B}" type="slidenum">
              <a:rPr lang="ar-SA" sz="1400">
                <a:solidFill>
                  <a:srgbClr val="4D4D4D"/>
                </a:solidFill>
                <a:cs typeface="Arial" charset="0"/>
              </a:rPr>
              <a:pPr algn="l" defTabSz="457200">
                <a:lnSpc>
                  <a:spcPct val="100000"/>
                </a:lnSpc>
                <a:spcBef>
                  <a:spcPct val="500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‹#›</a:t>
            </a:fld>
            <a:endParaRPr lang="en-US" sz="1400">
              <a:solidFill>
                <a:srgbClr val="4D4D4D"/>
              </a:solidFill>
            </a:endParaRPr>
          </a:p>
        </p:txBody>
      </p:sp>
      <p:sp>
        <p:nvSpPr>
          <p:cNvPr id="12" name="Rectangle 11"/>
          <p:cNvSpPr>
            <a:spLocks noChangeArrowheads="1"/>
          </p:cNvSpPr>
          <p:nvPr userDrawn="1"/>
        </p:nvSpPr>
        <p:spPr bwMode="white">
          <a:xfrm>
            <a:off x="0" y="0"/>
            <a:ext cx="9144000" cy="2133600"/>
          </a:xfrm>
          <a:prstGeom prst="rect">
            <a:avLst/>
          </a:prstGeom>
          <a:gradFill rotWithShape="1">
            <a:gsLst>
              <a:gs pos="0">
                <a:srgbClr val="C0C0C0"/>
              </a:gs>
              <a:gs pos="100000">
                <a:srgbClr val="FFFFFF"/>
              </a:gs>
            </a:gsLst>
            <a:lin ang="5400000" scaled="1"/>
          </a:gradFill>
          <a:ln w="12700" algn="ctr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9484B-6259-490C-A851-5A5A5F8AF314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ט'/אלול/תשע"ג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81C14-7660-4EB0-AC28-1530A326B31E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20661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9484B-6259-490C-A851-5A5A5F8AF314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ט'/אלול/תשע"ג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81C14-7660-4EB0-AC28-1530A326B31E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02124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9484B-6259-490C-A851-5A5A5F8AF314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ט'/אלול/תשע"ג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81C14-7660-4EB0-AC28-1530A326B31E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86162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9484B-6259-490C-A851-5A5A5F8AF314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ט'/אלול/תשע"ג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81C14-7660-4EB0-AC28-1530A326B31E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95980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9484B-6259-490C-A851-5A5A5F8AF314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ט'/אלול/תשע"ג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81C14-7660-4EB0-AC28-1530A326B31E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105247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9484B-6259-490C-A851-5A5A5F8AF314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ט'/אלול/תשע"ג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81C14-7660-4EB0-AC28-1530A326B31E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969640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9484B-6259-490C-A851-5A5A5F8AF314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ט'/אלול/תשע"ג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81C14-7660-4EB0-AC28-1530A326B31E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35598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9484B-6259-490C-A851-5A5A5F8AF314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ט'/אלול/תשע"ג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81C14-7660-4EB0-AC28-1530A326B31E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768135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9484B-6259-490C-A851-5A5A5F8AF314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ט'/אלול/תשע"ג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81C14-7660-4EB0-AC28-1530A326B31E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460217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9484B-6259-490C-A851-5A5A5F8AF314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ט'/אלול/תשע"ג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81C14-7660-4EB0-AC28-1530A326B31E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3451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9484B-6259-490C-A851-5A5A5F8AF314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ט'/אלול/תשע"ג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81C14-7660-4EB0-AC28-1530A326B31E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82550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219200"/>
            <a:ext cx="43053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219200"/>
            <a:ext cx="43053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5323C-4968-4A53-9D2C-13C922908D4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2013-08-15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D3653-FC6B-458C-BF87-0A6BC69CD76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19146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auto">
          <a:xfrm>
            <a:off x="-2" y="0"/>
            <a:ext cx="9150351" cy="762000"/>
          </a:xfrm>
          <a:prstGeom prst="rect">
            <a:avLst/>
          </a:prstGeom>
          <a:solidFill>
            <a:srgbClr val="EAEAE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A42700"/>
              </a:solidFill>
              <a:effectLst/>
              <a:latin typeface="Arial" charset="0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-2" y="0"/>
            <a:ext cx="9150351" cy="762000"/>
          </a:xfrm>
          <a:prstGeom prst="rect">
            <a:avLst/>
          </a:prstGeom>
          <a:solidFill>
            <a:srgbClr val="EAEAE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A42700"/>
              </a:solidFill>
              <a:effectLst/>
              <a:latin typeface="Arial" charset="0"/>
            </a:endParaRPr>
          </a:p>
        </p:txBody>
      </p:sp>
      <p:sp>
        <p:nvSpPr>
          <p:cNvPr id="751683" name="Rectangle 67"/>
          <p:cNvSpPr>
            <a:spLocks noChangeArrowheads="1"/>
          </p:cNvSpPr>
          <p:nvPr/>
        </p:nvSpPr>
        <p:spPr bwMode="white">
          <a:xfrm>
            <a:off x="0" y="6497638"/>
            <a:ext cx="9144000" cy="366712"/>
          </a:xfrm>
          <a:prstGeom prst="rect">
            <a:avLst/>
          </a:prstGeom>
          <a:gradFill rotWithShape="1">
            <a:gsLst>
              <a:gs pos="0">
                <a:schemeClr val="tx2"/>
              </a:gs>
              <a:gs pos="100000">
                <a:srgbClr val="B2B2B2"/>
              </a:gs>
            </a:gsLst>
            <a:lin ang="5400000" scaled="1"/>
          </a:gradFill>
          <a:ln w="12700" algn="ctr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 defTabSz="457200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>
              <a:solidFill>
                <a:schemeClr val="accent1"/>
              </a:solidFill>
            </a:endParaRPr>
          </a:p>
        </p:txBody>
      </p:sp>
      <p:sp>
        <p:nvSpPr>
          <p:cNvPr id="7516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219200"/>
            <a:ext cx="87630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51671" name="Text Box 55"/>
          <p:cNvSpPr txBox="1">
            <a:spLocks noChangeArrowheads="1"/>
          </p:cNvSpPr>
          <p:nvPr/>
        </p:nvSpPr>
        <p:spPr bwMode="white">
          <a:xfrm>
            <a:off x="0" y="6610350"/>
            <a:ext cx="865188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l" defTabSz="457200">
              <a:lnSpc>
                <a:spcPct val="100000"/>
              </a:lnSpc>
              <a:spcBef>
                <a:spcPct val="5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6C99DAC5-EEB5-4372-8AA8-DAA2EC021FBD}" type="slidenum">
              <a:rPr lang="ar-SA" sz="1200">
                <a:solidFill>
                  <a:srgbClr val="4D4D4D"/>
                </a:solidFill>
                <a:cs typeface="Arial" charset="0"/>
              </a:rPr>
              <a:pPr algn="l" defTabSz="457200">
                <a:lnSpc>
                  <a:spcPct val="100000"/>
                </a:lnSpc>
                <a:spcBef>
                  <a:spcPct val="500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‹#›</a:t>
            </a:fld>
            <a:endParaRPr lang="en-US" sz="1200">
              <a:solidFill>
                <a:srgbClr val="4D4D4D"/>
              </a:solidFill>
            </a:endParaRPr>
          </a:p>
        </p:txBody>
      </p:sp>
      <p:sp>
        <p:nvSpPr>
          <p:cNvPr id="751684" name="Rectangle 68"/>
          <p:cNvSpPr>
            <a:spLocks noChangeArrowheads="1"/>
          </p:cNvSpPr>
          <p:nvPr/>
        </p:nvSpPr>
        <p:spPr bwMode="white">
          <a:xfrm rot="10800000">
            <a:off x="0" y="765175"/>
            <a:ext cx="9150350" cy="366713"/>
          </a:xfrm>
          <a:prstGeom prst="rect">
            <a:avLst/>
          </a:prstGeom>
          <a:gradFill rotWithShape="1">
            <a:gsLst>
              <a:gs pos="0">
                <a:schemeClr val="tx2"/>
              </a:gs>
              <a:gs pos="100000">
                <a:srgbClr val="EAEAEA"/>
              </a:gs>
            </a:gsLst>
            <a:lin ang="5400000" scaled="1"/>
          </a:gradFill>
          <a:ln w="12700" algn="ctr">
            <a:noFill/>
            <a:miter lim="800000"/>
            <a:headEnd/>
            <a:tailEnd/>
          </a:ln>
          <a:effectLst/>
        </p:spPr>
        <p:txBody>
          <a:bodyPr rot="10800000" lIns="90000" tIns="46800" rIns="90000" bIns="46800" anchor="ctr">
            <a:spAutoFit/>
          </a:bodyPr>
          <a:lstStyle/>
          <a:p>
            <a:pPr defTabSz="457200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>
              <a:solidFill>
                <a:schemeClr val="accent1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-2" y="0"/>
            <a:ext cx="9150351" cy="762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A42700"/>
              </a:solidFill>
              <a:effectLst/>
              <a:latin typeface="Arial" charset="0"/>
            </a:endParaRPr>
          </a:p>
        </p:txBody>
      </p:sp>
      <p:sp>
        <p:nvSpPr>
          <p:cNvPr id="751618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-22" y="20053"/>
            <a:ext cx="9144000" cy="838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9" r:id="rId5"/>
    <p:sldLayoutId id="2147483710" r:id="rId6"/>
    <p:sldLayoutId id="2147483712" r:id="rId7"/>
    <p:sldLayoutId id="2147483713" r:id="rId8"/>
  </p:sldLayoutIdLst>
  <p:transition spd="slow"/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>
          <a:solidFill>
            <a:srgbClr val="A42700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rgbClr val="A42700"/>
          </a:solidFill>
          <a:latin typeface="Arial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rgbClr val="A42700"/>
          </a:solidFill>
          <a:latin typeface="Arial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rgbClr val="A42700"/>
          </a:solidFill>
          <a:latin typeface="Arial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rgbClr val="A42700"/>
          </a:solidFill>
          <a:latin typeface="Arial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rgbClr val="A42700"/>
          </a:solidFill>
          <a:latin typeface="Arial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rgbClr val="A42700"/>
          </a:solidFill>
          <a:latin typeface="Arial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rgbClr val="A42700"/>
          </a:solidFill>
          <a:latin typeface="Arial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rgbClr val="A42700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000000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000000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fld id="{3ED6A014-BF46-4EB7-A512-86DB71B24756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Palatino Linotype"/>
              </a:rPr>
              <a:pPr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t>2013-08-15</a:t>
            </a:fld>
            <a:endParaRPr lang="en-US">
              <a:solidFill>
                <a:prstClr val="black">
                  <a:tint val="75000"/>
                </a:prstClr>
              </a:solidFill>
              <a:latin typeface="Palatino Linotype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Palatino Linotype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62004" y="64316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fld id="{42FD3653-FC6B-458C-BF87-0A6BC69CD76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Palatino Linotype"/>
              </a:rPr>
              <a:pPr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Palatino Linotype"/>
            </a:endParaRPr>
          </a:p>
        </p:txBody>
      </p:sp>
    </p:spTree>
    <p:extLst>
      <p:ext uri="{BB962C8B-B14F-4D97-AF65-F5344CB8AC3E}">
        <p14:creationId xmlns:p14="http://schemas.microsoft.com/office/powerpoint/2010/main" val="2063376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Bookman Old Style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1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fld id="{20D9484B-6259-490C-A851-5A5A5F8AF314}" type="datetimeFigureOut">
              <a:rPr lang="he-IL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rtl="1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t>ט'/אלול/תשע"ג</a:t>
            </a:fld>
            <a:endParaRPr lang="he-IL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1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he-IL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1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fld id="{2D581C14-7660-4EB0-AC28-1530A326B31E}" type="slidenum">
              <a:rPr lang="he-IL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rtl="1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he-IL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73240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451302"/>
            <a:ext cx="8991600" cy="736036"/>
          </a:xfrm>
          <a:noFill/>
        </p:spPr>
        <p:txBody>
          <a:bodyPr wrap="square" lIns="90000" tIns="46800" rIns="90000" bIns="46800">
            <a:spAutoFit/>
          </a:bodyPr>
          <a:lstStyle/>
          <a:p>
            <a:pPr defTabSz="457200">
              <a:lnSpc>
                <a:spcPct val="93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b="1" dirty="0">
                <a:latin typeface="Bookman Old Style" pitchFamily="18" charset="0"/>
                <a:ea typeface="WenQuanYi Micro Hei" pitchFamily="2"/>
                <a:cs typeface="Lohit Devanagari" pitchFamily="2"/>
              </a:rPr>
              <a:t>C: There’s a SNARK for That</a:t>
            </a:r>
            <a:endParaRPr lang="he-IL" b="1" dirty="0">
              <a:latin typeface="Bookman Old Style" pitchFamily="18" charset="0"/>
              <a:ea typeface="WenQuanYi Micro Hei" pitchFamily="2"/>
              <a:cs typeface="Lohit Devanagari" pitchFamily="2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250825" y="1701949"/>
            <a:ext cx="4930775" cy="4187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  <a:spAutoFit/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000000"/>
                </a:solidFill>
                <a:latin typeface="+mn-lt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0000"/>
                </a:solidFill>
                <a:latin typeface="+mn-lt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0000"/>
                </a:solidFill>
                <a:latin typeface="+mn-lt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+mn-lt"/>
                <a:cs typeface="+mn-cs"/>
              </a:defRPr>
            </a:lvl9pPr>
          </a:lstStyle>
          <a:p>
            <a:pPr defTabSz="457200">
              <a:lnSpc>
                <a:spcPct val="100000"/>
              </a:lnSpc>
              <a:spcBef>
                <a:spcPts val="12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600" dirty="0">
                <a:solidFill>
                  <a:schemeClr val="tx1"/>
                </a:solidFill>
                <a:latin typeface="Bookman Old Style" pitchFamily="18" charset="0"/>
                <a:ea typeface="WenQuanYi Micro Hei" pitchFamily="2"/>
                <a:cs typeface="Lohit Devanagari" pitchFamily="2"/>
              </a:rPr>
              <a:t>Alessandro </a:t>
            </a:r>
            <a:r>
              <a:rPr lang="en-GB" sz="3600" dirty="0" err="1">
                <a:solidFill>
                  <a:schemeClr val="tx1"/>
                </a:solidFill>
                <a:latin typeface="Bookman Old Style" pitchFamily="18" charset="0"/>
                <a:ea typeface="WenQuanYi Micro Hei" pitchFamily="2"/>
                <a:cs typeface="Lohit Devanagari" pitchFamily="2"/>
              </a:rPr>
              <a:t>Chiesa</a:t>
            </a:r>
            <a:endParaRPr lang="en-GB" sz="3600" dirty="0">
              <a:solidFill>
                <a:schemeClr val="tx1"/>
              </a:solidFill>
              <a:latin typeface="Bookman Old Style" pitchFamily="18" charset="0"/>
              <a:ea typeface="WenQuanYi Micro Hei" pitchFamily="2"/>
              <a:cs typeface="Lohit Devanagari" pitchFamily="2"/>
            </a:endParaRPr>
          </a:p>
          <a:p>
            <a:pPr defTabSz="457200">
              <a:lnSpc>
                <a:spcPct val="100000"/>
              </a:lnSpc>
              <a:spcBef>
                <a:spcPts val="12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600" dirty="0">
                <a:solidFill>
                  <a:schemeClr val="tx1"/>
                </a:solidFill>
                <a:latin typeface="Bookman Old Style" pitchFamily="18" charset="0"/>
                <a:ea typeface="WenQuanYi Micro Hei" pitchFamily="2"/>
                <a:cs typeface="Lohit Devanagari" pitchFamily="2"/>
              </a:rPr>
              <a:t>Daniel </a:t>
            </a:r>
            <a:r>
              <a:rPr lang="en-GB" sz="3600" dirty="0" err="1">
                <a:solidFill>
                  <a:schemeClr val="tx1"/>
                </a:solidFill>
                <a:latin typeface="Bookman Old Style" pitchFamily="18" charset="0"/>
                <a:ea typeface="WenQuanYi Micro Hei" pitchFamily="2"/>
                <a:cs typeface="Lohit Devanagari" pitchFamily="2"/>
              </a:rPr>
              <a:t>Genkin</a:t>
            </a:r>
            <a:endParaRPr lang="en-GB" sz="3600" dirty="0">
              <a:solidFill>
                <a:schemeClr val="tx1"/>
              </a:solidFill>
              <a:latin typeface="Bookman Old Style" pitchFamily="18" charset="0"/>
              <a:ea typeface="WenQuanYi Micro Hei" pitchFamily="2"/>
              <a:cs typeface="Lohit Devanagari" pitchFamily="2"/>
            </a:endParaRPr>
          </a:p>
          <a:p>
            <a:pPr defTabSz="457200">
              <a:lnSpc>
                <a:spcPct val="100000"/>
              </a:lnSpc>
              <a:spcBef>
                <a:spcPts val="12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600" dirty="0">
                <a:solidFill>
                  <a:schemeClr val="tx1"/>
                </a:solidFill>
                <a:latin typeface="Bookman Old Style" pitchFamily="18" charset="0"/>
                <a:ea typeface="WenQuanYi Micro Hei" pitchFamily="2"/>
                <a:cs typeface="Lohit Devanagari" pitchFamily="2"/>
              </a:rPr>
              <a:t>Eli Ben-</a:t>
            </a:r>
            <a:r>
              <a:rPr lang="en-GB" sz="3600" dirty="0" err="1">
                <a:solidFill>
                  <a:schemeClr val="tx1"/>
                </a:solidFill>
                <a:latin typeface="Bookman Old Style" pitchFamily="18" charset="0"/>
                <a:ea typeface="WenQuanYi Micro Hei" pitchFamily="2"/>
                <a:cs typeface="Lohit Devanagari" pitchFamily="2"/>
              </a:rPr>
              <a:t>Sasson</a:t>
            </a:r>
            <a:endParaRPr lang="en-GB" sz="3600" dirty="0">
              <a:solidFill>
                <a:schemeClr val="tx1"/>
              </a:solidFill>
              <a:latin typeface="Bookman Old Style" pitchFamily="18" charset="0"/>
              <a:ea typeface="WenQuanYi Micro Hei" pitchFamily="2"/>
              <a:cs typeface="Lohit Devanagari" pitchFamily="2"/>
            </a:endParaRPr>
          </a:p>
          <a:p>
            <a:pPr defTabSz="457200">
              <a:lnSpc>
                <a:spcPct val="100000"/>
              </a:lnSpc>
              <a:spcBef>
                <a:spcPts val="12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600" b="1" dirty="0">
                <a:solidFill>
                  <a:schemeClr val="tx1"/>
                </a:solidFill>
                <a:latin typeface="Bookman Old Style" pitchFamily="18" charset="0"/>
                <a:ea typeface="WenQuanYi Micro Hei" pitchFamily="2"/>
                <a:cs typeface="Lohit Devanagari" pitchFamily="2"/>
              </a:rPr>
              <a:t>Eran </a:t>
            </a:r>
            <a:r>
              <a:rPr lang="en-GB" sz="3600" b="1" dirty="0" err="1">
                <a:solidFill>
                  <a:schemeClr val="tx1"/>
                </a:solidFill>
                <a:latin typeface="Bookman Old Style" pitchFamily="18" charset="0"/>
                <a:ea typeface="WenQuanYi Micro Hei" pitchFamily="2"/>
                <a:cs typeface="Lohit Devanagari" pitchFamily="2"/>
              </a:rPr>
              <a:t>Tromer</a:t>
            </a:r>
            <a:endParaRPr lang="en-GB" sz="3600" b="1" dirty="0">
              <a:solidFill>
                <a:schemeClr val="tx1"/>
              </a:solidFill>
              <a:latin typeface="Bookman Old Style" pitchFamily="18" charset="0"/>
              <a:ea typeface="WenQuanYi Micro Hei" pitchFamily="2"/>
              <a:cs typeface="Lohit Devanagari" pitchFamily="2"/>
            </a:endParaRPr>
          </a:p>
          <a:p>
            <a:pPr defTabSz="457200">
              <a:lnSpc>
                <a:spcPct val="100000"/>
              </a:lnSpc>
              <a:spcBef>
                <a:spcPts val="12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600" dirty="0" err="1">
                <a:solidFill>
                  <a:schemeClr val="tx1"/>
                </a:solidFill>
                <a:latin typeface="Bookman Old Style" pitchFamily="18" charset="0"/>
                <a:ea typeface="WenQuanYi Micro Hei" pitchFamily="2"/>
                <a:cs typeface="Lohit Devanagari" pitchFamily="2"/>
              </a:rPr>
              <a:t>Madars</a:t>
            </a:r>
            <a:r>
              <a:rPr lang="en-GB" sz="3600" dirty="0">
                <a:solidFill>
                  <a:schemeClr val="tx1"/>
                </a:solidFill>
                <a:latin typeface="Bookman Old Style" pitchFamily="18" charset="0"/>
                <a:ea typeface="WenQuanYi Micro Hei" pitchFamily="2"/>
                <a:cs typeface="Lohit Devanagari" pitchFamily="2"/>
              </a:rPr>
              <a:t> </a:t>
            </a:r>
            <a:r>
              <a:rPr lang="en-GB" sz="3600" dirty="0" err="1" smtClean="0">
                <a:solidFill>
                  <a:schemeClr val="tx1"/>
                </a:solidFill>
                <a:latin typeface="Bookman Old Style" pitchFamily="18" charset="0"/>
                <a:ea typeface="WenQuanYi Micro Hei" pitchFamily="2"/>
                <a:cs typeface="Lohit Devanagari" pitchFamily="2"/>
              </a:rPr>
              <a:t>Virza</a:t>
            </a:r>
            <a:endParaRPr lang="en-GB" sz="3600" dirty="0" smtClean="0">
              <a:solidFill>
                <a:schemeClr val="tx1"/>
              </a:solidFill>
              <a:latin typeface="Bookman Old Style" pitchFamily="18" charset="0"/>
              <a:ea typeface="WenQuanYi Micro Hei" pitchFamily="2"/>
              <a:cs typeface="Lohit Devanagari" pitchFamily="2"/>
            </a:endParaRPr>
          </a:p>
          <a:p>
            <a:pPr defTabSz="457200">
              <a:lnSpc>
                <a:spcPct val="100000"/>
              </a:lnSpc>
              <a:spcBef>
                <a:spcPts val="12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600" dirty="0" smtClean="0">
                <a:solidFill>
                  <a:schemeClr val="tx1"/>
                </a:solidFill>
                <a:latin typeface="Bookman Old Style" pitchFamily="18" charset="0"/>
                <a:ea typeface="WenQuanYi Micro Hei" pitchFamily="2"/>
                <a:cs typeface="Lohit Devanagari" pitchFamily="2"/>
              </a:rPr>
              <a:t>&amp; </a:t>
            </a:r>
            <a:r>
              <a:rPr lang="en-GB" sz="3600" dirty="0">
                <a:solidFill>
                  <a:schemeClr val="tx1"/>
                </a:solidFill>
                <a:latin typeface="Bookman Old Style" pitchFamily="18" charset="0"/>
                <a:ea typeface="WenQuanYi Micro Hei" pitchFamily="2"/>
                <a:cs typeface="Lohit Devanagari" pitchFamily="2"/>
              </a:rPr>
              <a:t>Co.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 t="2704" b="4328"/>
          <a:stretch>
            <a:fillRect/>
          </a:stretch>
        </p:blipFill>
        <p:spPr>
          <a:xfrm>
            <a:off x="5169851" y="1447799"/>
            <a:ext cx="3963263" cy="54262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5832125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A42700"/>
              </a:solidFill>
              <a:effectLst/>
              <a:latin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 rot="16200000">
            <a:off x="1159329" y="-1126671"/>
            <a:ext cx="6858000" cy="911134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" name="Straight Arrow Connector 3"/>
          <p:cNvCxnSpPr/>
          <p:nvPr/>
        </p:nvCxnSpPr>
        <p:spPr>
          <a:xfrm>
            <a:off x="4681438" y="225017"/>
            <a:ext cx="0" cy="0"/>
          </a:xfrm>
          <a:prstGeom prst="straightConnector1">
            <a:avLst/>
          </a:prstGeom>
          <a:noFill/>
          <a:ln w="0">
            <a:solidFill>
              <a:srgbClr val="000000"/>
            </a:solidFill>
            <a:prstDash val="solid"/>
            <a:tailEnd type="arrow"/>
          </a:ln>
        </p:spPr>
      </p:cxnSp>
      <p:cxnSp>
        <p:nvCxnSpPr>
          <p:cNvPr id="6" name="Straight Arrow Connector 5"/>
          <p:cNvCxnSpPr/>
          <p:nvPr/>
        </p:nvCxnSpPr>
        <p:spPr>
          <a:xfrm>
            <a:off x="1472922" y="2932747"/>
            <a:ext cx="0" cy="118872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1472922" y="1371600"/>
            <a:ext cx="0" cy="118872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838200" y="3947418"/>
            <a:ext cx="13340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prstClr val="black"/>
                </a:solidFill>
                <a:latin typeface="Palatino Linotype"/>
              </a:rPr>
              <a:t>circuit</a:t>
            </a:r>
            <a:endParaRPr lang="en-US" sz="3200" dirty="0">
              <a:solidFill>
                <a:prstClr val="black"/>
              </a:solidFill>
              <a:latin typeface="Palatino Linotype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838200" y="1560903"/>
            <a:ext cx="2002284" cy="707886"/>
          </a:xfrm>
          <a:prstGeom prst="roundRect">
            <a:avLst>
              <a:gd name="adj" fmla="val 8225"/>
            </a:avLst>
          </a:prstGeom>
          <a:solidFill>
            <a:schemeClr val="accent5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4000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38200" y="1595706"/>
            <a:ext cx="196239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dirty="0" smtClean="0">
                <a:solidFill>
                  <a:srgbClr val="0000FF"/>
                </a:solidFill>
                <a:latin typeface="Palatino Linotype"/>
              </a:rPr>
              <a:t>Compiler</a:t>
            </a:r>
            <a:endParaRPr lang="en-US" sz="3200" b="1" dirty="0">
              <a:solidFill>
                <a:srgbClr val="0000FF"/>
              </a:solidFill>
              <a:latin typeface="Palatino Linotype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838200" y="3110460"/>
            <a:ext cx="3614706" cy="707886"/>
          </a:xfrm>
          <a:prstGeom prst="roundRect">
            <a:avLst>
              <a:gd name="adj" fmla="val 8225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4000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38200" y="3156021"/>
            <a:ext cx="347723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dirty="0" smtClean="0">
                <a:solidFill>
                  <a:srgbClr val="0000FF"/>
                </a:solidFill>
                <a:latin typeface="Palatino Linotype"/>
              </a:rPr>
              <a:t>Circuit Generator</a:t>
            </a:r>
            <a:endParaRPr lang="en-US" sz="3200" b="1" dirty="0">
              <a:solidFill>
                <a:srgbClr val="0000FF"/>
              </a:solidFill>
              <a:latin typeface="Palatino Linotype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38200" y="838200"/>
            <a:ext cx="19207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Palatino Linotype"/>
              </a:rPr>
              <a:t>C program</a:t>
            </a:r>
            <a:endParaRPr lang="en-US" sz="1800" dirty="0">
              <a:solidFill>
                <a:prstClr val="black"/>
              </a:solidFill>
              <a:latin typeface="Palatino Linotype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838200" y="4742972"/>
            <a:ext cx="5162692" cy="707886"/>
          </a:xfrm>
          <a:prstGeom prst="roundRect">
            <a:avLst>
              <a:gd name="adj" fmla="val 8225"/>
            </a:avLst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4000" dirty="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38200" y="4799291"/>
            <a:ext cx="501688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dirty="0" err="1" smtClean="0">
                <a:solidFill>
                  <a:srgbClr val="0000FF"/>
                </a:solidFill>
                <a:latin typeface="Palatino Linotype"/>
              </a:rPr>
              <a:t>zkSNARK</a:t>
            </a:r>
            <a:r>
              <a:rPr lang="en-US" sz="3200" b="1" dirty="0" smtClean="0">
                <a:solidFill>
                  <a:srgbClr val="0000FF"/>
                </a:solidFill>
                <a:latin typeface="Palatino Linotype"/>
              </a:rPr>
              <a:t> for </a:t>
            </a:r>
            <a:r>
              <a:rPr lang="en-US" sz="3200" b="1" dirty="0" err="1" smtClean="0">
                <a:solidFill>
                  <a:srgbClr val="0000FF"/>
                </a:solidFill>
                <a:latin typeface="Palatino Linotype"/>
              </a:rPr>
              <a:t>CircuitSAT</a:t>
            </a:r>
            <a:endParaRPr lang="en-US" sz="3200" b="1" dirty="0">
              <a:solidFill>
                <a:srgbClr val="0000FF"/>
              </a:solidFill>
              <a:latin typeface="Palatino Linotype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1472922" y="4449110"/>
            <a:ext cx="0" cy="29449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4475762" y="3094465"/>
            <a:ext cx="200086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>
                <a:solidFill>
                  <a:prstClr val="black"/>
                </a:solidFill>
                <a:latin typeface="Palatino Linotype"/>
              </a:rPr>
              <a:t>based on theory</a:t>
            </a:r>
          </a:p>
          <a:p>
            <a:pPr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>
                <a:solidFill>
                  <a:prstClr val="black"/>
                </a:solidFill>
                <a:latin typeface="Palatino Linotype"/>
              </a:rPr>
              <a:t>of [BCGT13]</a:t>
            </a:r>
            <a:endParaRPr lang="en-US" sz="2000" dirty="0">
              <a:solidFill>
                <a:prstClr val="black"/>
              </a:solidFill>
              <a:latin typeface="Palatino Linotype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026386" y="4546937"/>
            <a:ext cx="200086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>
                <a:solidFill>
                  <a:prstClr val="black"/>
                </a:solidFill>
                <a:latin typeface="Palatino Linotype"/>
              </a:rPr>
              <a:t>based on theory</a:t>
            </a:r>
          </a:p>
          <a:p>
            <a:pPr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>
                <a:solidFill>
                  <a:prstClr val="black"/>
                </a:solidFill>
                <a:latin typeface="Palatino Linotype"/>
              </a:rPr>
              <a:t>of [GGPR13]</a:t>
            </a:r>
            <a:br>
              <a:rPr lang="en-US" sz="2000" dirty="0" smtClean="0">
                <a:solidFill>
                  <a:prstClr val="black"/>
                </a:solidFill>
                <a:latin typeface="Palatino Linotype"/>
              </a:rPr>
            </a:br>
            <a:r>
              <a:rPr lang="en-US" sz="2000" dirty="0" smtClean="0">
                <a:solidFill>
                  <a:prstClr val="black"/>
                </a:solidFill>
                <a:latin typeface="Palatino Linotype"/>
              </a:rPr>
              <a:t>     [BCIOP13]</a:t>
            </a:r>
            <a:endParaRPr lang="en-US" sz="2000" dirty="0">
              <a:solidFill>
                <a:prstClr val="black"/>
              </a:solidFill>
              <a:latin typeface="Palatino Linotype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970559" y="1703427"/>
            <a:ext cx="33742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  <a:latin typeface="Palatino Linotype"/>
              </a:rPr>
              <a:t>based on GCC</a:t>
            </a:r>
            <a:endParaRPr lang="en-US" sz="1800" dirty="0">
              <a:solidFill>
                <a:prstClr val="black"/>
              </a:solidFill>
              <a:latin typeface="Palatino Linotype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838200" y="2477994"/>
            <a:ext cx="32576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 err="1" smtClean="0">
                <a:solidFill>
                  <a:prstClr val="black"/>
                </a:solidFill>
                <a:latin typeface="Palatino Linotype"/>
              </a:rPr>
              <a:t>TinyRAM</a:t>
            </a:r>
            <a:r>
              <a:rPr lang="en-US" dirty="0" smtClean="0">
                <a:solidFill>
                  <a:prstClr val="black"/>
                </a:solidFill>
                <a:latin typeface="Palatino Linotype"/>
              </a:rPr>
              <a:t> program</a:t>
            </a:r>
            <a:endParaRPr lang="en-US" sz="1800" dirty="0">
              <a:solidFill>
                <a:prstClr val="black"/>
              </a:solidFill>
              <a:latin typeface="Palatino Linotype"/>
            </a:endParaRPr>
          </a:p>
        </p:txBody>
      </p:sp>
    </p:spTree>
    <p:extLst>
      <p:ext uri="{BB962C8B-B14F-4D97-AF65-F5344CB8AC3E}">
        <p14:creationId xmlns:p14="http://schemas.microsoft.com/office/powerpoint/2010/main" val="4284583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-152400"/>
            <a:ext cx="9144000" cy="1143000"/>
          </a:xfrm>
        </p:spPr>
        <p:txBody>
          <a:bodyPr>
            <a:noAutofit/>
          </a:bodyPr>
          <a:lstStyle/>
          <a:p>
            <a:r>
              <a:rPr lang="en-US" sz="2400" b="1" dirty="0" smtClean="0"/>
              <a:t>“I know an RC4 key producing</a:t>
            </a:r>
            <a:br>
              <a:rPr lang="en-US" sz="2400" b="1" dirty="0" smtClean="0"/>
            </a:br>
            <a:r>
              <a:rPr lang="en-US" sz="2400" b="1" dirty="0" smtClean="0"/>
              <a:t>26 41 5B C4 4C EC ED 6C 89 99 68 E1 82 04 DE”</a:t>
            </a:r>
            <a:endParaRPr lang="en-US" sz="2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42FD3653-FC6B-458C-BF87-0A6BC69CD76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6" name="Picture 2" descr="Y:\csnark-tests.gitsvn\android\SnarkApp\exmaples\RC4\qr_goo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838200"/>
            <a:ext cx="6019800" cy="601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4"/>
          <p:cNvSpPr txBox="1">
            <a:spLocks/>
          </p:cNvSpPr>
          <p:nvPr/>
        </p:nvSpPr>
        <p:spPr>
          <a:xfrm rot="1265540">
            <a:off x="7546691" y="5216356"/>
            <a:ext cx="1676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Bookman Old Style" pitchFamily="18" charset="0"/>
                <a:ea typeface="+mj-ea"/>
                <a:cs typeface="+mj-cs"/>
              </a:defRPr>
            </a:lvl1pPr>
          </a:lstStyle>
          <a:p>
            <a:pPr fontAlgn="auto">
              <a:lnSpc>
                <a:spcPct val="100000"/>
              </a:lnSpc>
              <a:spcAft>
                <a:spcPts val="0"/>
              </a:spcAft>
            </a:pPr>
            <a:r>
              <a:rPr lang="en-US" sz="2400" b="1" smtClean="0"/>
              <a:t>322-byte proof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169472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4"/>
          <p:cNvSpPr txBox="1">
            <a:spLocks/>
          </p:cNvSpPr>
          <p:nvPr/>
        </p:nvSpPr>
        <p:spPr>
          <a:xfrm>
            <a:off x="0" y="30480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Bookman Old Style" pitchFamily="18" charset="0"/>
                <a:ea typeface="+mj-ea"/>
                <a:cs typeface="+mj-cs"/>
              </a:defRPr>
            </a:lvl1pPr>
          </a:lstStyle>
          <a:p>
            <a:pPr fontAlgn="auto">
              <a:lnSpc>
                <a:spcPct val="100000"/>
              </a:lnSpc>
              <a:spcAft>
                <a:spcPts val="0"/>
              </a:spcAft>
            </a:pPr>
            <a:r>
              <a:rPr lang="en-US" sz="3200" b="1" dirty="0" smtClean="0"/>
              <a:t>“The execution of arbitrary C programs</a:t>
            </a:r>
            <a:br>
              <a:rPr lang="en-US" sz="3200" b="1" dirty="0" smtClean="0"/>
            </a:br>
            <a:r>
              <a:rPr lang="en-US" sz="3200" b="1" dirty="0" smtClean="0"/>
              <a:t>can be verified in a few milliseconds</a:t>
            </a:r>
            <a:br>
              <a:rPr lang="en-US" sz="3200" b="1" dirty="0" smtClean="0"/>
            </a:br>
            <a:r>
              <a:rPr lang="en-US" sz="3200" b="1" dirty="0" smtClean="0"/>
              <a:t>and 322 bytes”</a:t>
            </a:r>
            <a:endParaRPr lang="en-US" sz="3200" b="1" dirty="0"/>
          </a:p>
        </p:txBody>
      </p:sp>
      <p:sp>
        <p:nvSpPr>
          <p:cNvPr id="10" name="Title 4"/>
          <p:cNvSpPr txBox="1">
            <a:spLocks/>
          </p:cNvSpPr>
          <p:nvPr/>
        </p:nvSpPr>
        <p:spPr>
          <a:xfrm>
            <a:off x="0" y="541020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Bookman Old Style" pitchFamily="18" charset="0"/>
                <a:ea typeface="+mj-ea"/>
                <a:cs typeface="+mj-cs"/>
              </a:defRPr>
            </a:lvl1pPr>
          </a:lstStyle>
          <a:p>
            <a:pPr fontAlgn="auto">
              <a:lnSpc>
                <a:spcPct val="100000"/>
              </a:lnSpc>
              <a:spcAft>
                <a:spcPts val="0"/>
              </a:spcAft>
            </a:pPr>
            <a:r>
              <a:rPr lang="en-US" sz="3600" b="1" dirty="0" smtClean="0">
                <a:solidFill>
                  <a:srgbClr val="000099"/>
                </a:solidFill>
              </a:rPr>
              <a:t>http://scipr-lab.org</a:t>
            </a:r>
            <a:br>
              <a:rPr lang="en-US" sz="3600" b="1" dirty="0" smtClean="0">
                <a:solidFill>
                  <a:srgbClr val="000099"/>
                </a:solidFill>
              </a:rPr>
            </a:br>
            <a:r>
              <a:rPr lang="en-US" sz="3200" b="1" dirty="0" smtClean="0"/>
              <a:t>What Would you Like to Prove Today?</a:t>
            </a:r>
            <a:endParaRPr lang="en-US" sz="3600" b="1" dirty="0"/>
          </a:p>
        </p:txBody>
      </p:sp>
      <p:pic>
        <p:nvPicPr>
          <p:cNvPr id="1026" name="Picture 2" descr="Y:\scipr\scipr-url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01" b="9899"/>
          <a:stretch/>
        </p:blipFill>
        <p:spPr bwMode="auto">
          <a:xfrm>
            <a:off x="2209800" y="1676400"/>
            <a:ext cx="4648200" cy="3718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1860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Problem: integrity on untrusted platform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600" y="1447800"/>
            <a:ext cx="8763000" cy="5029200"/>
          </a:xfrm>
        </p:spPr>
        <p:txBody>
          <a:bodyPr/>
          <a:lstStyle/>
          <a:p>
            <a:r>
              <a:rPr lang="en-US" dirty="0" smtClean="0"/>
              <a:t>Faults</a:t>
            </a:r>
          </a:p>
          <a:p>
            <a:r>
              <a:rPr lang="en-US" dirty="0" smtClean="0"/>
              <a:t>Someone else’s cloud</a:t>
            </a:r>
          </a:p>
          <a:p>
            <a:r>
              <a:rPr lang="en-US" dirty="0" smtClean="0"/>
              <a:t>Platform </a:t>
            </a:r>
            <a:r>
              <a:rPr lang="en-US" dirty="0" err="1" smtClean="0"/>
              <a:t>trojans</a:t>
            </a:r>
            <a:endParaRPr lang="en-US" dirty="0" smtClean="0"/>
          </a:p>
          <a:p>
            <a:r>
              <a:rPr lang="en-US" dirty="0" smtClean="0"/>
              <a:t>Blue pill</a:t>
            </a:r>
          </a:p>
          <a:p>
            <a:r>
              <a:rPr lang="en-US" dirty="0" smtClean="0"/>
              <a:t>OS bugs</a:t>
            </a:r>
          </a:p>
          <a:p>
            <a:r>
              <a:rPr lang="en-US" dirty="0" smtClean="0"/>
              <a:t>Untrusted data origins</a:t>
            </a:r>
          </a:p>
          <a:p>
            <a:r>
              <a:rPr lang="en-US" dirty="0" smtClean="0"/>
              <a:t>Crypto protocols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1479292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399"/>
            <a:ext cx="9144000" cy="838201"/>
          </a:xfrm>
        </p:spPr>
        <p:txBody>
          <a:bodyPr/>
          <a:lstStyle/>
          <a:p>
            <a:r>
              <a:rPr lang="en-US" sz="4000" b="1" dirty="0" smtClean="0">
                <a:latin typeface="Bookman Old Style" pitchFamily="18" charset="0"/>
              </a:rPr>
              <a:t>Solution:</a:t>
            </a:r>
            <a:br>
              <a:rPr lang="en-US" sz="4000" b="1" dirty="0" smtClean="0">
                <a:latin typeface="Bookman Old Style" pitchFamily="18" charset="0"/>
              </a:rPr>
            </a:br>
            <a:r>
              <a:rPr lang="en-US" sz="4000" b="1" dirty="0" err="1" smtClean="0">
                <a:latin typeface="Bookman Old Style" pitchFamily="18" charset="0"/>
              </a:rPr>
              <a:t>zk</a:t>
            </a:r>
            <a:r>
              <a:rPr lang="en-US" sz="4000" b="1" dirty="0" smtClean="0">
                <a:latin typeface="Bookman Old Style" pitchFamily="18" charset="0"/>
              </a:rPr>
              <a:t>-SNARKs</a:t>
            </a:r>
            <a:endParaRPr lang="en-US" sz="4000" b="1" dirty="0">
              <a:latin typeface="Bookman Old Styl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4267200" cy="3810000"/>
          </a:xfrm>
        </p:spPr>
        <p:txBody>
          <a:bodyPr/>
          <a:lstStyle/>
          <a:p>
            <a:pPr marL="0" lvl="0" indent="0" hangingPunct="0">
              <a:spcBef>
                <a:spcPts val="0"/>
              </a:spcBef>
              <a:spcAft>
                <a:spcPts val="0"/>
              </a:spcAft>
              <a:buNone/>
              <a:defRPr sz="7000">
                <a:latin typeface="URW Chancery L" pitchFamily="2"/>
              </a:defRPr>
            </a:pPr>
            <a:endParaRPr lang="en-US" sz="4000" kern="1200" dirty="0" smtClean="0">
              <a:latin typeface="Bookman Old Style" pitchFamily="18" charset="0"/>
              <a:ea typeface="WenQuanYi Micro Hei" pitchFamily="2"/>
              <a:cs typeface="Lohit Devanagari" pitchFamily="2"/>
            </a:endParaRPr>
          </a:p>
          <a:p>
            <a:pPr marL="0" lvl="0" indent="0" hangingPunct="0">
              <a:spcBef>
                <a:spcPts val="0"/>
              </a:spcBef>
              <a:spcAft>
                <a:spcPts val="0"/>
              </a:spcAft>
              <a:buNone/>
              <a:defRPr sz="7000">
                <a:latin typeface="URW Chancery L" pitchFamily="2"/>
              </a:defRPr>
            </a:pPr>
            <a:r>
              <a:rPr lang="en-US" sz="4000" kern="1200" dirty="0" smtClean="0">
                <a:latin typeface="Bookman Old Style" pitchFamily="18" charset="0"/>
                <a:ea typeface="WenQuanYi Micro Hei" pitchFamily="2"/>
                <a:cs typeface="Lohit Devanagari" pitchFamily="2"/>
              </a:rPr>
              <a:t/>
            </a:r>
            <a:br>
              <a:rPr lang="en-US" sz="4000" kern="1200" dirty="0" smtClean="0">
                <a:latin typeface="Bookman Old Style" pitchFamily="18" charset="0"/>
                <a:ea typeface="WenQuanYi Micro Hei" pitchFamily="2"/>
                <a:cs typeface="Lohit Devanagari" pitchFamily="2"/>
              </a:rPr>
            </a:br>
            <a:endParaRPr lang="en-US" sz="4000" kern="1200" dirty="0">
              <a:latin typeface="Bookman Old Style" pitchFamily="18" charset="0"/>
              <a:ea typeface="WenQuanYi Micro Hei" pitchFamily="2"/>
              <a:cs typeface="Lohit Devanagari" pitchFamily="2"/>
            </a:endParaRPr>
          </a:p>
          <a:p>
            <a:pPr marL="0" lvl="0" indent="0" hangingPunct="0">
              <a:spcBef>
                <a:spcPts val="0"/>
              </a:spcBef>
              <a:spcAft>
                <a:spcPts val="0"/>
              </a:spcAft>
              <a:buNone/>
              <a:defRPr sz="7000">
                <a:latin typeface="URW Chancery L" pitchFamily="2"/>
              </a:defRPr>
            </a:pPr>
            <a:r>
              <a:rPr lang="en-US" sz="4000" kern="1200" dirty="0" smtClean="0">
                <a:solidFill>
                  <a:srgbClr val="FF0000"/>
                </a:solidFill>
                <a:latin typeface="Bookman Old Style" pitchFamily="18" charset="0"/>
                <a:ea typeface="WenQuanYi Micro Hei" pitchFamily="2"/>
                <a:cs typeface="Lohit Devanagari" pitchFamily="2"/>
              </a:rPr>
              <a:t>Ar</a:t>
            </a:r>
            <a:r>
              <a:rPr lang="en-US" sz="4000" kern="1200" dirty="0" smtClean="0">
                <a:latin typeface="Bookman Old Style" pitchFamily="18" charset="0"/>
                <a:ea typeface="WenQuanYi Micro Hei" pitchFamily="2"/>
                <a:cs typeface="Lohit Devanagari" pitchFamily="2"/>
              </a:rPr>
              <a:t>gument</a:t>
            </a:r>
            <a:endParaRPr lang="en-US" sz="4000" kern="1200" dirty="0">
              <a:latin typeface="Bookman Old Style" pitchFamily="18" charset="0"/>
              <a:ea typeface="WenQuanYi Micro Hei" pitchFamily="2"/>
              <a:cs typeface="Lohit Devanagari" pitchFamily="2"/>
            </a:endParaRPr>
          </a:p>
          <a:p>
            <a:endParaRPr lang="en-US" sz="1400" dirty="0">
              <a:latin typeface="Bookman Old Style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lum contrast="57000"/>
            <a:alphaModFix/>
          </a:blip>
          <a:srcRect l="3144" t="2010" r="3866" b="4437"/>
          <a:stretch/>
        </p:blipFill>
        <p:spPr>
          <a:xfrm>
            <a:off x="4423229" y="251077"/>
            <a:ext cx="4492171" cy="645452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228600" y="4267200"/>
            <a:ext cx="42672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000000"/>
                </a:solidFill>
                <a:latin typeface="+mn-lt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0000"/>
                </a:solidFill>
                <a:latin typeface="+mn-lt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0000"/>
                </a:solidFill>
                <a:latin typeface="+mn-lt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+mn-lt"/>
                <a:cs typeface="+mn-cs"/>
              </a:defRPr>
            </a:lvl9pPr>
          </a:lstStyle>
          <a:p>
            <a:pPr mar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0">
                <a:latin typeface="URW Chancery L" pitchFamily="2"/>
              </a:defRPr>
            </a:pPr>
            <a:r>
              <a:rPr lang="en-US" sz="2400" kern="1200" dirty="0" smtClean="0">
                <a:solidFill>
                  <a:schemeClr val="tx1"/>
                </a:solidFill>
                <a:latin typeface="Bookman Old Style" pitchFamily="18" charset="0"/>
                <a:ea typeface="WenQuanYi Micro Hei" pitchFamily="2"/>
                <a:cs typeface="Lohit Devanagari" pitchFamily="2"/>
              </a:rPr>
              <a:t>AKA</a:t>
            </a:r>
          </a:p>
          <a:p>
            <a:pPr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7000">
                <a:latin typeface="URW Chancery L" pitchFamily="2"/>
              </a:defRPr>
            </a:pPr>
            <a:r>
              <a:rPr lang="en-US" sz="3100" kern="1200" dirty="0" smtClean="0">
                <a:solidFill>
                  <a:schemeClr val="tx1"/>
                </a:solidFill>
                <a:latin typeface="Bookman Old Style" pitchFamily="18" charset="0"/>
                <a:ea typeface="WenQuanYi Micro Hei" pitchFamily="2"/>
                <a:cs typeface="Lohit Devanagari" pitchFamily="2"/>
              </a:rPr>
              <a:t>Non-interactive CS proofs of knowledge</a:t>
            </a:r>
          </a:p>
          <a:p>
            <a:pPr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7000">
                <a:latin typeface="URW Chancery L" pitchFamily="2"/>
              </a:defRPr>
            </a:pPr>
            <a:r>
              <a:rPr lang="en-US" sz="3100" kern="1200" dirty="0" err="1" smtClean="0">
                <a:solidFill>
                  <a:schemeClr val="tx1"/>
                </a:solidFill>
                <a:latin typeface="Bookman Old Style" pitchFamily="18" charset="0"/>
                <a:ea typeface="WenQuanYi Micro Hei" pitchFamily="2"/>
                <a:cs typeface="Lohit Devanagari" pitchFamily="2"/>
              </a:rPr>
              <a:t>Succint</a:t>
            </a:r>
            <a:r>
              <a:rPr lang="en-US" sz="3100" kern="1200" dirty="0" smtClean="0">
                <a:solidFill>
                  <a:schemeClr val="tx1"/>
                </a:solidFill>
                <a:latin typeface="Bookman Old Style" pitchFamily="18" charset="0"/>
                <a:ea typeface="WenQuanYi Micro Hei" pitchFamily="2"/>
                <a:cs typeface="Lohit Devanagari" pitchFamily="2"/>
              </a:rPr>
              <a:t> NIZK</a:t>
            </a:r>
            <a:endParaRPr lang="en-US" sz="3100" kern="0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6" name="Oval Callout 5"/>
          <p:cNvSpPr/>
          <p:nvPr/>
        </p:nvSpPr>
        <p:spPr bwMode="auto">
          <a:xfrm>
            <a:off x="6019800" y="479677"/>
            <a:ext cx="2590800" cy="1882523"/>
          </a:xfrm>
          <a:prstGeom prst="wedgeEllipseCallout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solidFill>
                  <a:schemeClr val="tx1"/>
                </a:solidFill>
                <a:latin typeface="Bookman Old Style" pitchFamily="18" charset="0"/>
                <a:ea typeface="WenQuanYi Micro Hei" pitchFamily="2"/>
                <a:cs typeface="Lohit Devanagari" pitchFamily="2"/>
              </a:rPr>
              <a:t>For C</a:t>
            </a:r>
            <a:br>
              <a:rPr lang="en-US" dirty="0" smtClean="0">
                <a:solidFill>
                  <a:schemeClr val="tx1"/>
                </a:solidFill>
                <a:latin typeface="Bookman Old Style" pitchFamily="18" charset="0"/>
                <a:ea typeface="WenQuanYi Micro Hei" pitchFamily="2"/>
                <a:cs typeface="Lohit Devanagari" pitchFamily="2"/>
              </a:rPr>
            </a:br>
            <a:r>
              <a:rPr lang="en-US" dirty="0" smtClean="0">
                <a:solidFill>
                  <a:schemeClr val="tx1"/>
                </a:solidFill>
                <a:latin typeface="Bookman Old Style" pitchFamily="18" charset="0"/>
                <a:ea typeface="WenQuanYi Micro Hei" pitchFamily="2"/>
                <a:cs typeface="Lohit Devanagari" pitchFamily="2"/>
              </a:rPr>
              <a:t>programs</a:t>
            </a:r>
          </a:p>
          <a:p>
            <a:r>
              <a:rPr lang="en-US" dirty="0" smtClean="0">
                <a:solidFill>
                  <a:schemeClr val="tx1"/>
                </a:solidFill>
                <a:latin typeface="Bookman Old Style" pitchFamily="18" charset="0"/>
                <a:ea typeface="WenQuanYi Micro Hei" pitchFamily="2"/>
                <a:cs typeface="Lohit Devanagari" pitchFamily="2"/>
              </a:rPr>
              <a:t>with pointers</a:t>
            </a:r>
            <a:br>
              <a:rPr lang="en-US" dirty="0" smtClean="0">
                <a:solidFill>
                  <a:schemeClr val="tx1"/>
                </a:solidFill>
                <a:latin typeface="Bookman Old Style" pitchFamily="18" charset="0"/>
                <a:ea typeface="WenQuanYi Micro Hei" pitchFamily="2"/>
                <a:cs typeface="Lohit Devanagari" pitchFamily="2"/>
              </a:rPr>
            </a:br>
            <a:r>
              <a:rPr lang="en-US" dirty="0" smtClean="0">
                <a:solidFill>
                  <a:schemeClr val="tx1"/>
                </a:solidFill>
                <a:latin typeface="Bookman Old Style" pitchFamily="18" charset="0"/>
                <a:ea typeface="WenQuanYi Micro Hei" pitchFamily="2"/>
                <a:cs typeface="Lohit Devanagari" pitchFamily="2"/>
              </a:rPr>
              <a:t>and loops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228600" y="1143000"/>
            <a:ext cx="42672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000000"/>
                </a:solidFill>
                <a:latin typeface="+mn-lt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0000"/>
                </a:solidFill>
                <a:latin typeface="+mn-lt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0000"/>
                </a:solidFill>
                <a:latin typeface="+mn-lt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+mn-lt"/>
                <a:cs typeface="+mn-cs"/>
              </a:defRPr>
            </a:lvl9pPr>
          </a:lstStyle>
          <a:p>
            <a:pPr mar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0">
                <a:latin typeface="URW Chancery L" pitchFamily="2"/>
              </a:defRPr>
            </a:pPr>
            <a:endParaRPr lang="en-US" sz="4000" kern="1200" dirty="0" smtClean="0">
              <a:latin typeface="Bookman Old Style" pitchFamily="18" charset="0"/>
              <a:ea typeface="WenQuanYi Micro Hei" pitchFamily="2"/>
              <a:cs typeface="Lohit Devanagari" pitchFamily="2"/>
            </a:endParaRPr>
          </a:p>
          <a:p>
            <a:pPr mar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0">
                <a:latin typeface="URW Chancery L" pitchFamily="2"/>
              </a:defRPr>
            </a:pPr>
            <a:r>
              <a:rPr lang="en-US" sz="4000" kern="1200" dirty="0" smtClean="0">
                <a:latin typeface="Bookman Old Style" pitchFamily="18" charset="0"/>
                <a:ea typeface="WenQuanYi Micro Hei" pitchFamily="2"/>
                <a:cs typeface="Lohit Devanagari" pitchFamily="2"/>
              </a:rPr>
              <a:t/>
            </a:r>
            <a:br>
              <a:rPr lang="en-US" sz="4000" kern="1200" dirty="0" smtClean="0">
                <a:latin typeface="Bookman Old Style" pitchFamily="18" charset="0"/>
                <a:ea typeface="WenQuanYi Micro Hei" pitchFamily="2"/>
                <a:cs typeface="Lohit Devanagari" pitchFamily="2"/>
              </a:rPr>
            </a:br>
            <a:r>
              <a:rPr lang="en-US" sz="4000" kern="1200" dirty="0" err="1" smtClean="0">
                <a:solidFill>
                  <a:srgbClr val="FF0000"/>
                </a:solidFill>
                <a:latin typeface="Bookman Old Style" pitchFamily="18" charset="0"/>
                <a:ea typeface="WenQuanYi Micro Hei" pitchFamily="2"/>
                <a:cs typeface="Lohit Devanagari" pitchFamily="2"/>
              </a:rPr>
              <a:t>N</a:t>
            </a:r>
            <a:r>
              <a:rPr lang="en-US" sz="4000" kern="1200" dirty="0" err="1" smtClean="0">
                <a:latin typeface="Bookman Old Style" pitchFamily="18" charset="0"/>
                <a:ea typeface="WenQuanYi Micro Hei" pitchFamily="2"/>
                <a:cs typeface="Lohit Devanagari" pitchFamily="2"/>
              </a:rPr>
              <a:t>oninteractive</a:t>
            </a:r>
            <a:endParaRPr lang="en-US" sz="4000" kern="1200" dirty="0" smtClean="0">
              <a:latin typeface="Bookman Old Style" pitchFamily="18" charset="0"/>
              <a:ea typeface="WenQuanYi Micro Hei" pitchFamily="2"/>
              <a:cs typeface="Lohit Devanagari" pitchFamily="2"/>
            </a:endParaRPr>
          </a:p>
          <a:p>
            <a:pPr mar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0">
                <a:latin typeface="URW Chancery L" pitchFamily="2"/>
              </a:defRPr>
            </a:pPr>
            <a:r>
              <a:rPr lang="en-US" sz="4000" kern="1200" dirty="0" smtClean="0">
                <a:solidFill>
                  <a:srgbClr val="FF0000"/>
                </a:solidFill>
                <a:latin typeface="Bookman Old Style" pitchFamily="18" charset="0"/>
                <a:ea typeface="WenQuanYi Micro Hei" pitchFamily="2"/>
                <a:cs typeface="Lohit Devanagari" pitchFamily="2"/>
              </a:rPr>
              <a:t>Ar</a:t>
            </a:r>
            <a:r>
              <a:rPr lang="en-US" sz="4000" kern="1200" dirty="0" smtClean="0">
                <a:latin typeface="Bookman Old Style" pitchFamily="18" charset="0"/>
                <a:ea typeface="WenQuanYi Micro Hei" pitchFamily="2"/>
                <a:cs typeface="Lohit Devanagari" pitchFamily="2"/>
              </a:rPr>
              <a:t>gument</a:t>
            </a:r>
          </a:p>
          <a:p>
            <a:pPr>
              <a:lnSpc>
                <a:spcPct val="100000"/>
              </a:lnSpc>
            </a:pPr>
            <a:endParaRPr lang="en-US" sz="1400" kern="0" dirty="0">
              <a:latin typeface="Bookman Old Style" pitchFamily="18" charset="0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228600" y="1143000"/>
            <a:ext cx="42672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000000"/>
                </a:solidFill>
                <a:latin typeface="+mn-lt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0000"/>
                </a:solidFill>
                <a:latin typeface="+mn-lt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0000"/>
                </a:solidFill>
                <a:latin typeface="+mn-lt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+mn-lt"/>
                <a:cs typeface="+mn-cs"/>
              </a:defRPr>
            </a:lvl9pPr>
          </a:lstStyle>
          <a:p>
            <a:pPr mar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0">
                <a:latin typeface="URW Chancery L" pitchFamily="2"/>
              </a:defRPr>
            </a:pPr>
            <a:endParaRPr lang="en-US" sz="4000" kern="1200" dirty="0" smtClean="0">
              <a:latin typeface="Bookman Old Style" pitchFamily="18" charset="0"/>
              <a:ea typeface="WenQuanYi Micro Hei" pitchFamily="2"/>
              <a:cs typeface="Lohit Devanagari" pitchFamily="2"/>
            </a:endParaRPr>
          </a:p>
          <a:p>
            <a:pPr mar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0">
                <a:latin typeface="URW Chancery L" pitchFamily="2"/>
              </a:defRPr>
            </a:pPr>
            <a:r>
              <a:rPr lang="en-US" sz="4000" kern="1200" dirty="0" err="1" smtClean="0">
                <a:solidFill>
                  <a:srgbClr val="FF0000"/>
                </a:solidFill>
                <a:latin typeface="Bookman Old Style" pitchFamily="18" charset="0"/>
                <a:ea typeface="WenQuanYi Micro Hei" pitchFamily="2"/>
                <a:cs typeface="Lohit Devanagari" pitchFamily="2"/>
              </a:rPr>
              <a:t>S</a:t>
            </a:r>
            <a:r>
              <a:rPr lang="en-US" sz="4000" kern="1200" dirty="0" err="1" smtClean="0">
                <a:latin typeface="Bookman Old Style" pitchFamily="18" charset="0"/>
                <a:ea typeface="WenQuanYi Micro Hei" pitchFamily="2"/>
                <a:cs typeface="Lohit Devanagari" pitchFamily="2"/>
              </a:rPr>
              <a:t>uccint</a:t>
            </a:r>
            <a:r>
              <a:rPr lang="en-US" sz="4000" kern="1200" dirty="0" smtClean="0">
                <a:latin typeface="Bookman Old Style" pitchFamily="18" charset="0"/>
                <a:ea typeface="WenQuanYi Micro Hei" pitchFamily="2"/>
                <a:cs typeface="Lohit Devanagari" pitchFamily="2"/>
              </a:rPr>
              <a:t/>
            </a:r>
            <a:br>
              <a:rPr lang="en-US" sz="4000" kern="1200" dirty="0" smtClean="0">
                <a:latin typeface="Bookman Old Style" pitchFamily="18" charset="0"/>
                <a:ea typeface="WenQuanYi Micro Hei" pitchFamily="2"/>
                <a:cs typeface="Lohit Devanagari" pitchFamily="2"/>
              </a:rPr>
            </a:br>
            <a:r>
              <a:rPr lang="en-US" sz="4000" kern="1200" dirty="0" err="1" smtClean="0">
                <a:solidFill>
                  <a:srgbClr val="FF0000"/>
                </a:solidFill>
                <a:latin typeface="Bookman Old Style" pitchFamily="18" charset="0"/>
                <a:ea typeface="WenQuanYi Micro Hei" pitchFamily="2"/>
                <a:cs typeface="Lohit Devanagari" pitchFamily="2"/>
              </a:rPr>
              <a:t>N</a:t>
            </a:r>
            <a:r>
              <a:rPr lang="en-US" sz="4000" kern="1200" dirty="0" err="1" smtClean="0">
                <a:latin typeface="Bookman Old Style" pitchFamily="18" charset="0"/>
                <a:ea typeface="WenQuanYi Micro Hei" pitchFamily="2"/>
                <a:cs typeface="Lohit Devanagari" pitchFamily="2"/>
              </a:rPr>
              <a:t>oninteractive</a:t>
            </a:r>
            <a:endParaRPr lang="en-US" sz="4000" kern="1200" dirty="0" smtClean="0">
              <a:latin typeface="Bookman Old Style" pitchFamily="18" charset="0"/>
              <a:ea typeface="WenQuanYi Micro Hei" pitchFamily="2"/>
              <a:cs typeface="Lohit Devanagari" pitchFamily="2"/>
            </a:endParaRPr>
          </a:p>
          <a:p>
            <a:pPr mar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0">
                <a:latin typeface="URW Chancery L" pitchFamily="2"/>
              </a:defRPr>
            </a:pPr>
            <a:r>
              <a:rPr lang="en-US" sz="4000" kern="1200" dirty="0" smtClean="0">
                <a:solidFill>
                  <a:srgbClr val="FF0000"/>
                </a:solidFill>
                <a:latin typeface="Bookman Old Style" pitchFamily="18" charset="0"/>
                <a:ea typeface="WenQuanYi Micro Hei" pitchFamily="2"/>
                <a:cs typeface="Lohit Devanagari" pitchFamily="2"/>
              </a:rPr>
              <a:t>Ar</a:t>
            </a:r>
            <a:r>
              <a:rPr lang="en-US" sz="4000" kern="1200" dirty="0" smtClean="0">
                <a:latin typeface="Bookman Old Style" pitchFamily="18" charset="0"/>
                <a:ea typeface="WenQuanYi Micro Hei" pitchFamily="2"/>
                <a:cs typeface="Lohit Devanagari" pitchFamily="2"/>
              </a:rPr>
              <a:t>gument</a:t>
            </a:r>
          </a:p>
          <a:p>
            <a:pPr>
              <a:lnSpc>
                <a:spcPct val="100000"/>
              </a:lnSpc>
            </a:pPr>
            <a:endParaRPr lang="en-US" sz="1400" kern="0" dirty="0">
              <a:latin typeface="Bookman Old Style" pitchFamily="18" charset="0"/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 bwMode="auto">
          <a:xfrm>
            <a:off x="228600" y="1143000"/>
            <a:ext cx="42672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000000"/>
                </a:solidFill>
                <a:latin typeface="+mn-lt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0000"/>
                </a:solidFill>
                <a:latin typeface="+mn-lt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0000"/>
                </a:solidFill>
                <a:latin typeface="+mn-lt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+mn-lt"/>
                <a:cs typeface="+mn-cs"/>
              </a:defRPr>
            </a:lvl9pPr>
          </a:lstStyle>
          <a:p>
            <a:pPr mar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0">
                <a:latin typeface="URW Chancery L" pitchFamily="2"/>
              </a:defRPr>
            </a:pPr>
            <a:endParaRPr lang="en-US" sz="4000" kern="1200" dirty="0" smtClean="0">
              <a:latin typeface="Bookman Old Style" pitchFamily="18" charset="0"/>
              <a:ea typeface="WenQuanYi Micro Hei" pitchFamily="2"/>
              <a:cs typeface="Lohit Devanagari" pitchFamily="2"/>
            </a:endParaRPr>
          </a:p>
          <a:p>
            <a:pPr mar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0">
                <a:latin typeface="URW Chancery L" pitchFamily="2"/>
              </a:defRPr>
            </a:pPr>
            <a:r>
              <a:rPr lang="en-US" sz="4000" kern="1200" dirty="0" err="1" smtClean="0">
                <a:solidFill>
                  <a:srgbClr val="FF0000"/>
                </a:solidFill>
                <a:latin typeface="Bookman Old Style" pitchFamily="18" charset="0"/>
                <a:ea typeface="WenQuanYi Micro Hei" pitchFamily="2"/>
                <a:cs typeface="Lohit Devanagari" pitchFamily="2"/>
              </a:rPr>
              <a:t>S</a:t>
            </a:r>
            <a:r>
              <a:rPr lang="en-US" sz="4000" kern="1200" dirty="0" err="1" smtClean="0">
                <a:latin typeface="Bookman Old Style" pitchFamily="18" charset="0"/>
                <a:ea typeface="WenQuanYi Micro Hei" pitchFamily="2"/>
                <a:cs typeface="Lohit Devanagari" pitchFamily="2"/>
              </a:rPr>
              <a:t>uccint</a:t>
            </a:r>
            <a:r>
              <a:rPr lang="en-US" sz="4000" kern="1200" dirty="0" smtClean="0">
                <a:latin typeface="Bookman Old Style" pitchFamily="18" charset="0"/>
                <a:ea typeface="WenQuanYi Micro Hei" pitchFamily="2"/>
                <a:cs typeface="Lohit Devanagari" pitchFamily="2"/>
              </a:rPr>
              <a:t/>
            </a:r>
            <a:br>
              <a:rPr lang="en-US" sz="4000" kern="1200" dirty="0" smtClean="0">
                <a:latin typeface="Bookman Old Style" pitchFamily="18" charset="0"/>
                <a:ea typeface="WenQuanYi Micro Hei" pitchFamily="2"/>
                <a:cs typeface="Lohit Devanagari" pitchFamily="2"/>
              </a:rPr>
            </a:br>
            <a:r>
              <a:rPr lang="en-US" sz="4000" kern="1200" dirty="0" err="1" smtClean="0">
                <a:solidFill>
                  <a:srgbClr val="FF0000"/>
                </a:solidFill>
                <a:latin typeface="Bookman Old Style" pitchFamily="18" charset="0"/>
                <a:ea typeface="WenQuanYi Micro Hei" pitchFamily="2"/>
                <a:cs typeface="Lohit Devanagari" pitchFamily="2"/>
              </a:rPr>
              <a:t>N</a:t>
            </a:r>
            <a:r>
              <a:rPr lang="en-US" sz="4000" kern="1200" dirty="0" err="1" smtClean="0">
                <a:latin typeface="Bookman Old Style" pitchFamily="18" charset="0"/>
                <a:ea typeface="WenQuanYi Micro Hei" pitchFamily="2"/>
                <a:cs typeface="Lohit Devanagari" pitchFamily="2"/>
              </a:rPr>
              <a:t>oninteractive</a:t>
            </a:r>
            <a:endParaRPr lang="en-US" sz="4000" kern="1200" dirty="0" smtClean="0">
              <a:latin typeface="Bookman Old Style" pitchFamily="18" charset="0"/>
              <a:ea typeface="WenQuanYi Micro Hei" pitchFamily="2"/>
              <a:cs typeface="Lohit Devanagari" pitchFamily="2"/>
            </a:endParaRPr>
          </a:p>
          <a:p>
            <a:pPr mar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0">
                <a:latin typeface="URW Chancery L" pitchFamily="2"/>
              </a:defRPr>
            </a:pPr>
            <a:r>
              <a:rPr lang="en-US" sz="4000" kern="1200" dirty="0" smtClean="0">
                <a:solidFill>
                  <a:srgbClr val="FF0000"/>
                </a:solidFill>
                <a:latin typeface="Bookman Old Style" pitchFamily="18" charset="0"/>
                <a:ea typeface="WenQuanYi Micro Hei" pitchFamily="2"/>
                <a:cs typeface="Lohit Devanagari" pitchFamily="2"/>
              </a:rPr>
              <a:t>Ar</a:t>
            </a:r>
            <a:r>
              <a:rPr lang="en-US" sz="4000" kern="1200" dirty="0" smtClean="0">
                <a:latin typeface="Bookman Old Style" pitchFamily="18" charset="0"/>
                <a:ea typeface="WenQuanYi Micro Hei" pitchFamily="2"/>
                <a:cs typeface="Lohit Devanagari" pitchFamily="2"/>
              </a:rPr>
              <a:t>gument of </a:t>
            </a:r>
            <a:br>
              <a:rPr lang="en-US" sz="4000" kern="1200" dirty="0" smtClean="0">
                <a:latin typeface="Bookman Old Style" pitchFamily="18" charset="0"/>
                <a:ea typeface="WenQuanYi Micro Hei" pitchFamily="2"/>
                <a:cs typeface="Lohit Devanagari" pitchFamily="2"/>
              </a:rPr>
            </a:br>
            <a:r>
              <a:rPr lang="en-US" sz="4000" kern="1200" dirty="0" smtClean="0">
                <a:solidFill>
                  <a:srgbClr val="FF0000"/>
                </a:solidFill>
                <a:latin typeface="Bookman Old Style" pitchFamily="18" charset="0"/>
                <a:ea typeface="WenQuanYi Micro Hei" pitchFamily="2"/>
                <a:cs typeface="Lohit Devanagari" pitchFamily="2"/>
              </a:rPr>
              <a:t>K</a:t>
            </a:r>
            <a:r>
              <a:rPr lang="en-US" sz="4000" kern="1200" dirty="0" smtClean="0">
                <a:latin typeface="Bookman Old Style" pitchFamily="18" charset="0"/>
                <a:ea typeface="WenQuanYi Micro Hei" pitchFamily="2"/>
                <a:cs typeface="Lohit Devanagari" pitchFamily="2"/>
              </a:rPr>
              <a:t>nowledge</a:t>
            </a:r>
          </a:p>
          <a:p>
            <a:pPr>
              <a:lnSpc>
                <a:spcPct val="100000"/>
              </a:lnSpc>
            </a:pPr>
            <a:endParaRPr lang="en-US" sz="1400" kern="0" dirty="0">
              <a:latin typeface="Bookman Old Style" pitchFamily="18" charset="0"/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 bwMode="auto">
          <a:xfrm>
            <a:off x="228600" y="1143000"/>
            <a:ext cx="42672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000000"/>
                </a:solidFill>
                <a:latin typeface="+mn-lt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0000"/>
                </a:solidFill>
                <a:latin typeface="+mn-lt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0000"/>
                </a:solidFill>
                <a:latin typeface="+mn-lt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+mn-lt"/>
                <a:cs typeface="+mn-cs"/>
              </a:defRPr>
            </a:lvl9pPr>
          </a:lstStyle>
          <a:p>
            <a:pPr mar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0">
                <a:latin typeface="URW Chancery L" pitchFamily="2"/>
              </a:defRPr>
            </a:pPr>
            <a:r>
              <a:rPr lang="en-US" sz="4000" kern="1200" dirty="0" smtClean="0">
                <a:solidFill>
                  <a:srgbClr val="FF0000"/>
                </a:solidFill>
                <a:latin typeface="Bookman Old Style" pitchFamily="18" charset="0"/>
                <a:ea typeface="WenQuanYi Micro Hei" pitchFamily="2"/>
                <a:cs typeface="Lohit Devanagari" pitchFamily="2"/>
              </a:rPr>
              <a:t>z</a:t>
            </a:r>
            <a:r>
              <a:rPr lang="en-US" sz="4000" kern="1200" dirty="0" smtClean="0">
                <a:solidFill>
                  <a:schemeClr val="tx1"/>
                </a:solidFill>
                <a:latin typeface="Bookman Old Style" pitchFamily="18" charset="0"/>
                <a:ea typeface="WenQuanYi Micro Hei" pitchFamily="2"/>
                <a:cs typeface="Lohit Devanagari" pitchFamily="2"/>
              </a:rPr>
              <a:t>ero</a:t>
            </a:r>
            <a:r>
              <a:rPr lang="en-US" sz="4000" kern="1200" dirty="0" smtClean="0">
                <a:solidFill>
                  <a:srgbClr val="FF0000"/>
                </a:solidFill>
                <a:latin typeface="Bookman Old Style" pitchFamily="18" charset="0"/>
                <a:ea typeface="WenQuanYi Micro Hei" pitchFamily="2"/>
                <a:cs typeface="Lohit Devanagari" pitchFamily="2"/>
              </a:rPr>
              <a:t> k</a:t>
            </a:r>
            <a:r>
              <a:rPr lang="en-US" sz="4000" kern="1200" dirty="0" smtClean="0">
                <a:solidFill>
                  <a:schemeClr val="tx1"/>
                </a:solidFill>
                <a:latin typeface="Bookman Old Style" pitchFamily="18" charset="0"/>
                <a:ea typeface="WenQuanYi Micro Hei" pitchFamily="2"/>
                <a:cs typeface="Lohit Devanagari" pitchFamily="2"/>
              </a:rPr>
              <a:t>nowledge</a:t>
            </a:r>
          </a:p>
          <a:p>
            <a:pPr mar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0">
                <a:latin typeface="URW Chancery L" pitchFamily="2"/>
              </a:defRPr>
            </a:pPr>
            <a:r>
              <a:rPr lang="en-US" sz="4000" kern="1200" dirty="0" err="1" smtClean="0">
                <a:solidFill>
                  <a:srgbClr val="FF0000"/>
                </a:solidFill>
                <a:latin typeface="Bookman Old Style" pitchFamily="18" charset="0"/>
                <a:ea typeface="WenQuanYi Micro Hei" pitchFamily="2"/>
                <a:cs typeface="Lohit Devanagari" pitchFamily="2"/>
              </a:rPr>
              <a:t>S</a:t>
            </a:r>
            <a:r>
              <a:rPr lang="en-US" sz="4000" kern="1200" dirty="0" err="1" smtClean="0">
                <a:latin typeface="Bookman Old Style" pitchFamily="18" charset="0"/>
                <a:ea typeface="WenQuanYi Micro Hei" pitchFamily="2"/>
                <a:cs typeface="Lohit Devanagari" pitchFamily="2"/>
              </a:rPr>
              <a:t>uccint</a:t>
            </a:r>
            <a:r>
              <a:rPr lang="en-US" sz="4000" kern="1200" dirty="0" smtClean="0">
                <a:latin typeface="Bookman Old Style" pitchFamily="18" charset="0"/>
                <a:ea typeface="WenQuanYi Micro Hei" pitchFamily="2"/>
                <a:cs typeface="Lohit Devanagari" pitchFamily="2"/>
              </a:rPr>
              <a:t/>
            </a:r>
            <a:br>
              <a:rPr lang="en-US" sz="4000" kern="1200" dirty="0" smtClean="0">
                <a:latin typeface="Bookman Old Style" pitchFamily="18" charset="0"/>
                <a:ea typeface="WenQuanYi Micro Hei" pitchFamily="2"/>
                <a:cs typeface="Lohit Devanagari" pitchFamily="2"/>
              </a:rPr>
            </a:br>
            <a:r>
              <a:rPr lang="en-US" sz="4000" kern="1200" dirty="0" err="1" smtClean="0">
                <a:solidFill>
                  <a:srgbClr val="FF0000"/>
                </a:solidFill>
                <a:latin typeface="Bookman Old Style" pitchFamily="18" charset="0"/>
                <a:ea typeface="WenQuanYi Micro Hei" pitchFamily="2"/>
                <a:cs typeface="Lohit Devanagari" pitchFamily="2"/>
              </a:rPr>
              <a:t>N</a:t>
            </a:r>
            <a:r>
              <a:rPr lang="en-US" sz="4000" kern="1200" dirty="0" err="1" smtClean="0">
                <a:latin typeface="Bookman Old Style" pitchFamily="18" charset="0"/>
                <a:ea typeface="WenQuanYi Micro Hei" pitchFamily="2"/>
                <a:cs typeface="Lohit Devanagari" pitchFamily="2"/>
              </a:rPr>
              <a:t>oninteractive</a:t>
            </a:r>
            <a:endParaRPr lang="en-US" sz="4000" kern="1200" dirty="0" smtClean="0">
              <a:latin typeface="Bookman Old Style" pitchFamily="18" charset="0"/>
              <a:ea typeface="WenQuanYi Micro Hei" pitchFamily="2"/>
              <a:cs typeface="Lohit Devanagari" pitchFamily="2"/>
            </a:endParaRPr>
          </a:p>
          <a:p>
            <a:pPr mar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0">
                <a:latin typeface="URW Chancery L" pitchFamily="2"/>
              </a:defRPr>
            </a:pPr>
            <a:r>
              <a:rPr lang="en-US" sz="4000" kern="1200" dirty="0" smtClean="0">
                <a:solidFill>
                  <a:srgbClr val="FF0000"/>
                </a:solidFill>
                <a:latin typeface="Bookman Old Style" pitchFamily="18" charset="0"/>
                <a:ea typeface="WenQuanYi Micro Hei" pitchFamily="2"/>
                <a:cs typeface="Lohit Devanagari" pitchFamily="2"/>
              </a:rPr>
              <a:t>Ar</a:t>
            </a:r>
            <a:r>
              <a:rPr lang="en-US" sz="4000" kern="1200" dirty="0" smtClean="0">
                <a:latin typeface="Bookman Old Style" pitchFamily="18" charset="0"/>
                <a:ea typeface="WenQuanYi Micro Hei" pitchFamily="2"/>
                <a:cs typeface="Lohit Devanagari" pitchFamily="2"/>
              </a:rPr>
              <a:t>gument of </a:t>
            </a:r>
            <a:br>
              <a:rPr lang="en-US" sz="4000" kern="1200" dirty="0" smtClean="0">
                <a:latin typeface="Bookman Old Style" pitchFamily="18" charset="0"/>
                <a:ea typeface="WenQuanYi Micro Hei" pitchFamily="2"/>
                <a:cs typeface="Lohit Devanagari" pitchFamily="2"/>
              </a:rPr>
            </a:br>
            <a:r>
              <a:rPr lang="en-US" sz="4000" kern="1200" dirty="0" smtClean="0">
                <a:solidFill>
                  <a:srgbClr val="FF0000"/>
                </a:solidFill>
                <a:latin typeface="Bookman Old Style" pitchFamily="18" charset="0"/>
                <a:ea typeface="WenQuanYi Micro Hei" pitchFamily="2"/>
                <a:cs typeface="Lohit Devanagari" pitchFamily="2"/>
              </a:rPr>
              <a:t>K</a:t>
            </a:r>
            <a:r>
              <a:rPr lang="en-US" sz="4000" kern="1200" dirty="0" smtClean="0">
                <a:latin typeface="Bookman Old Style" pitchFamily="18" charset="0"/>
                <a:ea typeface="WenQuanYi Micro Hei" pitchFamily="2"/>
                <a:cs typeface="Lohit Devanagari" pitchFamily="2"/>
              </a:rPr>
              <a:t>nowledge</a:t>
            </a:r>
          </a:p>
          <a:p>
            <a:pPr>
              <a:lnSpc>
                <a:spcPct val="100000"/>
              </a:lnSpc>
            </a:pPr>
            <a:endParaRPr lang="en-US" sz="1400" kern="0" dirty="0"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191249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 build="p" animBg="1"/>
      <p:bldP spid="11" grpId="0"/>
      <p:bldP spid="14" grpId="0"/>
      <p:bldP spid="15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812" y="381000"/>
            <a:ext cx="6400800" cy="654546"/>
          </a:xfrm>
        </p:spPr>
        <p:txBody>
          <a:bodyPr>
            <a:normAutofit/>
          </a:bodyPr>
          <a:lstStyle/>
          <a:p>
            <a:pPr algn="l" rtl="0"/>
            <a:r>
              <a:rPr lang="en-US" sz="105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#include &lt;</a:t>
            </a:r>
            <a:r>
              <a:rPr lang="en-US" sz="1050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tinyram.h</a:t>
            </a:r>
            <a:r>
              <a:rPr lang="en-US" sz="105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&gt;</a:t>
            </a:r>
            <a:endParaRPr lang="en-US" sz="1050" dirty="0" smtClean="0">
              <a:solidFill>
                <a:prstClr val="white"/>
              </a:solidFill>
              <a:latin typeface="Courier New" pitchFamily="49" charset="0"/>
              <a:cs typeface="Courier New" pitchFamily="49" charset="0"/>
            </a:endParaRPr>
          </a:p>
          <a:p>
            <a:pPr algn="l" rtl="0"/>
            <a:r>
              <a:rPr lang="en-US" sz="1050" dirty="0" smtClean="0">
                <a:solidFill>
                  <a:prstClr val="white"/>
                </a:solidFill>
                <a:latin typeface="Courier New" pitchFamily="49" charset="0"/>
                <a:cs typeface="Courier New" pitchFamily="49" charset="0"/>
              </a:rPr>
              <a:t>#</a:t>
            </a:r>
            <a:r>
              <a:rPr lang="en-US" sz="1050" dirty="0">
                <a:solidFill>
                  <a:prstClr val="white"/>
                </a:solidFill>
                <a:latin typeface="Courier New" pitchFamily="49" charset="0"/>
                <a:cs typeface="Courier New" pitchFamily="49" charset="0"/>
              </a:rPr>
              <a:t>define LEN 16</a:t>
            </a:r>
            <a:endParaRPr lang="he-IL" sz="1050" dirty="0">
              <a:solidFill>
                <a:prstClr val="white"/>
              </a:solidFill>
              <a:latin typeface="Courier New" pitchFamily="49" charset="0"/>
              <a:cs typeface="Courier New" pitchFamily="49" charset="0"/>
            </a:endParaRPr>
          </a:p>
          <a:p>
            <a:pPr algn="l" rtl="0"/>
            <a:endParaRPr lang="en-US" sz="1050" dirty="0" smtClean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pPr algn="l" rtl="0"/>
            <a:endParaRPr lang="he-IL" sz="1050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0" y="685800"/>
            <a:ext cx="6400800" cy="595114"/>
          </a:xfrm>
          <a:prstGeom prst="rect">
            <a:avLst/>
          </a:prstGeom>
        </p:spPr>
        <p:txBody>
          <a:bodyPr vert="horz" lIns="91440" tIns="45720" rIns="91440" bIns="45720" rtlCol="1">
            <a:normAutofit lnSpcReduction="10000"/>
          </a:bodyPr>
          <a:lstStyle>
            <a:lvl1pPr marL="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 fontAlgn="auto">
              <a:lnSpc>
                <a:spcPct val="100000"/>
              </a:lnSpc>
              <a:spcAft>
                <a:spcPts val="0"/>
              </a:spcAft>
            </a:pPr>
            <a:endParaRPr lang="en-US" sz="1050" dirty="0" smtClean="0">
              <a:solidFill>
                <a:prstClr val="white"/>
              </a:solidFill>
              <a:latin typeface="Courier New" pitchFamily="49" charset="0"/>
              <a:cs typeface="Courier New" pitchFamily="49" charset="0"/>
            </a:endParaRPr>
          </a:p>
          <a:p>
            <a:pPr algn="l" rtl="0" fontAlgn="auto">
              <a:lnSpc>
                <a:spcPct val="100000"/>
              </a:lnSpc>
              <a:spcAft>
                <a:spcPts val="0"/>
              </a:spcAft>
            </a:pPr>
            <a:r>
              <a:rPr lang="en-US" sz="1050" dirty="0" err="1" smtClean="0">
                <a:solidFill>
                  <a:prstClr val="white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050" dirty="0" smtClean="0">
                <a:solidFill>
                  <a:prstClr val="white"/>
                </a:solidFill>
                <a:latin typeface="Courier New" pitchFamily="49" charset="0"/>
                <a:cs typeface="Courier New" pitchFamily="49" charset="0"/>
              </a:rPr>
              <a:t> main() {</a:t>
            </a:r>
          </a:p>
          <a:p>
            <a:pPr algn="l" rtl="0" fontAlgn="auto">
              <a:lnSpc>
                <a:spcPct val="100000"/>
              </a:lnSpc>
              <a:spcAft>
                <a:spcPts val="0"/>
              </a:spcAft>
            </a:pPr>
            <a:r>
              <a:rPr lang="en-US" sz="1050" dirty="0" smtClean="0">
                <a:solidFill>
                  <a:prstClr val="white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050" dirty="0" err="1">
                <a:solidFill>
                  <a:prstClr val="white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050" dirty="0">
                <a:solidFill>
                  <a:prstClr val="white"/>
                </a:solidFill>
                <a:latin typeface="Courier New" pitchFamily="49" charset="0"/>
                <a:cs typeface="Courier New" pitchFamily="49" charset="0"/>
              </a:rPr>
              <a:t> state[256], stream[LEN];</a:t>
            </a:r>
          </a:p>
          <a:p>
            <a:pPr algn="l" rtl="0" fontAlgn="auto">
              <a:lnSpc>
                <a:spcPct val="100000"/>
              </a:lnSpc>
              <a:spcAft>
                <a:spcPts val="0"/>
              </a:spcAft>
            </a:pPr>
            <a:endParaRPr lang="en-US" sz="1050" dirty="0" smtClean="0">
              <a:solidFill>
                <a:prstClr val="white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8932" y="1219994"/>
            <a:ext cx="6400800" cy="837406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 fontAlgn="auto">
              <a:lnSpc>
                <a:spcPct val="100000"/>
              </a:lnSpc>
              <a:spcAft>
                <a:spcPts val="0"/>
              </a:spcAft>
            </a:pPr>
            <a:r>
              <a:rPr lang="en-US" sz="1050" dirty="0" smtClean="0">
                <a:solidFill>
                  <a:prstClr val="white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050" dirty="0" err="1" smtClean="0">
                <a:solidFill>
                  <a:prstClr val="white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050" dirty="0" smtClean="0">
                <a:solidFill>
                  <a:prstClr val="white"/>
                </a:solidFill>
                <a:latin typeface="Courier New" pitchFamily="49" charset="0"/>
                <a:cs typeface="Courier New" pitchFamily="49" charset="0"/>
              </a:rPr>
              <a:t> i, j, t, k;</a:t>
            </a:r>
          </a:p>
          <a:p>
            <a:pPr algn="l" rtl="0" fontAlgn="auto">
              <a:lnSpc>
                <a:spcPct val="100000"/>
              </a:lnSpc>
              <a:spcAft>
                <a:spcPts val="0"/>
              </a:spcAft>
            </a:pPr>
            <a:endParaRPr lang="en-US" sz="1050" dirty="0" smtClean="0">
              <a:solidFill>
                <a:prstClr val="white"/>
              </a:solidFill>
              <a:latin typeface="Courier New" pitchFamily="49" charset="0"/>
              <a:cs typeface="Courier New" pitchFamily="49" charset="0"/>
            </a:endParaRPr>
          </a:p>
          <a:p>
            <a:pPr algn="l" rtl="0" fontAlgn="auto">
              <a:lnSpc>
                <a:spcPct val="100000"/>
              </a:lnSpc>
              <a:spcAft>
                <a:spcPts val="0"/>
              </a:spcAft>
            </a:pPr>
            <a:r>
              <a:rPr lang="en-US" sz="1050" dirty="0" smtClean="0">
                <a:solidFill>
                  <a:prstClr val="white"/>
                </a:solidFill>
                <a:latin typeface="Courier New" pitchFamily="49" charset="0"/>
                <a:cs typeface="Courier New" pitchFamily="49" charset="0"/>
              </a:rPr>
              <a:t>    for (</a:t>
            </a:r>
            <a:r>
              <a:rPr lang="en-US" sz="1050" dirty="0" err="1" smtClean="0">
                <a:solidFill>
                  <a:prstClr val="white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050" dirty="0" smtClean="0">
                <a:solidFill>
                  <a:prstClr val="white"/>
                </a:solidFill>
                <a:latin typeface="Courier New" pitchFamily="49" charset="0"/>
                <a:cs typeface="Courier New" pitchFamily="49" charset="0"/>
              </a:rPr>
              <a:t>=0; </a:t>
            </a:r>
            <a:r>
              <a:rPr lang="en-US" sz="1050" dirty="0" err="1" smtClean="0">
                <a:solidFill>
                  <a:prstClr val="white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050" dirty="0" smtClean="0">
                <a:solidFill>
                  <a:prstClr val="white"/>
                </a:solidFill>
                <a:latin typeface="Courier New" pitchFamily="49" charset="0"/>
                <a:cs typeface="Courier New" pitchFamily="49" charset="0"/>
              </a:rPr>
              <a:t> &lt; 256; ++</a:t>
            </a:r>
            <a:r>
              <a:rPr lang="en-US" sz="1050" dirty="0" err="1" smtClean="0">
                <a:solidFill>
                  <a:prstClr val="white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050" dirty="0" smtClean="0">
                <a:solidFill>
                  <a:prstClr val="white"/>
                </a:solidFill>
                <a:latin typeface="Courier New" pitchFamily="49" charset="0"/>
                <a:cs typeface="Courier New" pitchFamily="49" charset="0"/>
              </a:rPr>
              <a:t>)  state[</a:t>
            </a:r>
            <a:r>
              <a:rPr lang="en-US" sz="1050" dirty="0" err="1" smtClean="0">
                <a:solidFill>
                  <a:prstClr val="white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050" dirty="0" smtClean="0">
                <a:solidFill>
                  <a:prstClr val="white"/>
                </a:solidFill>
                <a:latin typeface="Courier New" pitchFamily="49" charset="0"/>
                <a:cs typeface="Courier New" pitchFamily="49" charset="0"/>
              </a:rPr>
              <a:t>] = </a:t>
            </a:r>
            <a:r>
              <a:rPr lang="en-US" sz="1050" dirty="0" err="1" smtClean="0">
                <a:solidFill>
                  <a:prstClr val="white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050" dirty="0" smtClean="0">
                <a:solidFill>
                  <a:prstClr val="white"/>
                </a:solidFill>
                <a:latin typeface="Courier New" pitchFamily="49" charset="0"/>
                <a:cs typeface="Courier New" pitchFamily="49" charset="0"/>
              </a:rPr>
              <a:t>;</a:t>
            </a:r>
          </a:p>
          <a:p>
            <a:pPr algn="l" rtl="0" fontAlgn="auto">
              <a:lnSpc>
                <a:spcPct val="100000"/>
              </a:lnSpc>
              <a:spcAft>
                <a:spcPts val="0"/>
              </a:spcAft>
            </a:pPr>
            <a:endParaRPr lang="en-US" sz="1050" dirty="0" smtClean="0">
              <a:solidFill>
                <a:prstClr val="white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6449" y="1828800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 fontAlgn="auto">
              <a:lnSpc>
                <a:spcPct val="100000"/>
              </a:lnSpc>
              <a:spcAft>
                <a:spcPts val="0"/>
              </a:spcAft>
            </a:pPr>
            <a:r>
              <a:rPr lang="en-US" sz="1050" dirty="0" smtClean="0">
                <a:solidFill>
                  <a:prstClr val="white"/>
                </a:solidFill>
                <a:latin typeface="Courier New" pitchFamily="49" charset="0"/>
                <a:cs typeface="Courier New" pitchFamily="49" charset="0"/>
              </a:rPr>
              <a:t>    /* KSA: mix in key </a:t>
            </a:r>
            <a:r>
              <a:rPr lang="en-US" sz="1050" dirty="0">
                <a:solidFill>
                  <a:prstClr val="white"/>
                </a:solidFill>
                <a:latin typeface="Courier New" pitchFamily="49" charset="0"/>
                <a:cs typeface="Courier New" pitchFamily="49" charset="0"/>
              </a:rPr>
              <a:t>*/</a:t>
            </a:r>
            <a:endParaRPr lang="en-US" sz="1050" dirty="0" smtClean="0">
              <a:solidFill>
                <a:prstClr val="white"/>
              </a:solidFill>
              <a:latin typeface="Courier New" pitchFamily="49" charset="0"/>
              <a:cs typeface="Courier New" pitchFamily="49" charset="0"/>
            </a:endParaRPr>
          </a:p>
          <a:p>
            <a:pPr algn="l" rtl="0" fontAlgn="auto">
              <a:lnSpc>
                <a:spcPct val="100000"/>
              </a:lnSpc>
              <a:spcAft>
                <a:spcPts val="0"/>
              </a:spcAft>
            </a:pPr>
            <a:r>
              <a:rPr lang="en-US" sz="1050" dirty="0" smtClean="0">
                <a:solidFill>
                  <a:prstClr val="white"/>
                </a:solidFill>
                <a:latin typeface="Courier New" pitchFamily="49" charset="0"/>
                <a:cs typeface="Courier New" pitchFamily="49" charset="0"/>
              </a:rPr>
              <a:t>    k = 0; j = 0;</a:t>
            </a:r>
          </a:p>
          <a:p>
            <a:pPr algn="l" rtl="0" fontAlgn="auto">
              <a:lnSpc>
                <a:spcPct val="100000"/>
              </a:lnSpc>
              <a:spcAft>
                <a:spcPts val="0"/>
              </a:spcAft>
            </a:pPr>
            <a:r>
              <a:rPr lang="en-US" sz="1050" dirty="0" smtClean="0">
                <a:solidFill>
                  <a:prstClr val="white"/>
                </a:solidFill>
                <a:latin typeface="Courier New" pitchFamily="49" charset="0"/>
                <a:cs typeface="Courier New" pitchFamily="49" charset="0"/>
              </a:rPr>
              <a:t>    for (i=0; i &lt; 256; ++i) {</a:t>
            </a:r>
          </a:p>
          <a:p>
            <a:pPr algn="l" rtl="0" fontAlgn="auto">
              <a:lnSpc>
                <a:spcPct val="100000"/>
              </a:lnSpc>
              <a:spcAft>
                <a:spcPts val="0"/>
              </a:spcAft>
            </a:pPr>
            <a:r>
              <a:rPr lang="en-US" sz="1050" dirty="0" smtClean="0">
                <a:solidFill>
                  <a:prstClr val="white"/>
                </a:solidFill>
                <a:latin typeface="Courier New" pitchFamily="49" charset="0"/>
                <a:cs typeface="Courier New" pitchFamily="49" charset="0"/>
              </a:rPr>
              <a:t>        t = state[i];</a:t>
            </a:r>
          </a:p>
          <a:p>
            <a:pPr algn="l" rtl="0" fontAlgn="auto">
              <a:lnSpc>
                <a:spcPct val="100000"/>
              </a:lnSpc>
              <a:spcAft>
                <a:spcPts val="0"/>
              </a:spcAft>
            </a:pPr>
            <a:r>
              <a:rPr lang="en-US" sz="1050" dirty="0" smtClean="0">
                <a:solidFill>
                  <a:prstClr val="white"/>
                </a:solidFill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sz="1050" dirty="0" err="1" smtClean="0">
                <a:solidFill>
                  <a:prstClr val="white"/>
                </a:solidFill>
                <a:latin typeface="Courier New" pitchFamily="49" charset="0"/>
                <a:cs typeface="Courier New" pitchFamily="49" charset="0"/>
              </a:rPr>
              <a:t>keybyte</a:t>
            </a:r>
            <a:r>
              <a:rPr lang="en-US" sz="1050" dirty="0" smtClean="0">
                <a:solidFill>
                  <a:prstClr val="white"/>
                </a:solidFill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1050" dirty="0" err="1" smtClean="0">
                <a:solidFill>
                  <a:prstClr val="white"/>
                </a:solidFill>
                <a:latin typeface="Courier New" pitchFamily="49" charset="0"/>
                <a:cs typeface="Courier New" pitchFamily="49" charset="0"/>
              </a:rPr>
              <a:t>read_aux_input_tape</a:t>
            </a:r>
            <a:r>
              <a:rPr lang="en-US" sz="1050" dirty="0" smtClean="0">
                <a:solidFill>
                  <a:prstClr val="white"/>
                </a:solidFill>
                <a:latin typeface="Courier New" pitchFamily="49" charset="0"/>
                <a:cs typeface="Courier New" pitchFamily="49" charset="0"/>
              </a:rPr>
              <a:t>();</a:t>
            </a:r>
          </a:p>
          <a:p>
            <a:pPr algn="l" rtl="0" fontAlgn="auto">
              <a:lnSpc>
                <a:spcPct val="100000"/>
              </a:lnSpc>
              <a:spcAft>
                <a:spcPts val="0"/>
              </a:spcAft>
            </a:pPr>
            <a:r>
              <a:rPr lang="en-US" sz="1050" dirty="0" smtClean="0">
                <a:solidFill>
                  <a:prstClr val="white"/>
                </a:solidFill>
                <a:latin typeface="Courier New" pitchFamily="49" charset="0"/>
                <a:cs typeface="Courier New" pitchFamily="49" charset="0"/>
              </a:rPr>
              <a:t>        j = (j + t + </a:t>
            </a:r>
            <a:r>
              <a:rPr lang="en-US" sz="1050" dirty="0" err="1" smtClean="0">
                <a:solidFill>
                  <a:prstClr val="white"/>
                </a:solidFill>
                <a:latin typeface="Courier New" pitchFamily="49" charset="0"/>
                <a:cs typeface="Courier New" pitchFamily="49" charset="0"/>
              </a:rPr>
              <a:t>keybyte</a:t>
            </a:r>
            <a:r>
              <a:rPr lang="en-US" sz="1050" dirty="0" smtClean="0">
                <a:solidFill>
                  <a:prstClr val="white"/>
                </a:solidFill>
                <a:latin typeface="Courier New" pitchFamily="49" charset="0"/>
                <a:cs typeface="Courier New" pitchFamily="49" charset="0"/>
              </a:rPr>
              <a:t>) &amp; 0xFF;</a:t>
            </a:r>
          </a:p>
          <a:p>
            <a:pPr algn="l" rtl="0" fontAlgn="auto">
              <a:lnSpc>
                <a:spcPct val="100000"/>
              </a:lnSpc>
              <a:spcAft>
                <a:spcPts val="0"/>
              </a:spcAft>
            </a:pPr>
            <a:r>
              <a:rPr lang="en-US" sz="1050" dirty="0" smtClean="0">
                <a:solidFill>
                  <a:prstClr val="white"/>
                </a:solidFill>
                <a:latin typeface="Courier New" pitchFamily="49" charset="0"/>
                <a:cs typeface="Courier New" pitchFamily="49" charset="0"/>
              </a:rPr>
              <a:t>        state[i] = state[j]; state[j] = t;</a:t>
            </a:r>
          </a:p>
          <a:p>
            <a:pPr algn="l" rtl="0" fontAlgn="auto">
              <a:lnSpc>
                <a:spcPct val="100000"/>
              </a:lnSpc>
              <a:spcAft>
                <a:spcPts val="0"/>
              </a:spcAft>
            </a:pPr>
            <a:r>
              <a:rPr lang="en-US" sz="1050" dirty="0" smtClean="0">
                <a:solidFill>
                  <a:prstClr val="white"/>
                </a:solidFill>
                <a:latin typeface="Courier New" pitchFamily="49" charset="0"/>
                <a:cs typeface="Courier New" pitchFamily="49" charset="0"/>
              </a:rPr>
              <a:t>    }</a:t>
            </a:r>
          </a:p>
          <a:p>
            <a:pPr algn="l" rtl="0" fontAlgn="auto">
              <a:lnSpc>
                <a:spcPct val="100000"/>
              </a:lnSpc>
              <a:spcAft>
                <a:spcPts val="0"/>
              </a:spcAft>
            </a:pPr>
            <a:endParaRPr lang="en-US" sz="1050" dirty="0" smtClean="0">
              <a:solidFill>
                <a:prstClr val="white"/>
              </a:solidFill>
              <a:latin typeface="Courier New" pitchFamily="49" charset="0"/>
              <a:cs typeface="Courier New" pitchFamily="49" charset="0"/>
            </a:endParaRPr>
          </a:p>
          <a:p>
            <a:pPr algn="l" rtl="0" fontAlgn="auto">
              <a:lnSpc>
                <a:spcPct val="100000"/>
              </a:lnSpc>
              <a:spcAft>
                <a:spcPts val="0"/>
              </a:spcAft>
            </a:pPr>
            <a:r>
              <a:rPr lang="en-US" sz="1050" dirty="0" smtClean="0">
                <a:solidFill>
                  <a:prstClr val="white"/>
                </a:solidFill>
                <a:latin typeface="Courier New" pitchFamily="49" charset="0"/>
                <a:cs typeface="Courier New" pitchFamily="49" charset="0"/>
              </a:rPr>
              <a:t>    /* PRGA: produce stream */</a:t>
            </a:r>
          </a:p>
          <a:p>
            <a:pPr algn="l" rtl="0" fontAlgn="auto">
              <a:lnSpc>
                <a:spcPct val="100000"/>
              </a:lnSpc>
              <a:spcAft>
                <a:spcPts val="0"/>
              </a:spcAft>
            </a:pPr>
            <a:r>
              <a:rPr lang="en-US" sz="1050" dirty="0" smtClean="0">
                <a:solidFill>
                  <a:prstClr val="white"/>
                </a:solidFill>
                <a:latin typeface="Courier New" pitchFamily="49" charset="0"/>
                <a:cs typeface="Courier New" pitchFamily="49" charset="0"/>
              </a:rPr>
              <a:t>    i=0; j=0;</a:t>
            </a:r>
          </a:p>
          <a:p>
            <a:pPr algn="l" rtl="0" fontAlgn="auto">
              <a:lnSpc>
                <a:spcPct val="100000"/>
              </a:lnSpc>
              <a:spcAft>
                <a:spcPts val="0"/>
              </a:spcAft>
            </a:pPr>
            <a:r>
              <a:rPr lang="en-US" sz="1050" dirty="0" smtClean="0">
                <a:solidFill>
                  <a:prstClr val="white"/>
                </a:solidFill>
                <a:latin typeface="Courier New" pitchFamily="49" charset="0"/>
                <a:cs typeface="Courier New" pitchFamily="49" charset="0"/>
              </a:rPr>
              <a:t>    for (k=0; k &lt; LEN; k++)  {</a:t>
            </a:r>
          </a:p>
          <a:p>
            <a:pPr algn="l" rtl="0" fontAlgn="auto">
              <a:lnSpc>
                <a:spcPct val="100000"/>
              </a:lnSpc>
              <a:spcAft>
                <a:spcPts val="0"/>
              </a:spcAft>
            </a:pPr>
            <a:r>
              <a:rPr lang="en-US" sz="1050" dirty="0" smtClean="0">
                <a:solidFill>
                  <a:prstClr val="white"/>
                </a:solidFill>
                <a:latin typeface="Courier New" pitchFamily="49" charset="0"/>
                <a:cs typeface="Courier New" pitchFamily="49" charset="0"/>
              </a:rPr>
              <a:t>        i = (i + 1) &amp; 0xFF;</a:t>
            </a:r>
          </a:p>
          <a:p>
            <a:pPr algn="l" rtl="0" fontAlgn="auto">
              <a:lnSpc>
                <a:spcPct val="100000"/>
              </a:lnSpc>
              <a:spcAft>
                <a:spcPts val="0"/>
              </a:spcAft>
            </a:pPr>
            <a:r>
              <a:rPr lang="en-US" sz="1050" dirty="0" smtClean="0">
                <a:solidFill>
                  <a:prstClr val="white"/>
                </a:solidFill>
                <a:latin typeface="Courier New" pitchFamily="49" charset="0"/>
                <a:cs typeface="Courier New" pitchFamily="49" charset="0"/>
              </a:rPr>
              <a:t>        t = state[i];</a:t>
            </a:r>
          </a:p>
          <a:p>
            <a:pPr algn="l" rtl="0" fontAlgn="auto">
              <a:lnSpc>
                <a:spcPct val="100000"/>
              </a:lnSpc>
              <a:spcAft>
                <a:spcPts val="0"/>
              </a:spcAft>
            </a:pPr>
            <a:r>
              <a:rPr lang="en-US" sz="1050" dirty="0" smtClean="0">
                <a:solidFill>
                  <a:prstClr val="white"/>
                </a:solidFill>
                <a:latin typeface="Courier New" pitchFamily="49" charset="0"/>
                <a:cs typeface="Courier New" pitchFamily="49" charset="0"/>
              </a:rPr>
              <a:t>        j = (j + t) &amp; 0xFF;</a:t>
            </a:r>
          </a:p>
          <a:p>
            <a:pPr algn="l" rtl="0" fontAlgn="auto">
              <a:lnSpc>
                <a:spcPct val="100000"/>
              </a:lnSpc>
              <a:spcAft>
                <a:spcPts val="0"/>
              </a:spcAft>
            </a:pPr>
            <a:r>
              <a:rPr lang="en-US" sz="1050" dirty="0" smtClean="0">
                <a:solidFill>
                  <a:prstClr val="white"/>
                </a:solidFill>
                <a:latin typeface="Courier New" pitchFamily="49" charset="0"/>
                <a:cs typeface="Courier New" pitchFamily="49" charset="0"/>
              </a:rPr>
              <a:t>        state[i] = state[j];</a:t>
            </a:r>
          </a:p>
          <a:p>
            <a:pPr algn="l" rtl="0" fontAlgn="auto">
              <a:lnSpc>
                <a:spcPct val="100000"/>
              </a:lnSpc>
              <a:spcAft>
                <a:spcPts val="0"/>
              </a:spcAft>
            </a:pPr>
            <a:r>
              <a:rPr lang="en-US" sz="1050" dirty="0" smtClean="0">
                <a:solidFill>
                  <a:prstClr val="white"/>
                </a:solidFill>
                <a:latin typeface="Courier New" pitchFamily="49" charset="0"/>
                <a:cs typeface="Courier New" pitchFamily="49" charset="0"/>
              </a:rPr>
              <a:t>        state[j] = t;</a:t>
            </a:r>
          </a:p>
          <a:p>
            <a:pPr algn="l" rtl="0" fontAlgn="auto">
              <a:lnSpc>
                <a:spcPct val="100000"/>
              </a:lnSpc>
              <a:spcAft>
                <a:spcPts val="0"/>
              </a:spcAft>
            </a:pPr>
            <a:r>
              <a:rPr lang="en-US" sz="1050" dirty="0" smtClean="0">
                <a:solidFill>
                  <a:prstClr val="white"/>
                </a:solidFill>
                <a:latin typeface="Courier New" pitchFamily="49" charset="0"/>
                <a:cs typeface="Courier New" pitchFamily="49" charset="0"/>
              </a:rPr>
              <a:t>        stream[k] = state[(state[i] + state[j]) &amp; 0xFF];</a:t>
            </a:r>
          </a:p>
          <a:p>
            <a:pPr algn="l" rtl="0" fontAlgn="auto">
              <a:lnSpc>
                <a:spcPct val="100000"/>
              </a:lnSpc>
              <a:spcAft>
                <a:spcPts val="0"/>
              </a:spcAft>
            </a:pPr>
            <a:r>
              <a:rPr lang="en-US" sz="1050" dirty="0" smtClean="0">
                <a:solidFill>
                  <a:prstClr val="white"/>
                </a:solidFill>
                <a:latin typeface="Courier New" pitchFamily="49" charset="0"/>
                <a:cs typeface="Courier New" pitchFamily="49" charset="0"/>
              </a:rPr>
              <a:t>    }</a:t>
            </a:r>
          </a:p>
          <a:p>
            <a:pPr algn="l" rtl="0" fontAlgn="auto">
              <a:lnSpc>
                <a:spcPct val="100000"/>
              </a:lnSpc>
              <a:spcAft>
                <a:spcPts val="0"/>
              </a:spcAft>
            </a:pPr>
            <a:endParaRPr lang="en-US" sz="1050" dirty="0" smtClean="0">
              <a:solidFill>
                <a:prstClr val="white"/>
              </a:solidFill>
              <a:latin typeface="Courier New" pitchFamily="49" charset="0"/>
              <a:cs typeface="Courier New" pitchFamily="49" charset="0"/>
            </a:endParaRPr>
          </a:p>
          <a:p>
            <a:pPr algn="l" rtl="0" fontAlgn="auto">
              <a:lnSpc>
                <a:spcPct val="100000"/>
              </a:lnSpc>
              <a:spcAft>
                <a:spcPts val="0"/>
              </a:spcAft>
            </a:pPr>
            <a:r>
              <a:rPr lang="en-US" sz="1050" dirty="0" smtClean="0">
                <a:solidFill>
                  <a:prstClr val="white"/>
                </a:solidFill>
                <a:latin typeface="Courier New" pitchFamily="49" charset="0"/>
                <a:cs typeface="Courier New" pitchFamily="49" charset="0"/>
              </a:rPr>
              <a:t>    /* compare with the claim */</a:t>
            </a:r>
          </a:p>
          <a:p>
            <a:pPr algn="l" rtl="0" fontAlgn="auto">
              <a:lnSpc>
                <a:spcPct val="100000"/>
              </a:lnSpc>
              <a:spcAft>
                <a:spcPts val="0"/>
              </a:spcAft>
            </a:pPr>
            <a:r>
              <a:rPr lang="en-US" sz="1050" dirty="0" smtClean="0">
                <a:solidFill>
                  <a:prstClr val="white"/>
                </a:solidFill>
                <a:latin typeface="Courier New" pitchFamily="49" charset="0"/>
                <a:cs typeface="Courier New" pitchFamily="49" charset="0"/>
              </a:rPr>
              <a:t>    for (i=0; i &lt; LEN; </a:t>
            </a:r>
            <a:r>
              <a:rPr lang="en-US" sz="1050" dirty="0" err="1" smtClean="0">
                <a:solidFill>
                  <a:prstClr val="white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050" dirty="0" smtClean="0">
                <a:solidFill>
                  <a:prstClr val="white"/>
                </a:solidFill>
                <a:latin typeface="Courier New" pitchFamily="49" charset="0"/>
                <a:cs typeface="Courier New" pitchFamily="49" charset="0"/>
              </a:rPr>
              <a:t>++)</a:t>
            </a:r>
          </a:p>
          <a:p>
            <a:pPr algn="l" rtl="0" fontAlgn="auto">
              <a:lnSpc>
                <a:spcPct val="100000"/>
              </a:lnSpc>
              <a:spcAft>
                <a:spcPts val="0"/>
              </a:spcAft>
            </a:pPr>
            <a:r>
              <a:rPr lang="en-US" sz="1050" dirty="0" smtClean="0">
                <a:solidFill>
                  <a:prstClr val="white"/>
                </a:solidFill>
                <a:latin typeface="Courier New" pitchFamily="49" charset="0"/>
                <a:cs typeface="Courier New" pitchFamily="49" charset="0"/>
              </a:rPr>
              <a:t>        if (stream[i] != </a:t>
            </a:r>
            <a:r>
              <a:rPr lang="en-US" sz="1050" dirty="0" err="1" smtClean="0">
                <a:solidFill>
                  <a:prstClr val="white"/>
                </a:solidFill>
                <a:latin typeface="Courier New" pitchFamily="49" charset="0"/>
                <a:cs typeface="Courier New" pitchFamily="49" charset="0"/>
              </a:rPr>
              <a:t>read_primary_input_tape</a:t>
            </a:r>
            <a:r>
              <a:rPr lang="en-US" sz="1050" dirty="0" smtClean="0">
                <a:solidFill>
                  <a:prstClr val="white"/>
                </a:solidFill>
                <a:latin typeface="Courier New" pitchFamily="49" charset="0"/>
                <a:cs typeface="Courier New" pitchFamily="49" charset="0"/>
              </a:rPr>
              <a:t>()) {</a:t>
            </a:r>
          </a:p>
          <a:p>
            <a:pPr algn="l" rtl="0" fontAlgn="auto">
              <a:lnSpc>
                <a:spcPct val="100000"/>
              </a:lnSpc>
              <a:spcAft>
                <a:spcPts val="0"/>
              </a:spcAft>
            </a:pPr>
            <a:r>
              <a:rPr lang="en-US" sz="1050" dirty="0" smtClean="0">
                <a:solidFill>
                  <a:prstClr val="white"/>
                </a:solidFill>
                <a:latin typeface="Courier New" pitchFamily="49" charset="0"/>
                <a:cs typeface="Courier New" pitchFamily="49" charset="0"/>
              </a:rPr>
              <a:t>            return 1;</a:t>
            </a:r>
          </a:p>
          <a:p>
            <a:pPr algn="l" rtl="0" fontAlgn="auto">
              <a:lnSpc>
                <a:spcPct val="100000"/>
              </a:lnSpc>
              <a:spcAft>
                <a:spcPts val="0"/>
              </a:spcAft>
            </a:pPr>
            <a:r>
              <a:rPr lang="en-US" sz="1050" dirty="0" smtClean="0">
                <a:solidFill>
                  <a:prstClr val="white"/>
                </a:solidFill>
                <a:latin typeface="Courier New" pitchFamily="49" charset="0"/>
                <a:cs typeface="Courier New" pitchFamily="49" charset="0"/>
              </a:rPr>
              <a:t>    return 0;</a:t>
            </a:r>
          </a:p>
          <a:p>
            <a:pPr algn="l" rtl="0" fontAlgn="auto">
              <a:lnSpc>
                <a:spcPct val="100000"/>
              </a:lnSpc>
              <a:spcAft>
                <a:spcPts val="0"/>
              </a:spcAft>
            </a:pPr>
            <a:r>
              <a:rPr lang="en-US" sz="1050" dirty="0">
                <a:solidFill>
                  <a:prstClr val="white"/>
                </a:solidFill>
                <a:latin typeface="Courier New" pitchFamily="49" charset="0"/>
                <a:cs typeface="Courier New" pitchFamily="49" charset="0"/>
              </a:rPr>
              <a:t>}</a:t>
            </a:r>
            <a:endParaRPr lang="he-IL" sz="1050" dirty="0">
              <a:solidFill>
                <a:prstClr val="white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5135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501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452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A42700"/>
              </a:solidFill>
              <a:effectLst/>
              <a:latin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 rot="16200000">
            <a:off x="1159329" y="-1126671"/>
            <a:ext cx="6858000" cy="911134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" name="Straight Arrow Connector 3"/>
          <p:cNvCxnSpPr/>
          <p:nvPr/>
        </p:nvCxnSpPr>
        <p:spPr>
          <a:xfrm>
            <a:off x="4681438" y="225017"/>
            <a:ext cx="0" cy="0"/>
          </a:xfrm>
          <a:prstGeom prst="straightConnector1">
            <a:avLst/>
          </a:prstGeom>
          <a:noFill/>
          <a:ln w="0">
            <a:solidFill>
              <a:srgbClr val="000000"/>
            </a:solidFill>
            <a:prstDash val="solid"/>
            <a:tailEnd type="arrow"/>
          </a:ln>
        </p:spPr>
      </p:cxnSp>
    </p:spTree>
    <p:extLst>
      <p:ext uri="{BB962C8B-B14F-4D97-AF65-F5344CB8AC3E}">
        <p14:creationId xmlns:p14="http://schemas.microsoft.com/office/powerpoint/2010/main" val="109503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A42700"/>
              </a:solidFill>
              <a:effectLst/>
              <a:latin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 rot="16200000">
            <a:off x="1159329" y="-1126671"/>
            <a:ext cx="6858000" cy="911134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" name="Straight Arrow Connector 3"/>
          <p:cNvCxnSpPr/>
          <p:nvPr/>
        </p:nvCxnSpPr>
        <p:spPr>
          <a:xfrm>
            <a:off x="4681438" y="225017"/>
            <a:ext cx="0" cy="0"/>
          </a:xfrm>
          <a:prstGeom prst="straightConnector1">
            <a:avLst/>
          </a:prstGeom>
          <a:noFill/>
          <a:ln w="0">
            <a:solidFill>
              <a:srgbClr val="000000"/>
            </a:solidFill>
            <a:prstDash val="solid"/>
            <a:tailEnd type="arrow"/>
          </a:ln>
        </p:spPr>
      </p:cxnSp>
      <p:cxnSp>
        <p:nvCxnSpPr>
          <p:cNvPr id="7" name="Straight Arrow Connector 6"/>
          <p:cNvCxnSpPr/>
          <p:nvPr/>
        </p:nvCxnSpPr>
        <p:spPr>
          <a:xfrm>
            <a:off x="1472922" y="1371600"/>
            <a:ext cx="0" cy="118872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ounded Rectangle 8"/>
          <p:cNvSpPr/>
          <p:nvPr/>
        </p:nvSpPr>
        <p:spPr>
          <a:xfrm>
            <a:off x="838200" y="1560903"/>
            <a:ext cx="2002284" cy="707886"/>
          </a:xfrm>
          <a:prstGeom prst="roundRect">
            <a:avLst>
              <a:gd name="adj" fmla="val 8225"/>
            </a:avLst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4000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38200" y="1595706"/>
            <a:ext cx="196239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dirty="0" smtClean="0">
                <a:solidFill>
                  <a:srgbClr val="0000FF"/>
                </a:solidFill>
                <a:latin typeface="Palatino Linotype"/>
              </a:rPr>
              <a:t>Compiler</a:t>
            </a:r>
            <a:endParaRPr lang="en-US" sz="3200" b="1" dirty="0">
              <a:solidFill>
                <a:srgbClr val="0000FF"/>
              </a:solidFill>
              <a:latin typeface="Palatino Linotype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38200" y="838200"/>
            <a:ext cx="19207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Palatino Linotype"/>
              </a:rPr>
              <a:t>C program</a:t>
            </a:r>
            <a:endParaRPr lang="en-US" sz="1800" dirty="0">
              <a:solidFill>
                <a:prstClr val="black"/>
              </a:solidFill>
              <a:latin typeface="Palatino Linotype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970559" y="1703427"/>
            <a:ext cx="33742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  <a:latin typeface="Palatino Linotype"/>
              </a:rPr>
              <a:t>based on GCC</a:t>
            </a:r>
            <a:endParaRPr lang="en-US" sz="1800" dirty="0">
              <a:solidFill>
                <a:prstClr val="black"/>
              </a:solidFill>
              <a:latin typeface="Palatino Linotype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838200" y="2477994"/>
            <a:ext cx="32576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 err="1" smtClean="0">
                <a:solidFill>
                  <a:prstClr val="black"/>
                </a:solidFill>
                <a:latin typeface="Palatino Linotype"/>
              </a:rPr>
              <a:t>TinyRAM</a:t>
            </a:r>
            <a:r>
              <a:rPr lang="en-US" dirty="0" smtClean="0">
                <a:solidFill>
                  <a:prstClr val="black"/>
                </a:solidFill>
                <a:latin typeface="Palatino Linotype"/>
              </a:rPr>
              <a:t> program</a:t>
            </a:r>
            <a:endParaRPr lang="en-US" sz="1800" dirty="0">
              <a:solidFill>
                <a:prstClr val="black"/>
              </a:solidFill>
              <a:latin typeface="Palatino Linotype"/>
            </a:endParaRPr>
          </a:p>
        </p:txBody>
      </p:sp>
    </p:spTree>
    <p:extLst>
      <p:ext uri="{BB962C8B-B14F-4D97-AF65-F5344CB8AC3E}">
        <p14:creationId xmlns:p14="http://schemas.microsoft.com/office/powerpoint/2010/main" val="3702994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392" y="1035440"/>
            <a:ext cx="7343608" cy="513676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066800" y="6230855"/>
            <a:ext cx="7156126" cy="4747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Spec:  </a:t>
            </a:r>
            <a:r>
              <a:rPr lang="en-US" b="1" dirty="0" smtClean="0">
                <a:solidFill>
                  <a:srgbClr val="000099"/>
                </a:solidFill>
                <a:latin typeface="Courier New" pitchFamily="49" charset="0"/>
                <a:cs typeface="Courier New" pitchFamily="49" charset="0"/>
              </a:rPr>
              <a:t>http://scipr-lab.org/tinyram</a:t>
            </a:r>
            <a:endParaRPr lang="en-US" b="1" dirty="0">
              <a:solidFill>
                <a:srgbClr val="000099"/>
              </a:solidFill>
              <a:latin typeface="Courier New" pitchFamily="49" charset="0"/>
              <a:cs typeface="Courier New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276600" y="3029396"/>
                <a:ext cx="5334000" cy="1923604"/>
              </a:xfrm>
              <a:prstGeom prst="rect">
                <a:avLst/>
              </a:prstGeom>
              <a:solidFill>
                <a:schemeClr val="bg1"/>
              </a:solidFill>
              <a:ln w="38100" cap="flat">
                <a:solidFill>
                  <a:srgbClr val="C00000"/>
                </a:solidFill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0" dirty="0" smtClean="0">
                        <a:latin typeface="Cambria Math"/>
                      </a:rPr>
                      <m:t>+,</m:t>
                    </m:r>
                    <m:r>
                      <a:rPr lang="en-US" b="0" i="1" dirty="0" smtClean="0">
                        <a:latin typeface="Cambria Math"/>
                      </a:rPr>
                      <m:t>−,×,</m:t>
                    </m:r>
                    <m:r>
                      <a:rPr lang="en-US" b="0" i="1" dirty="0" smtClean="0">
                        <a:latin typeface="Cambria Math"/>
                      </a:rPr>
                      <m:t>𝑑𝑖𝑣</m:t>
                    </m:r>
                    <m:r>
                      <a:rPr lang="en-US" b="0" i="1" dirty="0" smtClean="0">
                        <a:latin typeface="Cambria Math"/>
                      </a:rPr>
                      <m:t>,</m:t>
                    </m:r>
                    <m:r>
                      <a:rPr lang="en-US" b="0" i="1" dirty="0" smtClean="0">
                        <a:latin typeface="Cambria Math"/>
                      </a:rPr>
                      <m:t>𝑚𝑜𝑑</m:t>
                    </m:r>
                    <m:r>
                      <a:rPr lang="en-US" b="0" i="0" dirty="0" smtClean="0">
                        <a:latin typeface="Cambria Math"/>
                      </a:rPr>
                      <m:t>,</m:t>
                    </m:r>
                    <m:r>
                      <a:rPr lang="en-US" b="0" i="1" dirty="0" smtClean="0">
                        <a:latin typeface="Cambria Math"/>
                      </a:rPr>
                      <m:t>⊕,</m:t>
                    </m:r>
                  </m:oMath>
                </a14:m>
                <a:r>
                  <a:rPr lang="en-US" dirty="0" smtClean="0"/>
                  <a:t>shifts</a:t>
                </a:r>
              </a:p>
              <a:p>
                <a:r>
                  <a:rPr lang="en-US" dirty="0" smtClean="0"/>
                  <a:t>Arithmetic comparison,</a:t>
                </a:r>
                <a:br>
                  <a:rPr lang="en-US" dirty="0" smtClean="0"/>
                </a:br>
                <a:r>
                  <a:rPr lang="en-US" dirty="0" smtClean="0"/>
                  <a:t>Branches</a:t>
                </a:r>
              </a:p>
              <a:p>
                <a:r>
                  <a:rPr lang="en-US" dirty="0" smtClean="0"/>
                  <a:t>Memory load/store</a:t>
                </a:r>
                <a:br>
                  <a:rPr lang="en-US" dirty="0" smtClean="0"/>
                </a:br>
                <a:r>
                  <a:rPr lang="en-US" dirty="0" smtClean="0"/>
                  <a:t>Input tapes read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6600" y="3029396"/>
                <a:ext cx="5334000" cy="192360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 w="38100" cap="flat">
                <a:solidFill>
                  <a:srgbClr val="C00000"/>
                </a:solidFill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TinyRAM</a:t>
            </a:r>
            <a:r>
              <a:rPr lang="en-US" dirty="0" smtClean="0"/>
              <a:t> architecture </a:t>
            </a:r>
            <a:r>
              <a:rPr lang="en-US" dirty="0"/>
              <a:t>for fast verification</a:t>
            </a:r>
          </a:p>
        </p:txBody>
      </p:sp>
    </p:spTree>
    <p:extLst>
      <p:ext uri="{BB962C8B-B14F-4D97-AF65-F5344CB8AC3E}">
        <p14:creationId xmlns:p14="http://schemas.microsoft.com/office/powerpoint/2010/main" val="1556133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A42700"/>
              </a:solidFill>
              <a:effectLst/>
              <a:latin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 rot="16200000">
            <a:off x="1159329" y="-1126671"/>
            <a:ext cx="6858000" cy="911134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" name="Straight Arrow Connector 3"/>
          <p:cNvCxnSpPr/>
          <p:nvPr/>
        </p:nvCxnSpPr>
        <p:spPr>
          <a:xfrm>
            <a:off x="4681438" y="225017"/>
            <a:ext cx="0" cy="0"/>
          </a:xfrm>
          <a:prstGeom prst="straightConnector1">
            <a:avLst/>
          </a:prstGeom>
          <a:noFill/>
          <a:ln w="0">
            <a:solidFill>
              <a:srgbClr val="000000"/>
            </a:solidFill>
            <a:prstDash val="solid"/>
            <a:tailEnd type="arrow"/>
          </a:ln>
        </p:spPr>
      </p:cxnSp>
      <p:cxnSp>
        <p:nvCxnSpPr>
          <p:cNvPr id="6" name="Straight Arrow Connector 5"/>
          <p:cNvCxnSpPr/>
          <p:nvPr/>
        </p:nvCxnSpPr>
        <p:spPr>
          <a:xfrm>
            <a:off x="1472922" y="2932747"/>
            <a:ext cx="0" cy="118872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1472922" y="1371600"/>
            <a:ext cx="0" cy="118872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838200" y="3947418"/>
            <a:ext cx="13340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prstClr val="black"/>
                </a:solidFill>
                <a:latin typeface="Palatino Linotype"/>
              </a:rPr>
              <a:t>circuit</a:t>
            </a:r>
            <a:endParaRPr lang="en-US" sz="3200" dirty="0">
              <a:solidFill>
                <a:prstClr val="black"/>
              </a:solidFill>
              <a:latin typeface="Palatino Linotype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838200" y="1560903"/>
            <a:ext cx="2002284" cy="707886"/>
          </a:xfrm>
          <a:prstGeom prst="roundRect">
            <a:avLst>
              <a:gd name="adj" fmla="val 8225"/>
            </a:avLst>
          </a:prstGeom>
          <a:solidFill>
            <a:schemeClr val="accent3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4000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38200" y="1595706"/>
            <a:ext cx="196239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dirty="0" smtClean="0">
                <a:solidFill>
                  <a:srgbClr val="0000FF"/>
                </a:solidFill>
                <a:latin typeface="Palatino Linotype"/>
              </a:rPr>
              <a:t>Compiler</a:t>
            </a:r>
            <a:endParaRPr lang="en-US" sz="3200" b="1" dirty="0">
              <a:solidFill>
                <a:srgbClr val="0000FF"/>
              </a:solidFill>
              <a:latin typeface="Palatino Linotype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838200" y="3110460"/>
            <a:ext cx="3614706" cy="707886"/>
          </a:xfrm>
          <a:prstGeom prst="roundRect">
            <a:avLst>
              <a:gd name="adj" fmla="val 8225"/>
            </a:avLst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4000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38200" y="3156021"/>
            <a:ext cx="347723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dirty="0" smtClean="0">
                <a:solidFill>
                  <a:srgbClr val="0000FF"/>
                </a:solidFill>
                <a:latin typeface="Palatino Linotype"/>
              </a:rPr>
              <a:t>Circuit Generator</a:t>
            </a:r>
            <a:endParaRPr lang="en-US" sz="3200" b="1" dirty="0">
              <a:solidFill>
                <a:srgbClr val="0000FF"/>
              </a:solidFill>
              <a:latin typeface="Palatino Linotype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38200" y="838200"/>
            <a:ext cx="19207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Palatino Linotype"/>
              </a:rPr>
              <a:t>C program</a:t>
            </a:r>
            <a:endParaRPr lang="en-US" sz="1800" dirty="0">
              <a:solidFill>
                <a:prstClr val="black"/>
              </a:solidFill>
              <a:latin typeface="Palatino Linotype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475762" y="3094465"/>
            <a:ext cx="200086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>
                <a:solidFill>
                  <a:prstClr val="black"/>
                </a:solidFill>
                <a:latin typeface="Palatino Linotype"/>
              </a:rPr>
              <a:t>based on theory</a:t>
            </a:r>
          </a:p>
          <a:p>
            <a:pPr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>
                <a:solidFill>
                  <a:prstClr val="black"/>
                </a:solidFill>
                <a:latin typeface="Palatino Linotype"/>
              </a:rPr>
              <a:t>of [BCGT13]</a:t>
            </a:r>
            <a:endParaRPr lang="en-US" sz="2000" dirty="0">
              <a:solidFill>
                <a:prstClr val="black"/>
              </a:solidFill>
              <a:latin typeface="Palatino Linotype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970559" y="1703427"/>
            <a:ext cx="33742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  <a:latin typeface="Palatino Linotype"/>
              </a:rPr>
              <a:t>based on GCC</a:t>
            </a:r>
            <a:endParaRPr lang="en-US" sz="1800" dirty="0">
              <a:solidFill>
                <a:prstClr val="black"/>
              </a:solidFill>
              <a:latin typeface="Palatino Linotype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838200" y="2477994"/>
            <a:ext cx="32576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 err="1" smtClean="0">
                <a:solidFill>
                  <a:prstClr val="black"/>
                </a:solidFill>
                <a:latin typeface="Palatino Linotype"/>
              </a:rPr>
              <a:t>TinyRAM</a:t>
            </a:r>
            <a:r>
              <a:rPr lang="en-US" dirty="0" smtClean="0">
                <a:solidFill>
                  <a:prstClr val="black"/>
                </a:solidFill>
                <a:latin typeface="Palatino Linotype"/>
              </a:rPr>
              <a:t> program</a:t>
            </a:r>
            <a:endParaRPr lang="en-US" sz="1800" dirty="0">
              <a:solidFill>
                <a:prstClr val="black"/>
              </a:solidFill>
              <a:latin typeface="Palatino Linotype"/>
            </a:endParaRPr>
          </a:p>
        </p:txBody>
      </p:sp>
    </p:spTree>
    <p:extLst>
      <p:ext uri="{BB962C8B-B14F-4D97-AF65-F5344CB8AC3E}">
        <p14:creationId xmlns:p14="http://schemas.microsoft.com/office/powerpoint/2010/main" val="1385747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Converting </a:t>
            </a:r>
            <a:r>
              <a:rPr lang="en-US" dirty="0" err="1" smtClean="0"/>
              <a:t>TinyRAM</a:t>
            </a:r>
            <a:r>
              <a:rPr lang="en-US" dirty="0" smtClean="0"/>
              <a:t> verification to circuit </a:t>
            </a:r>
            <a:r>
              <a:rPr lang="en-US" dirty="0" err="1" smtClean="0"/>
              <a:t>satisfiability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9873"/>
            <a:ext cx="9144000" cy="5018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57167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rayGrad">
  <a:themeElements>
    <a:clrScheme name="">
      <a:dk1>
        <a:srgbClr val="000000"/>
      </a:dk1>
      <a:lt1>
        <a:srgbClr val="B2B2B2"/>
      </a:lt1>
      <a:dk2>
        <a:srgbClr val="FFFFFF"/>
      </a:dk2>
      <a:lt2>
        <a:srgbClr val="969696"/>
      </a:lt2>
      <a:accent1>
        <a:srgbClr val="2D5DAD"/>
      </a:accent1>
      <a:accent2>
        <a:srgbClr val="FF0000"/>
      </a:accent2>
      <a:accent3>
        <a:srgbClr val="D5D5D5"/>
      </a:accent3>
      <a:accent4>
        <a:srgbClr val="000000"/>
      </a:accent4>
      <a:accent5>
        <a:srgbClr val="ADB6D3"/>
      </a:accent5>
      <a:accent6>
        <a:srgbClr val="E70000"/>
      </a:accent6>
      <a:hlink>
        <a:srgbClr val="FF6600"/>
      </a:hlink>
      <a:folHlink>
        <a:srgbClr val="FFCC00"/>
      </a:folHlink>
    </a:clrScheme>
    <a:fontScheme name="RSA2006ConferenceTemplate1">
      <a:majorFont>
        <a:latin typeface="Arial"/>
        <a:ea typeface=""/>
        <a:cs typeface="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FFF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85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ln>
              <a:noFill/>
            </a:ln>
            <a:solidFill>
              <a:srgbClr val="A42700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eaVert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85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rgbClr val="A42700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RSA2006ConferenceTemplate1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6666FF"/>
        </a:accent1>
        <a:accent2>
          <a:srgbClr val="000099"/>
        </a:accent2>
        <a:accent3>
          <a:srgbClr val="FFFFFF"/>
        </a:accent3>
        <a:accent4>
          <a:srgbClr val="000000"/>
        </a:accent4>
        <a:accent5>
          <a:srgbClr val="B8B8FF"/>
        </a:accent5>
        <a:accent6>
          <a:srgbClr val="00008A"/>
        </a:accent6>
        <a:hlink>
          <a:srgbClr val="808080"/>
        </a:hlink>
        <a:folHlink>
          <a:srgbClr val="1C1C1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GrayGrad</Template>
  <TotalTime>40480</TotalTime>
  <Words>390</Words>
  <Application>Microsoft Office PowerPoint</Application>
  <PresentationFormat>On-screen Show (4:3)</PresentationFormat>
  <Paragraphs>106</Paragraphs>
  <Slides>12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24" baseType="lpstr">
      <vt:lpstr>Arial</vt:lpstr>
      <vt:lpstr>WenQuanYi Micro Hei</vt:lpstr>
      <vt:lpstr>Calibri</vt:lpstr>
      <vt:lpstr>Cambria Math</vt:lpstr>
      <vt:lpstr>Palatino Linotype</vt:lpstr>
      <vt:lpstr>Times New Roman</vt:lpstr>
      <vt:lpstr>Bookman Old Style</vt:lpstr>
      <vt:lpstr>Courier New</vt:lpstr>
      <vt:lpstr>Lohit Devanagari</vt:lpstr>
      <vt:lpstr>GrayGrad</vt:lpstr>
      <vt:lpstr>Office Theme</vt:lpstr>
      <vt:lpstr>1_Office Theme</vt:lpstr>
      <vt:lpstr>C: There’s a SNARK for That</vt:lpstr>
      <vt:lpstr>Problem: integrity on untrusted platform</vt:lpstr>
      <vt:lpstr>Solution: zk-SNARKs</vt:lpstr>
      <vt:lpstr>PowerPoint Presentation</vt:lpstr>
      <vt:lpstr>PowerPoint Presentation</vt:lpstr>
      <vt:lpstr>PowerPoint Presentation</vt:lpstr>
      <vt:lpstr>TinyRAM architecture for fast verification</vt:lpstr>
      <vt:lpstr>PowerPoint Presentation</vt:lpstr>
      <vt:lpstr>Converting TinyRAM verification to circuit satisfiability</vt:lpstr>
      <vt:lpstr>PowerPoint Presentation</vt:lpstr>
      <vt:lpstr>“I know an RC4 key producing 26 41 5B C4 4C EC ED 6C 89 99 68 E1 82 04 DE”</vt:lpstr>
      <vt:lpstr>PowerPoint Presentation</vt:lpstr>
    </vt:vector>
  </TitlesOfParts>
  <Company>MIT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DynaomoREA</dc:title>
  <dc:creator>Eran Tromer</dc:creator>
  <cp:lastModifiedBy>Eran</cp:lastModifiedBy>
  <cp:revision>1388</cp:revision>
  <cp:lastPrinted>2012-02-15T21:25:47Z</cp:lastPrinted>
  <dcterms:created xsi:type="dcterms:W3CDTF">2006-01-14T22:20:18Z</dcterms:created>
  <dcterms:modified xsi:type="dcterms:W3CDTF">2013-08-15T01:39:10Z</dcterms:modified>
</cp:coreProperties>
</file>