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7" r:id="rId4"/>
    <p:sldId id="258" r:id="rId5"/>
    <p:sldId id="279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41816"/>
    <a:srgbClr val="FFFF99"/>
    <a:srgbClr val="FFCC00"/>
    <a:srgbClr val="FF9933"/>
    <a:srgbClr val="FFFFCC"/>
    <a:srgbClr val="9966FF"/>
    <a:srgbClr val="CC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98" autoAdjust="0"/>
  </p:normalViewPr>
  <p:slideViewPr>
    <p:cSldViewPr>
      <p:cViewPr>
        <p:scale>
          <a:sx n="50" d="100"/>
          <a:sy n="50" d="100"/>
        </p:scale>
        <p:origin x="-182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3E0E-F331-4105-A2D2-4DFE7B26722E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639AA-9F85-4CE2-8120-BAF8CD052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A122-010C-47C1-8642-B736F0258D4C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55D4-88D5-4140-8231-5EC5607A2A26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08AC-2551-4C9E-BBDB-0C9FD5D90692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139-4AEC-4CF8-BD9C-95F763D49FCC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4F6F-618E-4A48-947F-8C64F3FC4279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A35-73E2-444C-9315-0AC5B15ECC2E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F6A-D9A6-4562-8520-50D2507FE413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9C61-6C73-40DA-A358-8FC48C920A00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9605-B224-48D3-8594-F6D61A85439D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2330-F601-4B41-9762-2EC846B8B09A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9199-D3D8-4BA1-9311-925250963D2D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585A-D130-4A0D-B436-58146903B8C4}" type="datetime1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37B1-8EDA-46DE-B89D-25D3A1D1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97894"/>
            <a:ext cx="9677400" cy="15462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600" b="1" dirty="0" smtClean="0">
                <a:solidFill>
                  <a:srgbClr val="083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rial Unicode MS" pitchFamily="34" charset="-120"/>
                <a:cs typeface="Arial Unicode MS" pitchFamily="34" charset="-120"/>
              </a:rPr>
              <a:t>Bars Removal by </a:t>
            </a:r>
            <a:r>
              <a:rPr lang="en-US" altLang="zh-TW" sz="3600" b="1" dirty="0" err="1" smtClean="0">
                <a:solidFill>
                  <a:srgbClr val="083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rial Unicode MS" pitchFamily="34" charset="-120"/>
                <a:cs typeface="Arial Unicode MS" pitchFamily="34" charset="-120"/>
              </a:rPr>
              <a:t>Multiview</a:t>
            </a:r>
            <a:r>
              <a:rPr lang="en-US" altLang="zh-TW" sz="3600" b="1" dirty="0" smtClean="0">
                <a:solidFill>
                  <a:srgbClr val="083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rial Unicode MS" pitchFamily="34" charset="-120"/>
                <a:cs typeface="Arial Unicode MS" pitchFamily="34" charset="-120"/>
              </a:rPr>
              <a:t> Images</a:t>
            </a:r>
            <a:endParaRPr lang="en-US" altLang="zh-TW" sz="3600" b="1" dirty="0">
              <a:solidFill>
                <a:srgbClr val="0831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7244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</a:t>
            </a:r>
            <a:r>
              <a:rPr lang="en-US" sz="2400" b="1" dirty="0" smtClean="0">
                <a:solidFill>
                  <a:schemeClr val="tx1"/>
                </a:solidFill>
              </a:rPr>
              <a:t>Team: </a:t>
            </a:r>
            <a:r>
              <a:rPr lang="en-US" sz="2400" u="sng" dirty="0" err="1" smtClean="0">
                <a:solidFill>
                  <a:schemeClr val="tx1"/>
                </a:solidFill>
              </a:rPr>
              <a:t>YiChang</a:t>
            </a:r>
            <a:r>
              <a:rPr lang="en-US" sz="2400" u="sng" dirty="0" smtClean="0">
                <a:solidFill>
                  <a:schemeClr val="tx1"/>
                </a:solidFill>
              </a:rPr>
              <a:t> Shih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Hsin</a:t>
            </a:r>
            <a:r>
              <a:rPr lang="en-US" sz="2400" dirty="0" smtClean="0">
                <a:solidFill>
                  <a:schemeClr val="tx1"/>
                </a:solidFill>
              </a:rPr>
              <a:t>-Jung Yang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</a:t>
            </a:r>
            <a:r>
              <a:rPr lang="en-US" sz="2400" b="1" dirty="0" smtClean="0">
                <a:solidFill>
                  <a:schemeClr val="tx1"/>
                </a:solidFill>
              </a:rPr>
              <a:t>Date: </a:t>
            </a:r>
            <a:r>
              <a:rPr lang="en-US" sz="2400" dirty="0" smtClean="0">
                <a:solidFill>
                  <a:schemeClr val="tx1"/>
                </a:solidFill>
              </a:rPr>
              <a:t>05/11/2011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257800" y="2590800"/>
            <a:ext cx="3048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600" b="1" dirty="0" smtClean="0">
                <a:solidFill>
                  <a:srgbClr val="0070C0"/>
                </a:solidFill>
                <a:latin typeface="Calibri" pitchFamily="34" charset="0"/>
              </a:rPr>
              <a:t>-- 6.865 Final </a:t>
            </a:r>
            <a:r>
              <a:rPr kumimoji="0" lang="en-US" altLang="zh-TW" sz="2600" b="1" dirty="0">
                <a:solidFill>
                  <a:srgbClr val="0070C0"/>
                </a:solidFill>
                <a:latin typeface="Calibri" pitchFamily="34" charset="0"/>
              </a:rPr>
              <a:t>Project</a:t>
            </a:r>
            <a:endParaRPr kumimoji="0" lang="zh-TW" altLang="en-US" sz="2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37B1-8EDA-46DE-B89D-25D3A1D1AA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500" dirty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Removing Bars from </a:t>
            </a:r>
            <a:r>
              <a:rPr lang="en-US" altLang="zh-TW" sz="3500" dirty="0" err="1" smtClean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Multiview</a:t>
            </a:r>
            <a:endParaRPr lang="en-US" altLang="zh-TW" sz="3500" dirty="0">
              <a:solidFill>
                <a:srgbClr val="08318E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5909646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ber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14046"/>
            <a:ext cx="4038600" cy="2687505"/>
          </a:xfrm>
          <a:prstGeom prst="rect">
            <a:avLst/>
          </a:prstGeom>
        </p:spPr>
      </p:pic>
      <p:pic>
        <p:nvPicPr>
          <p:cNvPr id="7" name="Picture 6" descr="MC90043756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87586" y="2514600"/>
            <a:ext cx="1856143" cy="1219200"/>
          </a:xfrm>
          <a:prstGeom prst="rect">
            <a:avLst/>
          </a:prstGeom>
        </p:spPr>
      </p:pic>
      <p:sp>
        <p:nvSpPr>
          <p:cNvPr id="101" name="Content Placeholder 98"/>
          <p:cNvSpPr>
            <a:spLocks noGrp="1"/>
          </p:cNvSpPr>
          <p:nvPr>
            <p:ph idx="1"/>
          </p:nvPr>
        </p:nvSpPr>
        <p:spPr>
          <a:xfrm>
            <a:off x="514129" y="12573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Bars are annoying</a:t>
            </a:r>
          </a:p>
          <a:p>
            <a:r>
              <a:rPr lang="en-US" dirty="0" smtClean="0"/>
              <a:t>You can’t put your hand in the bars</a:t>
            </a:r>
          </a:p>
          <a:p>
            <a:r>
              <a:rPr lang="en-US" dirty="0" smtClean="0"/>
              <a:t>Remove bars from </a:t>
            </a:r>
            <a:r>
              <a:rPr lang="en-US" dirty="0" err="1" smtClean="0"/>
              <a:t>multiview</a:t>
            </a:r>
            <a:r>
              <a:rPr lang="en-US" dirty="0" smtClean="0"/>
              <a:t> images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477000" y="5631903"/>
            <a:ext cx="133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Bars</a:t>
            </a:r>
            <a:endParaRPr lang="zh-TW" altLang="en-US" sz="4000" dirty="0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791200" y="5500008"/>
            <a:ext cx="609600" cy="4858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MC90043756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92488">
            <a:off x="378214" y="5376246"/>
            <a:ext cx="1856143" cy="1219200"/>
          </a:xfrm>
          <a:prstGeom prst="rect">
            <a:avLst/>
          </a:prstGeom>
        </p:spPr>
      </p:pic>
      <p:pic>
        <p:nvPicPr>
          <p:cNvPr id="11" name="Picture 6" descr="MC90043756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3520">
            <a:off x="296900" y="3124200"/>
            <a:ext cx="185614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500" dirty="0" smtClean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A Toy Example</a:t>
            </a:r>
            <a:endParaRPr lang="en-US" altLang="zh-TW" sz="3500" dirty="0">
              <a:solidFill>
                <a:srgbClr val="08318E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791200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7" name="Content Placeholder 106" descr="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8969" y="4460533"/>
            <a:ext cx="3581400" cy="2397467"/>
          </a:xfrm>
        </p:spPr>
      </p:pic>
      <p:pic>
        <p:nvPicPr>
          <p:cNvPr id="108" name="Picture 107" descr="vie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56015"/>
            <a:ext cx="2436519" cy="1631058"/>
          </a:xfrm>
          <a:prstGeom prst="rect">
            <a:avLst/>
          </a:prstGeom>
        </p:spPr>
      </p:pic>
      <p:pic>
        <p:nvPicPr>
          <p:cNvPr id="1026" name="Picture 2" descr="C:\Users\yichang\Desktop\comfoto_final\code\data\data2\view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8" y="1856015"/>
            <a:ext cx="2463339" cy="16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ichang\Desktop\comfoto_final\code\data\data2\vie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856015"/>
            <a:ext cx="2463339" cy="16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>
            <a:stCxn id="108" idx="2"/>
            <a:endCxn id="107" idx="0"/>
          </p:cNvCxnSpPr>
          <p:nvPr/>
        </p:nvCxnSpPr>
        <p:spPr>
          <a:xfrm>
            <a:off x="1523060" y="3487073"/>
            <a:ext cx="2756609" cy="9734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1028" idx="2"/>
            <a:endCxn id="107" idx="0"/>
          </p:cNvCxnSpPr>
          <p:nvPr/>
        </p:nvCxnSpPr>
        <p:spPr>
          <a:xfrm>
            <a:off x="4279669" y="3505200"/>
            <a:ext cx="0" cy="9553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26" idx="2"/>
            <a:endCxn id="107" idx="0"/>
          </p:cNvCxnSpPr>
          <p:nvPr/>
        </p:nvCxnSpPr>
        <p:spPr>
          <a:xfrm flipH="1">
            <a:off x="4279669" y="3505200"/>
            <a:ext cx="2777769" cy="9553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85800" y="114812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view1</a:t>
            </a:r>
            <a:endParaRPr lang="zh-TW" altLang="en-US" sz="4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479568" y="114812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view2</a:t>
            </a:r>
            <a:endParaRPr lang="zh-TW" altLang="en-US" sz="4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172200" y="125122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view3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500" dirty="0" smtClean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Algorithm Overview</a:t>
            </a:r>
            <a:endParaRPr lang="en-US" altLang="zh-TW" sz="3500" dirty="0">
              <a:solidFill>
                <a:srgbClr val="08318E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791200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1524000" cy="129540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</a:t>
            </a:r>
          </a:p>
          <a:p>
            <a:pPr algn="ctr"/>
            <a:r>
              <a:rPr lang="en-US" dirty="0" smtClean="0"/>
              <a:t>Segmentation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1752600"/>
            <a:ext cx="5105400" cy="1295400"/>
            <a:chOff x="2209800" y="1905000"/>
            <a:chExt cx="5105400" cy="1295400"/>
          </a:xfrm>
        </p:grpSpPr>
        <p:sp>
          <p:nvSpPr>
            <p:cNvPr id="6" name="Rectangle 5"/>
            <p:cNvSpPr/>
            <p:nvPr/>
          </p:nvSpPr>
          <p:spPr>
            <a:xfrm>
              <a:off x="2209800" y="1905000"/>
              <a:ext cx="5105400" cy="1295400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1955322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Image Alignment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2362200"/>
              <a:ext cx="1447800" cy="685800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SIFT Feature Matching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2362200"/>
              <a:ext cx="1447800" cy="685800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Feature Selection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2362200"/>
              <a:ext cx="1447800" cy="685800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Warping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39000" y="1752600"/>
            <a:ext cx="1600200" cy="129540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Patch Matching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752600" y="2438400"/>
            <a:ext cx="3810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5200" y="2438400"/>
            <a:ext cx="3048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05400" y="2438400"/>
            <a:ext cx="3048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781800" y="2438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ar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343400"/>
            <a:ext cx="1524000" cy="1020589"/>
          </a:xfrm>
          <a:prstGeom prst="rect">
            <a:avLst/>
          </a:prstGeom>
        </p:spPr>
      </p:pic>
      <p:pic>
        <p:nvPicPr>
          <p:cNvPr id="19" name="Picture 18" descr="align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343400"/>
            <a:ext cx="1524000" cy="1020589"/>
          </a:xfrm>
          <a:prstGeom prst="rect">
            <a:avLst/>
          </a:prstGeom>
        </p:spPr>
      </p:pic>
      <p:pic>
        <p:nvPicPr>
          <p:cNvPr id="20" name="Picture 19" descr="align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334000"/>
            <a:ext cx="1371600" cy="918529"/>
          </a:xfrm>
          <a:prstGeom prst="rect">
            <a:avLst/>
          </a:prstGeom>
        </p:spPr>
      </p:pic>
      <p:pic>
        <p:nvPicPr>
          <p:cNvPr id="21" name="Picture 20" descr="align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343401"/>
            <a:ext cx="1371600" cy="918530"/>
          </a:xfrm>
          <a:prstGeom prst="rect">
            <a:avLst/>
          </a:prstGeom>
        </p:spPr>
      </p:pic>
      <p:pic>
        <p:nvPicPr>
          <p:cNvPr id="22" name="Picture 21" descr="align_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352800"/>
            <a:ext cx="1365433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500" y="54102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 Image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43450" y="6306457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Aligned Images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41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 Mask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1013" t="19844" r="47059" b="63880"/>
          <a:stretch>
            <a:fillRect/>
          </a:stretch>
        </p:blipFill>
        <p:spPr bwMode="auto">
          <a:xfrm>
            <a:off x="3663950" y="47561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038" y="207557"/>
            <a:ext cx="633952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500" dirty="0" smtClean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Patch Matching</a:t>
            </a:r>
            <a:endParaRPr lang="en-US" altLang="zh-TW" sz="3500" dirty="0">
              <a:solidFill>
                <a:srgbClr val="08318E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791200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45"/>
          <p:cNvGrpSpPr/>
          <p:nvPr/>
        </p:nvGrpSpPr>
        <p:grpSpPr>
          <a:xfrm>
            <a:off x="5188792" y="1371600"/>
            <a:ext cx="2064227" cy="1828800"/>
            <a:chOff x="5105400" y="3344174"/>
            <a:chExt cx="2445592" cy="2166670"/>
          </a:xfrm>
        </p:grpSpPr>
        <p:grpSp>
          <p:nvGrpSpPr>
            <p:cNvPr id="8" name="Group 192"/>
            <p:cNvGrpSpPr/>
            <p:nvPr/>
          </p:nvGrpSpPr>
          <p:grpSpPr>
            <a:xfrm>
              <a:off x="5105400" y="3344174"/>
              <a:ext cx="2445592" cy="2166670"/>
              <a:chOff x="5105400" y="3344174"/>
              <a:chExt cx="2445592" cy="2166670"/>
            </a:xfrm>
          </p:grpSpPr>
          <p:sp>
            <p:nvSpPr>
              <p:cNvPr id="181" name="Smiley Face 180"/>
              <p:cNvSpPr/>
              <p:nvPr/>
            </p:nvSpPr>
            <p:spPr>
              <a:xfrm>
                <a:off x="5410200" y="3733800"/>
                <a:ext cx="1752600" cy="1676400"/>
              </a:xfrm>
              <a:prstGeom prst="smileyFace">
                <a:avLst/>
              </a:prstGeom>
              <a:solidFill>
                <a:srgbClr val="FFFF99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562600" y="3657600"/>
                <a:ext cx="1447800" cy="14478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174408" y="3352800"/>
                <a:ext cx="3810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036278" y="3344174"/>
                <a:ext cx="3810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105400" y="5129844"/>
                <a:ext cx="2445592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7" name="Straight Connector 196"/>
            <p:cNvCxnSpPr/>
            <p:nvPr/>
          </p:nvCxnSpPr>
          <p:spPr>
            <a:xfrm rot="5400000">
              <a:off x="5753100" y="4381500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44"/>
          <p:cNvGrpSpPr/>
          <p:nvPr/>
        </p:nvGrpSpPr>
        <p:grpSpPr>
          <a:xfrm>
            <a:off x="3810000" y="1447800"/>
            <a:ext cx="2065958" cy="1752600"/>
            <a:chOff x="5029200" y="1447800"/>
            <a:chExt cx="2445592" cy="2074652"/>
          </a:xfrm>
        </p:grpSpPr>
        <p:grpSp>
          <p:nvGrpSpPr>
            <p:cNvPr id="10" name="Group 191"/>
            <p:cNvGrpSpPr/>
            <p:nvPr/>
          </p:nvGrpSpPr>
          <p:grpSpPr>
            <a:xfrm>
              <a:off x="5029200" y="1447800"/>
              <a:ext cx="2445592" cy="2074652"/>
              <a:chOff x="5105400" y="1524000"/>
              <a:chExt cx="2445592" cy="2074652"/>
            </a:xfrm>
          </p:grpSpPr>
          <p:sp>
            <p:nvSpPr>
              <p:cNvPr id="180" name="Smiley Face 179"/>
              <p:cNvSpPr/>
              <p:nvPr/>
            </p:nvSpPr>
            <p:spPr>
              <a:xfrm>
                <a:off x="5410200" y="1828800"/>
                <a:ext cx="1752600" cy="1676400"/>
              </a:xfrm>
              <a:prstGeom prst="smileyFace">
                <a:avLst/>
              </a:prstGeom>
              <a:solidFill>
                <a:srgbClr val="FFFF99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5562600" y="1752600"/>
                <a:ext cx="1447800" cy="14478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5174408" y="1524000"/>
                <a:ext cx="3810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036279" y="1600200"/>
                <a:ext cx="143774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105400" y="3217652"/>
                <a:ext cx="2445592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6" name="Straight Connector 195"/>
            <p:cNvCxnSpPr/>
            <p:nvPr/>
          </p:nvCxnSpPr>
          <p:spPr>
            <a:xfrm rot="5400000">
              <a:off x="5067300" y="2400300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3"/>
          <p:cNvGrpSpPr/>
          <p:nvPr/>
        </p:nvGrpSpPr>
        <p:grpSpPr>
          <a:xfrm>
            <a:off x="6856566" y="1643330"/>
            <a:ext cx="1600200" cy="1550684"/>
            <a:chOff x="7696200" y="1905000"/>
            <a:chExt cx="1905000" cy="1846052"/>
          </a:xfrm>
        </p:grpSpPr>
        <p:grpSp>
          <p:nvGrpSpPr>
            <p:cNvPr id="12" name="Group 193"/>
            <p:cNvGrpSpPr/>
            <p:nvPr/>
          </p:nvGrpSpPr>
          <p:grpSpPr>
            <a:xfrm>
              <a:off x="7696200" y="1905000"/>
              <a:ext cx="1905000" cy="1846052"/>
              <a:chOff x="7486286" y="2209800"/>
              <a:chExt cx="1905000" cy="1846052"/>
            </a:xfrm>
          </p:grpSpPr>
          <p:sp>
            <p:nvSpPr>
              <p:cNvPr id="183" name="Smiley Face 182"/>
              <p:cNvSpPr/>
              <p:nvPr/>
            </p:nvSpPr>
            <p:spPr>
              <a:xfrm>
                <a:off x="7696200" y="2286000"/>
                <a:ext cx="1447800" cy="1676400"/>
              </a:xfrm>
              <a:prstGeom prst="smileyFace">
                <a:avLst/>
              </a:prstGeom>
              <a:solidFill>
                <a:srgbClr val="FFFF99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696200" y="2209800"/>
                <a:ext cx="1447800" cy="144780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486286" y="3674852"/>
                <a:ext cx="19050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rot="5400000">
              <a:off x="8115300" y="2628900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09"/>
          <p:cNvGrpSpPr/>
          <p:nvPr/>
        </p:nvGrpSpPr>
        <p:grpSpPr>
          <a:xfrm>
            <a:off x="4343400" y="1752600"/>
            <a:ext cx="3759678" cy="990600"/>
            <a:chOff x="4343400" y="1752600"/>
            <a:chExt cx="3759678" cy="990600"/>
          </a:xfrm>
        </p:grpSpPr>
        <p:sp>
          <p:nvSpPr>
            <p:cNvPr id="248" name="Rectangle 247"/>
            <p:cNvSpPr/>
            <p:nvPr/>
          </p:nvSpPr>
          <p:spPr>
            <a:xfrm>
              <a:off x="4393722" y="1997018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572000" y="18288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343400" y="24384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648200" y="22860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800600" y="24384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953000" y="2133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832896" y="1997018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096000" y="1752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477000" y="2514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019800" y="22860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72200" y="22098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24600" y="2133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239000" y="1997018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162800" y="18288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874478" y="2514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239000" y="25146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620000" y="18288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543800" y="2286000"/>
              <a:ext cx="228600" cy="228600"/>
            </a:xfrm>
            <a:prstGeom prst="rect">
              <a:avLst/>
            </a:prstGeom>
            <a:noFill/>
            <a:ln w="38100">
              <a:solidFill>
                <a:srgbClr val="7418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289"/>
            <p:cNvGrpSpPr/>
            <p:nvPr/>
          </p:nvGrpSpPr>
          <p:grpSpPr>
            <a:xfrm>
              <a:off x="4402348" y="1989826"/>
              <a:ext cx="228600" cy="228600"/>
              <a:chOff x="1600200" y="5181600"/>
              <a:chExt cx="457200" cy="457200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 rot="16200000" flipH="1">
                <a:off x="1600200" y="5181600"/>
                <a:ext cx="457200" cy="457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5400000">
                <a:off x="1562100" y="5219700"/>
                <a:ext cx="4572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90"/>
            <p:cNvGrpSpPr/>
            <p:nvPr/>
          </p:nvGrpSpPr>
          <p:grpSpPr>
            <a:xfrm>
              <a:off x="4360652" y="2438400"/>
              <a:ext cx="228600" cy="228600"/>
              <a:chOff x="1600200" y="5181600"/>
              <a:chExt cx="457200" cy="457200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16200000" flipH="1">
                <a:off x="1600200" y="5181600"/>
                <a:ext cx="457200" cy="457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5400000">
                <a:off x="1562100" y="5219700"/>
                <a:ext cx="4572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93"/>
            <p:cNvGrpSpPr/>
            <p:nvPr/>
          </p:nvGrpSpPr>
          <p:grpSpPr>
            <a:xfrm>
              <a:off x="6333226" y="2133600"/>
              <a:ext cx="228600" cy="228600"/>
              <a:chOff x="1600200" y="5181600"/>
              <a:chExt cx="457200" cy="457200"/>
            </a:xfrm>
          </p:grpSpPr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1600200" y="5181600"/>
                <a:ext cx="457200" cy="457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>
                <a:off x="1562100" y="5219700"/>
                <a:ext cx="4572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96"/>
            <p:cNvGrpSpPr/>
            <p:nvPr/>
          </p:nvGrpSpPr>
          <p:grpSpPr>
            <a:xfrm>
              <a:off x="6172200" y="2218426"/>
              <a:ext cx="228600" cy="228600"/>
              <a:chOff x="1600200" y="5181600"/>
              <a:chExt cx="457200" cy="457200"/>
            </a:xfrm>
          </p:grpSpPr>
          <p:cxnSp>
            <p:nvCxnSpPr>
              <p:cNvPr id="298" name="Straight Connector 297"/>
              <p:cNvCxnSpPr/>
              <p:nvPr/>
            </p:nvCxnSpPr>
            <p:spPr>
              <a:xfrm rot="16200000" flipH="1">
                <a:off x="1600200" y="5181600"/>
                <a:ext cx="457200" cy="457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5400000">
                <a:off x="1562100" y="5219700"/>
                <a:ext cx="4572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99"/>
            <p:cNvGrpSpPr/>
            <p:nvPr/>
          </p:nvGrpSpPr>
          <p:grpSpPr>
            <a:xfrm>
              <a:off x="7637252" y="1828800"/>
              <a:ext cx="228600" cy="228600"/>
              <a:chOff x="1600200" y="5181600"/>
              <a:chExt cx="457200" cy="457200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rot="16200000" flipH="1">
                <a:off x="1600200" y="5181600"/>
                <a:ext cx="457200" cy="457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>
                <a:off x="1562100" y="5219700"/>
                <a:ext cx="457200" cy="381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4" name="TextBox 303"/>
          <p:cNvSpPr txBox="1"/>
          <p:nvPr/>
        </p:nvSpPr>
        <p:spPr>
          <a:xfrm>
            <a:off x="2438400" y="441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image patch</a:t>
            </a:r>
            <a:endParaRPr lang="en-US" dirty="0"/>
          </a:p>
        </p:txBody>
      </p:sp>
      <p:grpSp>
        <p:nvGrpSpPr>
          <p:cNvPr id="19" name="Group 506"/>
          <p:cNvGrpSpPr/>
          <p:nvPr/>
        </p:nvGrpSpPr>
        <p:grpSpPr>
          <a:xfrm>
            <a:off x="3707922" y="1752600"/>
            <a:ext cx="4274026" cy="3429001"/>
            <a:chOff x="3707922" y="1752600"/>
            <a:chExt cx="4274026" cy="3429001"/>
          </a:xfrm>
        </p:grpSpPr>
        <p:grpSp>
          <p:nvGrpSpPr>
            <p:cNvPr id="20" name="Group 343"/>
            <p:cNvGrpSpPr/>
            <p:nvPr/>
          </p:nvGrpSpPr>
          <p:grpSpPr>
            <a:xfrm>
              <a:off x="3707922" y="4800600"/>
              <a:ext cx="188119" cy="381001"/>
              <a:chOff x="5486400" y="4419599"/>
              <a:chExt cx="188119" cy="381001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5486400" y="4419600"/>
                <a:ext cx="185470" cy="381000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5" idx="0"/>
              </p:cNvCxnSpPr>
              <p:nvPr/>
            </p:nvCxnSpPr>
            <p:spPr>
              <a:xfrm rot="16200000" flipH="1" flipV="1">
                <a:off x="5463709" y="4444671"/>
                <a:ext cx="140497" cy="90354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>
                <a:off x="5462589" y="4450557"/>
                <a:ext cx="223837" cy="17144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>
                <a:off x="5441476" y="4543112"/>
                <a:ext cx="277974" cy="188112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>
                <a:stCxn id="305" idx="3"/>
              </p:cNvCxnSpPr>
              <p:nvPr/>
            </p:nvCxnSpPr>
            <p:spPr>
              <a:xfrm flipH="1">
                <a:off x="5553075" y="4610100"/>
                <a:ext cx="118795" cy="18573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>
                <a:off x="5605466" y="4729168"/>
                <a:ext cx="78581" cy="50001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505"/>
            <p:cNvGrpSpPr/>
            <p:nvPr/>
          </p:nvGrpSpPr>
          <p:grpSpPr>
            <a:xfrm>
              <a:off x="4572000" y="1752600"/>
              <a:ext cx="3409948" cy="990600"/>
              <a:chOff x="4572000" y="1752600"/>
              <a:chExt cx="3409948" cy="990600"/>
            </a:xfrm>
          </p:grpSpPr>
          <p:grpSp>
            <p:nvGrpSpPr>
              <p:cNvPr id="22" name="Group 344"/>
              <p:cNvGrpSpPr/>
              <p:nvPr/>
            </p:nvGrpSpPr>
            <p:grpSpPr>
              <a:xfrm>
                <a:off x="7162800" y="18288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46" name="Rectangle 345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7" name="Straight Connector 346"/>
                <p:cNvCxnSpPr>
                  <a:stCxn id="346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>
                  <a:stCxn id="346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351"/>
              <p:cNvGrpSpPr/>
              <p:nvPr/>
            </p:nvGrpSpPr>
            <p:grpSpPr>
              <a:xfrm>
                <a:off x="7250909" y="19812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53" name="Rectangle 352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4" name="Straight Connector 353"/>
                <p:cNvCxnSpPr>
                  <a:stCxn id="353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>
                  <a:stCxn id="353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366"/>
              <p:cNvGrpSpPr/>
              <p:nvPr/>
            </p:nvGrpSpPr>
            <p:grpSpPr>
              <a:xfrm>
                <a:off x="7250909" y="25146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68" name="Rectangle 367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9" name="Straight Connector 368"/>
                <p:cNvCxnSpPr>
                  <a:stCxn id="368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>
                  <a:stCxn id="368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373"/>
              <p:cNvGrpSpPr/>
              <p:nvPr/>
            </p:nvGrpSpPr>
            <p:grpSpPr>
              <a:xfrm>
                <a:off x="7543800" y="22860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75" name="Rectangle 374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stCxn id="375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>
                  <a:stCxn id="375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380"/>
              <p:cNvGrpSpPr/>
              <p:nvPr/>
            </p:nvGrpSpPr>
            <p:grpSpPr>
              <a:xfrm>
                <a:off x="6096000" y="17526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82" name="Rectangle 381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3" name="Straight Connector 382"/>
                <p:cNvCxnSpPr>
                  <a:stCxn id="382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>
                  <a:stCxn id="382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387"/>
              <p:cNvGrpSpPr/>
              <p:nvPr/>
            </p:nvGrpSpPr>
            <p:grpSpPr>
              <a:xfrm>
                <a:off x="7872410" y="25146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89" name="Rectangle 388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0" name="Straight Connector 389"/>
                <p:cNvCxnSpPr>
                  <a:stCxn id="389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>
                  <a:stCxn id="389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394"/>
              <p:cNvGrpSpPr/>
              <p:nvPr/>
            </p:nvGrpSpPr>
            <p:grpSpPr>
              <a:xfrm>
                <a:off x="6477000" y="2514600"/>
                <a:ext cx="109538" cy="228600"/>
                <a:chOff x="5486400" y="4419599"/>
                <a:chExt cx="188119" cy="381001"/>
              </a:xfrm>
            </p:grpSpPr>
            <p:sp>
              <p:nvSpPr>
                <p:cNvPr id="396" name="Rectangle 395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7" name="Straight Connector 396"/>
                <p:cNvCxnSpPr>
                  <a:stCxn id="396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>
                  <a:stCxn id="396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401"/>
              <p:cNvGrpSpPr/>
              <p:nvPr/>
            </p:nvGrpSpPr>
            <p:grpSpPr>
              <a:xfrm>
                <a:off x="6019800" y="2286000"/>
                <a:ext cx="109538" cy="228600"/>
                <a:chOff x="5486400" y="4419599"/>
                <a:chExt cx="188119" cy="381001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4" name="Straight Connector 403"/>
                <p:cNvCxnSpPr>
                  <a:stCxn id="403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>
                  <a:stCxn id="403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408"/>
              <p:cNvGrpSpPr/>
              <p:nvPr/>
            </p:nvGrpSpPr>
            <p:grpSpPr>
              <a:xfrm>
                <a:off x="5834058" y="1988343"/>
                <a:ext cx="109538" cy="228600"/>
                <a:chOff x="5486400" y="4419599"/>
                <a:chExt cx="188119" cy="381001"/>
              </a:xfrm>
            </p:grpSpPr>
            <p:sp>
              <p:nvSpPr>
                <p:cNvPr id="410" name="Rectangle 409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1" name="Straight Connector 410"/>
                <p:cNvCxnSpPr>
                  <a:stCxn id="410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>
                  <a:stCxn id="410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416"/>
              <p:cNvGrpSpPr/>
              <p:nvPr/>
            </p:nvGrpSpPr>
            <p:grpSpPr>
              <a:xfrm>
                <a:off x="4953000" y="2133600"/>
                <a:ext cx="109538" cy="228600"/>
                <a:chOff x="5486400" y="4419599"/>
                <a:chExt cx="188119" cy="381001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9" name="Straight Connector 418"/>
                <p:cNvCxnSpPr>
                  <a:stCxn id="418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/>
                <p:cNvCxnSpPr>
                  <a:stCxn id="418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423"/>
              <p:cNvGrpSpPr/>
              <p:nvPr/>
            </p:nvGrpSpPr>
            <p:grpSpPr>
              <a:xfrm>
                <a:off x="4800600" y="2438400"/>
                <a:ext cx="109538" cy="228600"/>
                <a:chOff x="5486400" y="4419599"/>
                <a:chExt cx="188119" cy="381001"/>
              </a:xfrm>
            </p:grpSpPr>
            <p:sp>
              <p:nvSpPr>
                <p:cNvPr id="425" name="Rectangle 424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Connector 425"/>
                <p:cNvCxnSpPr>
                  <a:stCxn id="425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>
                  <a:stCxn id="425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430"/>
              <p:cNvGrpSpPr/>
              <p:nvPr/>
            </p:nvGrpSpPr>
            <p:grpSpPr>
              <a:xfrm>
                <a:off x="4648200" y="2286000"/>
                <a:ext cx="109538" cy="228600"/>
                <a:chOff x="5486400" y="4419599"/>
                <a:chExt cx="188119" cy="381001"/>
              </a:xfrm>
            </p:grpSpPr>
            <p:sp>
              <p:nvSpPr>
                <p:cNvPr id="432" name="Rectangle 431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3" name="Straight Connector 432"/>
                <p:cNvCxnSpPr>
                  <a:stCxn id="432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>
                  <a:stCxn id="432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437"/>
              <p:cNvGrpSpPr/>
              <p:nvPr/>
            </p:nvGrpSpPr>
            <p:grpSpPr>
              <a:xfrm>
                <a:off x="4572000" y="1828800"/>
                <a:ext cx="109538" cy="228600"/>
                <a:chOff x="5486400" y="4419599"/>
                <a:chExt cx="188119" cy="381001"/>
              </a:xfrm>
            </p:grpSpPr>
            <p:sp>
              <p:nvSpPr>
                <p:cNvPr id="439" name="Rectangle 438"/>
                <p:cNvSpPr/>
                <p:nvPr/>
              </p:nvSpPr>
              <p:spPr>
                <a:xfrm>
                  <a:off x="5486400" y="4419600"/>
                  <a:ext cx="185470" cy="381000"/>
                </a:xfrm>
                <a:prstGeom prst="rect">
                  <a:avLst/>
                </a:prstGeom>
                <a:noFill/>
                <a:ln w="15875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0" name="Straight Connector 439"/>
                <p:cNvCxnSpPr>
                  <a:stCxn id="439" idx="0"/>
                </p:cNvCxnSpPr>
                <p:nvPr/>
              </p:nvCxnSpPr>
              <p:spPr>
                <a:xfrm rot="16200000" flipH="1" flipV="1">
                  <a:off x="5463709" y="4444671"/>
                  <a:ext cx="140497" cy="90354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rot="5400000">
                  <a:off x="5462589" y="4450557"/>
                  <a:ext cx="223837" cy="17144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5400000">
                  <a:off x="5441476" y="4543112"/>
                  <a:ext cx="277974" cy="18811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>
                  <a:stCxn id="439" idx="3"/>
                </p:cNvCxnSpPr>
                <p:nvPr/>
              </p:nvCxnSpPr>
              <p:spPr>
                <a:xfrm flipH="1">
                  <a:off x="5553075" y="4610100"/>
                  <a:ext cx="118795" cy="185738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rot="5400000">
                  <a:off x="5584170" y="4729167"/>
                  <a:ext cx="78580" cy="50002"/>
                </a:xfrm>
                <a:prstGeom prst="line">
                  <a:avLst/>
                </a:prstGeom>
                <a:ln w="158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3" name="Group 527"/>
          <p:cNvGrpSpPr/>
          <p:nvPr/>
        </p:nvGrpSpPr>
        <p:grpSpPr>
          <a:xfrm>
            <a:off x="4076700" y="1828800"/>
            <a:ext cx="3848100" cy="3505200"/>
            <a:chOff x="4076700" y="1828800"/>
            <a:chExt cx="3848100" cy="3505200"/>
          </a:xfrm>
        </p:grpSpPr>
        <p:cxnSp>
          <p:nvCxnSpPr>
            <p:cNvPr id="446" name="Straight Arrow Connector 445"/>
            <p:cNvCxnSpPr/>
            <p:nvPr/>
          </p:nvCxnSpPr>
          <p:spPr>
            <a:xfrm>
              <a:off x="4076700" y="5019675"/>
              <a:ext cx="752475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510"/>
            <p:cNvGrpSpPr/>
            <p:nvPr/>
          </p:nvGrpSpPr>
          <p:grpSpPr>
            <a:xfrm>
              <a:off x="4724400" y="1828800"/>
              <a:ext cx="3200400" cy="2743202"/>
              <a:chOff x="4724400" y="1828800"/>
              <a:chExt cx="3200400" cy="2743202"/>
            </a:xfrm>
          </p:grpSpPr>
          <p:cxnSp>
            <p:nvCxnSpPr>
              <p:cNvPr id="449" name="Straight Arrow Connector 448"/>
              <p:cNvCxnSpPr/>
              <p:nvPr/>
            </p:nvCxnSpPr>
            <p:spPr>
              <a:xfrm rot="16200000" flipH="1">
                <a:off x="4229101" y="3238502"/>
                <a:ext cx="1981200" cy="68579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rot="5400000">
                <a:off x="4572000" y="3200400"/>
                <a:ext cx="2438400" cy="30480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507"/>
              <p:cNvGrpSpPr/>
              <p:nvPr/>
            </p:nvGrpSpPr>
            <p:grpSpPr>
              <a:xfrm>
                <a:off x="4724400" y="1981202"/>
                <a:ext cx="914401" cy="2590800"/>
                <a:chOff x="4724400" y="1981202"/>
                <a:chExt cx="914401" cy="2590800"/>
              </a:xfrm>
            </p:grpSpPr>
            <p:cxnSp>
              <p:nvCxnSpPr>
                <p:cNvPr id="447" name="Straight Arrow Connector 446"/>
                <p:cNvCxnSpPr/>
                <p:nvPr/>
              </p:nvCxnSpPr>
              <p:spPr>
                <a:xfrm rot="16200000" flipH="1">
                  <a:off x="4049702" y="3113099"/>
                  <a:ext cx="2133599" cy="784202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Arrow Connector 451"/>
                <p:cNvCxnSpPr/>
                <p:nvPr/>
              </p:nvCxnSpPr>
              <p:spPr>
                <a:xfrm rot="16200000" flipH="1">
                  <a:off x="4229102" y="3162301"/>
                  <a:ext cx="2285999" cy="533398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Arrow Connector 457"/>
                <p:cNvCxnSpPr/>
                <p:nvPr/>
              </p:nvCxnSpPr>
              <p:spPr>
                <a:xfrm rot="16200000" flipH="1">
                  <a:off x="3886200" y="2819402"/>
                  <a:ext cx="2590800" cy="914399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1" name="Straight Arrow Connector 460"/>
              <p:cNvCxnSpPr>
                <a:stCxn id="403" idx="3"/>
              </p:cNvCxnSpPr>
              <p:nvPr/>
            </p:nvCxnSpPr>
            <p:spPr>
              <a:xfrm flipH="1">
                <a:off x="5791200" y="2400301"/>
                <a:ext cx="336596" cy="217170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Arrow Connector 461"/>
              <p:cNvCxnSpPr/>
              <p:nvPr/>
            </p:nvCxnSpPr>
            <p:spPr>
              <a:xfrm rot="5400000">
                <a:off x="5219700" y="3238500"/>
                <a:ext cx="1905003" cy="76200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Arrow Connector 466"/>
              <p:cNvCxnSpPr>
                <a:endCxn id="488" idx="0"/>
              </p:cNvCxnSpPr>
              <p:nvPr/>
            </p:nvCxnSpPr>
            <p:spPr>
              <a:xfrm rot="5400000">
                <a:off x="5619752" y="2876550"/>
                <a:ext cx="1904998" cy="148590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/>
              <p:nvPr/>
            </p:nvCxnSpPr>
            <p:spPr>
              <a:xfrm rot="5400000">
                <a:off x="6019800" y="2667000"/>
                <a:ext cx="1905000" cy="190500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/>
              <p:cNvCxnSpPr>
                <a:stCxn id="375" idx="3"/>
              </p:cNvCxnSpPr>
              <p:nvPr/>
            </p:nvCxnSpPr>
            <p:spPr>
              <a:xfrm flipH="1">
                <a:off x="5943600" y="2400301"/>
                <a:ext cx="1708196" cy="217169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Arrow Connector 475"/>
              <p:cNvCxnSpPr>
                <a:stCxn id="183" idx="1"/>
              </p:cNvCxnSpPr>
              <p:nvPr/>
            </p:nvCxnSpPr>
            <p:spPr>
              <a:xfrm rot="16200000" flipH="1" flipV="1">
                <a:off x="5171878" y="2532883"/>
                <a:ext cx="2658440" cy="141979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Arrow Connector 478"/>
              <p:cNvCxnSpPr>
                <a:stCxn id="353" idx="3"/>
                <a:endCxn id="488" idx="0"/>
              </p:cNvCxnSpPr>
              <p:nvPr/>
            </p:nvCxnSpPr>
            <p:spPr>
              <a:xfrm flipH="1">
                <a:off x="5829300" y="2095501"/>
                <a:ext cx="1529605" cy="247649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Arrow Connector 484"/>
              <p:cNvCxnSpPr/>
              <p:nvPr/>
            </p:nvCxnSpPr>
            <p:spPr>
              <a:xfrm rot="5400000">
                <a:off x="4572000" y="2971800"/>
                <a:ext cx="2743200" cy="45720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8" name="Rectangle 487"/>
            <p:cNvSpPr/>
            <p:nvPr/>
          </p:nvSpPr>
          <p:spPr>
            <a:xfrm>
              <a:off x="4800600" y="4572000"/>
              <a:ext cx="2057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Min SSD Selection</a:t>
              </a:r>
              <a:endParaRPr lang="en-US" dirty="0"/>
            </a:p>
          </p:txBody>
        </p:sp>
      </p:grpSp>
      <p:cxnSp>
        <p:nvCxnSpPr>
          <p:cNvPr id="499" name="Straight Arrow Connector 498"/>
          <p:cNvCxnSpPr>
            <a:endCxn id="497" idx="0"/>
          </p:cNvCxnSpPr>
          <p:nvPr/>
        </p:nvCxnSpPr>
        <p:spPr>
          <a:xfrm rot="5400000">
            <a:off x="5521985" y="5521984"/>
            <a:ext cx="381001" cy="503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Curved Right Arrow 525"/>
          <p:cNvSpPr/>
          <p:nvPr/>
        </p:nvSpPr>
        <p:spPr>
          <a:xfrm rot="6935048" flipH="1">
            <a:off x="4342103" y="4724438"/>
            <a:ext cx="433885" cy="229804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28956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pixel</a:t>
            </a:r>
            <a:endParaRPr lang="en-US" dirty="0"/>
          </a:p>
        </p:txBody>
      </p:sp>
      <p:pic>
        <p:nvPicPr>
          <p:cNvPr id="535" name="Picture 53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3352800" cy="3305205"/>
          </a:xfrm>
          <a:prstGeom prst="rect">
            <a:avLst/>
          </a:prstGeom>
        </p:spPr>
      </p:pic>
      <p:sp>
        <p:nvSpPr>
          <p:cNvPr id="536" name="TextBox 535"/>
          <p:cNvSpPr txBox="1"/>
          <p:nvPr/>
        </p:nvSpPr>
        <p:spPr>
          <a:xfrm>
            <a:off x="1752600" y="403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Aligned images</a:t>
            </a:r>
            <a:endParaRPr lang="en-US" dirty="0"/>
          </a:p>
        </p:txBody>
      </p:sp>
      <p:sp>
        <p:nvSpPr>
          <p:cNvPr id="537" name="TextBox 536"/>
          <p:cNvSpPr txBox="1"/>
          <p:nvPr/>
        </p:nvSpPr>
        <p:spPr>
          <a:xfrm>
            <a:off x="457200" y="480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0932" t="20318" r="47365" b="63963"/>
          <a:stretch>
            <a:fillRect/>
          </a:stretch>
        </p:blipFill>
        <p:spPr bwMode="auto">
          <a:xfrm>
            <a:off x="5486400" y="5700714"/>
            <a:ext cx="45481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" name="Picture 18" descr="align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193" y="5181600"/>
            <a:ext cx="1524000" cy="1020589"/>
          </a:xfrm>
          <a:prstGeom prst="rect">
            <a:avLst/>
          </a:prstGeom>
        </p:spPr>
      </p:pic>
      <p:pic>
        <p:nvPicPr>
          <p:cNvPr id="193" name="Picture 19" descr="align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152400"/>
            <a:ext cx="1371600" cy="918529"/>
          </a:xfrm>
          <a:prstGeom prst="rect">
            <a:avLst/>
          </a:prstGeom>
        </p:spPr>
      </p:pic>
      <p:pic>
        <p:nvPicPr>
          <p:cNvPr id="194" name="Picture 20" descr="align_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308929"/>
            <a:ext cx="1371600" cy="918530"/>
          </a:xfrm>
          <a:prstGeom prst="rect">
            <a:avLst/>
          </a:prstGeom>
        </p:spPr>
      </p:pic>
      <p:pic>
        <p:nvPicPr>
          <p:cNvPr id="195" name="Picture 21" descr="align_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4367" y="461329"/>
            <a:ext cx="136543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5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500" dirty="0" smtClean="0">
                <a:solidFill>
                  <a:srgbClr val="08318E"/>
                </a:solidFill>
                <a:latin typeface="Arial Black" pitchFamily="34" charset="0"/>
                <a:ea typeface="Arial Unicode MS" pitchFamily="34" charset="-120"/>
                <a:cs typeface="Arial Unicode MS" pitchFamily="34" charset="-120"/>
              </a:rPr>
              <a:t>Result ( use 4 views)</a:t>
            </a:r>
            <a:endParaRPr lang="en-US" altLang="zh-TW" sz="3500" dirty="0">
              <a:solidFill>
                <a:srgbClr val="08318E"/>
              </a:solidFill>
              <a:latin typeface="Arial Black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5791200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result2.png"/>
          <p:cNvPicPr>
            <a:picLocks noChangeAspect="1"/>
          </p:cNvPicPr>
          <p:nvPr/>
        </p:nvPicPr>
        <p:blipFill rotWithShape="1">
          <a:blip r:embed="rId2" cstate="print"/>
          <a:srcRect l="14230" t="9543" r="13842" b="22611"/>
          <a:stretch/>
        </p:blipFill>
        <p:spPr>
          <a:xfrm>
            <a:off x="224076" y="3276600"/>
            <a:ext cx="4259818" cy="2552700"/>
          </a:xfrm>
          <a:prstGeom prst="rect">
            <a:avLst/>
          </a:prstGeom>
        </p:spPr>
      </p:pic>
      <p:pic>
        <p:nvPicPr>
          <p:cNvPr id="6" name="Content Placeholder 106" descr="ground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616" t="2000" r="1767" b="13774"/>
          <a:stretch/>
        </p:blipFill>
        <p:spPr>
          <a:xfrm>
            <a:off x="4648200" y="3263900"/>
            <a:ext cx="4238445" cy="2552700"/>
          </a:xfrm>
        </p:spPr>
      </p:pic>
      <p:pic>
        <p:nvPicPr>
          <p:cNvPr id="7" name="Picture 107" descr="view1.JPG"/>
          <p:cNvPicPr>
            <a:picLocks noChangeAspect="1"/>
          </p:cNvPicPr>
          <p:nvPr/>
        </p:nvPicPr>
        <p:blipFill rotWithShape="1">
          <a:blip r:embed="rId4" cstate="print"/>
          <a:srcRect l="5073" t="5335" r="4348" b="10773"/>
          <a:stretch/>
        </p:blipFill>
        <p:spPr>
          <a:xfrm>
            <a:off x="2667000" y="1181099"/>
            <a:ext cx="3429000" cy="1968501"/>
          </a:xfrm>
          <a:prstGeom prst="rect">
            <a:avLst/>
          </a:prstGeom>
        </p:spPr>
      </p:pic>
      <p:sp>
        <p:nvSpPr>
          <p:cNvPr id="9" name="TextBox 24"/>
          <p:cNvSpPr txBox="1"/>
          <p:nvPr/>
        </p:nvSpPr>
        <p:spPr>
          <a:xfrm>
            <a:off x="33528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Image</a:t>
            </a:r>
            <a:endParaRPr lang="en-US" dirty="0"/>
          </a:p>
        </p:txBody>
      </p:sp>
      <p:sp>
        <p:nvSpPr>
          <p:cNvPr id="11" name="TextBox 24"/>
          <p:cNvSpPr txBox="1"/>
          <p:nvPr/>
        </p:nvSpPr>
        <p:spPr>
          <a:xfrm>
            <a:off x="1619250" y="5969000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Result</a:t>
            </a:r>
            <a:endParaRPr lang="en-US" sz="3200" dirty="0"/>
          </a:p>
        </p:txBody>
      </p:sp>
      <p:sp>
        <p:nvSpPr>
          <p:cNvPr id="12" name="TextBox 24"/>
          <p:cNvSpPr txBox="1"/>
          <p:nvPr/>
        </p:nvSpPr>
        <p:spPr>
          <a:xfrm>
            <a:off x="5715000" y="5969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Truth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Result 2 ( Use 3 views)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47142" y="6569075"/>
            <a:ext cx="2133600" cy="365125"/>
          </a:xfrm>
        </p:spPr>
        <p:txBody>
          <a:bodyPr/>
          <a:lstStyle/>
          <a:p>
            <a:fld id="{2B1F37B1-8EDA-46DE-B89D-25D3A1D1AA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yichang\Desktop\comfoto_final\code\data\data1\grou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9920" b="20495"/>
          <a:stretch/>
        </p:blipFill>
        <p:spPr bwMode="auto">
          <a:xfrm>
            <a:off x="4980292" y="4035138"/>
            <a:ext cx="3333750" cy="21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ichang\Desktop\comfoto_final\code\data\data1\view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9066" b="14221"/>
          <a:stretch/>
        </p:blipFill>
        <p:spPr bwMode="auto">
          <a:xfrm>
            <a:off x="2358079" y="1448388"/>
            <a:ext cx="3880796" cy="23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4"/>
          <p:cNvSpPr txBox="1"/>
          <p:nvPr/>
        </p:nvSpPr>
        <p:spPr>
          <a:xfrm>
            <a:off x="683739" y="1542383"/>
            <a:ext cx="187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Reference</a:t>
            </a:r>
          </a:p>
          <a:p>
            <a:r>
              <a:rPr lang="en-US" sz="3200" dirty="0" smtClean="0"/>
              <a:t> Image</a:t>
            </a:r>
            <a:endParaRPr lang="en-US" sz="3200" dirty="0"/>
          </a:p>
        </p:txBody>
      </p:sp>
      <p:sp>
        <p:nvSpPr>
          <p:cNvPr id="8" name="TextBox 24"/>
          <p:cNvSpPr txBox="1"/>
          <p:nvPr/>
        </p:nvSpPr>
        <p:spPr>
          <a:xfrm>
            <a:off x="1513192" y="6181725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Result</a:t>
            </a:r>
            <a:endParaRPr lang="en-US" sz="3200" dirty="0"/>
          </a:p>
        </p:txBody>
      </p:sp>
      <p:sp>
        <p:nvSpPr>
          <p:cNvPr id="9" name="TextBox 24"/>
          <p:cNvSpPr txBox="1"/>
          <p:nvPr/>
        </p:nvSpPr>
        <p:spPr>
          <a:xfrm>
            <a:off x="5608942" y="61817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Truth</a:t>
            </a:r>
            <a:endParaRPr lang="en-US" sz="3200" dirty="0"/>
          </a:p>
        </p:txBody>
      </p:sp>
      <p:pic>
        <p:nvPicPr>
          <p:cNvPr id="2052" name="Picture 4" descr="C:\Users\yichang\Desktop\comfoto_final\result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12963" r="14448" b="22827"/>
          <a:stretch/>
        </p:blipFill>
        <p:spPr bwMode="auto">
          <a:xfrm>
            <a:off x="381000" y="4092715"/>
            <a:ext cx="3742042" cy="21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Non-static scene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21548" r="12205" b="17952"/>
          <a:stretch/>
        </p:blipFill>
        <p:spPr>
          <a:xfrm>
            <a:off x="163320" y="1638299"/>
            <a:ext cx="4408264" cy="22985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9891" r="5130" b="12151"/>
          <a:stretch/>
        </p:blipFill>
        <p:spPr>
          <a:xfrm>
            <a:off x="4723985" y="1638299"/>
            <a:ext cx="4039015" cy="22985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25305" r="20715" b="29421"/>
          <a:stretch/>
        </p:blipFill>
        <p:spPr>
          <a:xfrm>
            <a:off x="1980025" y="4267200"/>
            <a:ext cx="4879149" cy="240675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980024" y="97364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view1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73792" y="97364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view2</a:t>
            </a:r>
            <a:endParaRPr lang="zh-TW" altLang="en-US" sz="4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9825" y="4953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Result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81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121</Words>
  <Application>Microsoft Office PowerPoint</Application>
  <PresentationFormat>如螢幕大小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Theme</vt:lpstr>
      <vt:lpstr>Bars Removal by Multiview Images</vt:lpstr>
      <vt:lpstr>Removing Bars from Multiview</vt:lpstr>
      <vt:lpstr>A Toy Example</vt:lpstr>
      <vt:lpstr>Algorithm Overview</vt:lpstr>
      <vt:lpstr>Patch Matching</vt:lpstr>
      <vt:lpstr>Result ( use 4 views)</vt:lpstr>
      <vt:lpstr>Result 2 ( Use 3 views)</vt:lpstr>
      <vt:lpstr>Non-static scene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Source Model for Circuit Simulation</dc:title>
  <dc:creator>linjq</dc:creator>
  <cp:lastModifiedBy>yichang</cp:lastModifiedBy>
  <cp:revision>233</cp:revision>
  <dcterms:created xsi:type="dcterms:W3CDTF">2010-12-08T05:41:31Z</dcterms:created>
  <dcterms:modified xsi:type="dcterms:W3CDTF">2011-05-12T16:02:33Z</dcterms:modified>
</cp:coreProperties>
</file>